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9" r:id="rId5"/>
    <p:sldMasterId id="2147483751" r:id="rId6"/>
  </p:sldMasterIdLst>
  <p:notesMasterIdLst>
    <p:notesMasterId r:id="rId10"/>
  </p:notesMasterIdLst>
  <p:sldIdLst>
    <p:sldId id="287" r:id="rId7"/>
    <p:sldId id="304" r:id="rId8"/>
    <p:sldId id="286" r:id="rId9"/>
  </p:sldIdLst>
  <p:sldSz cx="12192000" cy="6858000"/>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D373987-C685-CAC8-5665-75434F8B2FA8}" name="Christian, Christina M (Tina) CIV USARMY DEVCOM HQ (USA)" initials="CCM(CUDH(" userId="S::christina.m.christian5.civ@army.mil::693bf47f-f588-4c6f-aa06-6454cacc2b3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75206" autoAdjust="0"/>
  </p:normalViewPr>
  <p:slideViewPr>
    <p:cSldViewPr snapToGrid="0">
      <p:cViewPr varScale="1">
        <p:scale>
          <a:sx n="82" d="100"/>
          <a:sy n="82" d="100"/>
        </p:scale>
        <p:origin x="1596" y="84"/>
      </p:cViewPr>
      <p:guideLst/>
    </p:cSldViewPr>
  </p:slideViewPr>
  <p:notesTextViewPr>
    <p:cViewPr>
      <p:scale>
        <a:sx n="1" d="1"/>
        <a:sy n="1" d="1"/>
      </p:scale>
      <p:origin x="0" y="0"/>
    </p:cViewPr>
  </p:notesTextViewPr>
  <p:notesViewPr>
    <p:cSldViewPr snapToGrid="0">
      <p:cViewPr varScale="1">
        <p:scale>
          <a:sx n="81" d="100"/>
          <a:sy n="81" d="100"/>
        </p:scale>
        <p:origin x="397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presProps" Target="presProps.xml"/><Relationship Id="rId5" Type="http://schemas.openxmlformats.org/officeDocument/2006/relationships/slideMaster" Target="slideMasters/slideMaster1.xml"/><Relationship Id="rId15" Type="http://schemas.microsoft.com/office/2018/10/relationships/authors" Target="authors.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fld id="{38678C5D-A3A7-4316-86E7-EB853C67C534}" type="datetimeFigureOut">
              <a:rPr lang="en-US" smtClean="0"/>
              <a:t>11/13/2023</a:t>
            </a:fld>
            <a:endParaRPr lang="en-US"/>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CBA92ABC-E940-43E5-9549-0FD200B37629}" type="slidenum">
              <a:rPr lang="en-US" smtClean="0"/>
              <a:t>‹#›</a:t>
            </a:fld>
            <a:endParaRPr lang="en-US"/>
          </a:p>
        </p:txBody>
      </p:sp>
    </p:spTree>
    <p:extLst>
      <p:ext uri="{BB962C8B-B14F-4D97-AF65-F5344CB8AC3E}">
        <p14:creationId xmlns:p14="http://schemas.microsoft.com/office/powerpoint/2010/main" val="3668721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39363">
              <a:defRPr/>
            </a:pPr>
            <a:fld id="{BC3A86D8-1D95-4DFF-A26B-8F86AC3AC58E}" type="slidenum">
              <a:rPr lang="en-US">
                <a:solidFill>
                  <a:prstClr val="black"/>
                </a:solidFill>
                <a:latin typeface="Calibri" panose="020F0502020204030204"/>
              </a:rPr>
              <a:pPr defTabSz="939363">
                <a:defRPr/>
              </a:pPr>
              <a:t>1</a:t>
            </a:fld>
            <a:endParaRPr lang="en-US">
              <a:solidFill>
                <a:prstClr val="black"/>
              </a:solidFill>
              <a:latin typeface="Calibri" panose="020F0502020204030204"/>
            </a:endParaRPr>
          </a:p>
        </p:txBody>
      </p:sp>
    </p:spTree>
    <p:extLst>
      <p:ext uri="{BB962C8B-B14F-4D97-AF65-F5344CB8AC3E}">
        <p14:creationId xmlns:p14="http://schemas.microsoft.com/office/powerpoint/2010/main" val="3798880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363">
              <a:defRPr/>
            </a:pP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defTabSz="939363">
              <a:defRPr/>
            </a:pPr>
            <a:fld id="{BC3A86D8-1D95-4DFF-A26B-8F86AC3AC58E}" type="slidenum">
              <a:rPr lang="en-US">
                <a:solidFill>
                  <a:prstClr val="black"/>
                </a:solidFill>
                <a:latin typeface="Calibri" panose="020F0502020204030204"/>
              </a:rPr>
              <a:pPr defTabSz="939363">
                <a:defRPr/>
              </a:pPr>
              <a:t>2</a:t>
            </a:fld>
            <a:endParaRPr lang="en-US">
              <a:solidFill>
                <a:prstClr val="black"/>
              </a:solidFill>
              <a:latin typeface="Calibri" panose="020F0502020204030204"/>
            </a:endParaRPr>
          </a:p>
        </p:txBody>
      </p:sp>
    </p:spTree>
    <p:extLst>
      <p:ext uri="{BB962C8B-B14F-4D97-AF65-F5344CB8AC3E}">
        <p14:creationId xmlns:p14="http://schemas.microsoft.com/office/powerpoint/2010/main" val="2079066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CBA92ABC-E940-43E5-9549-0FD200B37629}" type="slidenum">
              <a:rPr lang="en-US" smtClean="0"/>
              <a:t>3</a:t>
            </a:fld>
            <a:endParaRPr lang="en-US"/>
          </a:p>
        </p:txBody>
      </p:sp>
    </p:spTree>
    <p:extLst>
      <p:ext uri="{BB962C8B-B14F-4D97-AF65-F5344CB8AC3E}">
        <p14:creationId xmlns:p14="http://schemas.microsoft.com/office/powerpoint/2010/main" val="3021311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DFE52B16-F2F9-4D1F-86C7-01D0AFA72B26}" type="datetime1">
              <a:rPr lang="en-US" smtClean="0"/>
              <a:t>11/13/2023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86C444-9211-4A2A-B91F-660A8EEB09AF}" type="slidenum">
              <a:rPr lang="en-US" smtClean="0"/>
              <a:t>‹#›</a:t>
            </a:fld>
            <a:endParaRPr lang="en-US"/>
          </a:p>
        </p:txBody>
      </p:sp>
    </p:spTree>
    <p:extLst>
      <p:ext uri="{BB962C8B-B14F-4D97-AF65-F5344CB8AC3E}">
        <p14:creationId xmlns:p14="http://schemas.microsoft.com/office/powerpoint/2010/main" val="37888430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38F021-CF65-45C9-8370-4637CE0980B8}" type="datetime1">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86C444-9211-4A2A-B91F-660A8EEB09AF}" type="slidenum">
              <a:rPr lang="en-US" smtClean="0"/>
              <a:t>‹#›</a:t>
            </a:fld>
            <a:endParaRPr lang="en-US"/>
          </a:p>
        </p:txBody>
      </p:sp>
    </p:spTree>
    <p:extLst>
      <p:ext uri="{BB962C8B-B14F-4D97-AF65-F5344CB8AC3E}">
        <p14:creationId xmlns:p14="http://schemas.microsoft.com/office/powerpoint/2010/main" val="2527877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1BBBF0-891A-4F0B-9989-8936AB89813A}" type="datetime1">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86C444-9211-4A2A-B91F-660A8EEB09AF}" type="slidenum">
              <a:rPr lang="en-US" smtClean="0"/>
              <a:t>‹#›</a:t>
            </a:fld>
            <a:endParaRPr lang="en-US"/>
          </a:p>
        </p:txBody>
      </p:sp>
    </p:spTree>
    <p:extLst>
      <p:ext uri="{BB962C8B-B14F-4D97-AF65-F5344CB8AC3E}">
        <p14:creationId xmlns:p14="http://schemas.microsoft.com/office/powerpoint/2010/main" val="159815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6" name="Content Placeholder 5"/>
          <p:cNvSpPr>
            <a:spLocks noGrp="1"/>
          </p:cNvSpPr>
          <p:nvPr>
            <p:ph sz="quarter" idx="10"/>
          </p:nvPr>
        </p:nvSpPr>
        <p:spPr>
          <a:xfrm>
            <a:off x="266700" y="1028700"/>
            <a:ext cx="11658600" cy="5600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870121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 1 Column">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266700" y="1028700"/>
            <a:ext cx="11658600" cy="5600700"/>
          </a:xfrm>
        </p:spPr>
        <p:txBody>
          <a:bodyPr/>
          <a:lstStyle>
            <a:lvl1pPr marL="0" inden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105978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 2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3"/>
          <p:cNvSpPr>
            <a:spLocks noGrp="1"/>
          </p:cNvSpPr>
          <p:nvPr>
            <p:ph sz="quarter" idx="10"/>
          </p:nvPr>
        </p:nvSpPr>
        <p:spPr>
          <a:xfrm>
            <a:off x="266700" y="1028700"/>
            <a:ext cx="11658600" cy="5600700"/>
          </a:xfrm>
        </p:spPr>
        <p:txBody>
          <a:bodyPr numCol="2"/>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582190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 3 Columns">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
        <p:nvSpPr>
          <p:cNvPr id="9" name="Content Placeholder 3"/>
          <p:cNvSpPr>
            <a:spLocks noGrp="1"/>
          </p:cNvSpPr>
          <p:nvPr>
            <p:ph sz="quarter" idx="12"/>
          </p:nvPr>
        </p:nvSpPr>
        <p:spPr>
          <a:xfrm>
            <a:off x="266700" y="1028700"/>
            <a:ext cx="11658600" cy="5600700"/>
          </a:xfrm>
        </p:spPr>
        <p:txBody>
          <a:bodyPr numCol="3"/>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610622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Picture with Caption">
    <p:spTree>
      <p:nvGrpSpPr>
        <p:cNvPr id="1" name=""/>
        <p:cNvGrpSpPr/>
        <p:nvPr/>
      </p:nvGrpSpPr>
      <p:grpSpPr>
        <a:xfrm>
          <a:off x="0" y="0"/>
          <a:ext cx="0" cy="0"/>
          <a:chOff x="0" y="0"/>
          <a:chExt cx="0" cy="0"/>
        </a:xfrm>
      </p:grpSpPr>
      <p:sp>
        <p:nvSpPr>
          <p:cNvPr id="21" name="Text Placeholder 2"/>
          <p:cNvSpPr>
            <a:spLocks noGrp="1"/>
          </p:cNvSpPr>
          <p:nvPr>
            <p:ph idx="1"/>
          </p:nvPr>
        </p:nvSpPr>
        <p:spPr bwMode="auto">
          <a:xfrm>
            <a:off x="266700" y="6191103"/>
            <a:ext cx="11658600" cy="438297"/>
          </a:xfrm>
          <a:prstGeom prst="rect">
            <a:avLst/>
          </a:prstGeom>
          <a:noFill/>
          <a:ln w="9525">
            <a:noFill/>
            <a:miter lim="800000"/>
            <a:headEnd/>
            <a:tailEnd/>
          </a:ln>
        </p:spPr>
        <p:txBody>
          <a:bodyPr lIns="91440" tIns="0" numCol="1"/>
          <a:lstStyle>
            <a:lvl1pPr marL="0" indent="0">
              <a:buNone/>
              <a:defRPr sz="900">
                <a:solidFill>
                  <a:schemeClr val="tx1">
                    <a:lumMod val="75000"/>
                    <a:lumOff val="25000"/>
                  </a:schemeClr>
                </a:solidFill>
              </a:defRPr>
            </a:lvl1pPr>
            <a:lvl2pPr>
              <a:defRPr sz="1350">
                <a:solidFill>
                  <a:srgbClr val="83847A"/>
                </a:solidFill>
              </a:defRPr>
            </a:lvl2pPr>
            <a:lvl3pPr>
              <a:defRPr sz="1125">
                <a:solidFill>
                  <a:srgbClr val="83847A"/>
                </a:solidFill>
              </a:defRPr>
            </a:lvl3pPr>
            <a:lvl4pPr>
              <a:defRPr sz="1125">
                <a:solidFill>
                  <a:srgbClr val="83847A"/>
                </a:solidFill>
              </a:defRPr>
            </a:lvl4pPr>
            <a:lvl5pPr>
              <a:defRPr sz="1125">
                <a:solidFill>
                  <a:srgbClr val="83847A"/>
                </a:solidFill>
              </a:defRPr>
            </a:lvl5pPr>
          </a:lstStyle>
          <a:p>
            <a:pPr lvl="0"/>
            <a:r>
              <a:rPr lang="en-US" noProof="0" dirty="0"/>
              <a:t>Click to edit Master text styles</a:t>
            </a:r>
          </a:p>
        </p:txBody>
      </p:sp>
      <p:sp>
        <p:nvSpPr>
          <p:cNvPr id="4" name="Title 3"/>
          <p:cNvSpPr>
            <a:spLocks noGrp="1"/>
          </p:cNvSpPr>
          <p:nvPr>
            <p:ph type="title"/>
          </p:nvPr>
        </p:nvSpPr>
        <p:spPr/>
        <p:txBody>
          <a:bodyPr/>
          <a:lstStyle/>
          <a:p>
            <a:r>
              <a:rPr lang="en-US"/>
              <a:t>Click to edit Master title style</a:t>
            </a:r>
          </a:p>
        </p:txBody>
      </p:sp>
      <p:sp>
        <p:nvSpPr>
          <p:cNvPr id="10" name="Content Placeholder 3"/>
          <p:cNvSpPr>
            <a:spLocks noGrp="1"/>
          </p:cNvSpPr>
          <p:nvPr>
            <p:ph sz="quarter" idx="12"/>
          </p:nvPr>
        </p:nvSpPr>
        <p:spPr>
          <a:xfrm>
            <a:off x="266700" y="1028700"/>
            <a:ext cx="11658600" cy="508634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284753"/>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Full Picture with Title">
    <p:bg>
      <p:bgPr>
        <a:solidFill>
          <a:schemeClr val="tx2"/>
        </a:solidFill>
        <a:effectLst/>
      </p:bgPr>
    </p:bg>
    <p:spTree>
      <p:nvGrpSpPr>
        <p:cNvPr id="1" name=""/>
        <p:cNvGrpSpPr/>
        <p:nvPr/>
      </p:nvGrpSpPr>
      <p:grpSpPr>
        <a:xfrm>
          <a:off x="0" y="0"/>
          <a:ext cx="0" cy="0"/>
          <a:chOff x="0" y="0"/>
          <a:chExt cx="0" cy="0"/>
        </a:xfrm>
      </p:grpSpPr>
      <p:sp>
        <p:nvSpPr>
          <p:cNvPr id="9" name="Content Placeholder 3"/>
          <p:cNvSpPr>
            <a:spLocks noGrp="1"/>
          </p:cNvSpPr>
          <p:nvPr>
            <p:ph sz="quarter" idx="12"/>
          </p:nvPr>
        </p:nvSpPr>
        <p:spPr>
          <a:xfrm>
            <a:off x="0" y="0"/>
            <a:ext cx="12192000" cy="6858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
        <p:nvSpPr>
          <p:cNvPr id="10" name="Text Box 14"/>
          <p:cNvSpPr txBox="1">
            <a:spLocks noChangeArrowheads="1"/>
          </p:cNvSpPr>
          <p:nvPr userDrawn="1"/>
        </p:nvSpPr>
        <p:spPr bwMode="auto">
          <a:xfrm>
            <a:off x="11153774" y="143167"/>
            <a:ext cx="771525" cy="153888"/>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1000" b="0" baseline="0" smtClean="0"/>
              <a:pPr algn="r">
                <a:spcBef>
                  <a:spcPct val="50000"/>
                </a:spcBef>
                <a:defRPr/>
              </a:pPr>
              <a:t>‹#›</a:t>
            </a:fld>
            <a:endParaRPr lang="en-US" sz="1000" b="0" baseline="0" dirty="0"/>
          </a:p>
        </p:txBody>
      </p:sp>
    </p:spTree>
    <p:extLst>
      <p:ext uri="{BB962C8B-B14F-4D97-AF65-F5344CB8AC3E}">
        <p14:creationId xmlns:p14="http://schemas.microsoft.com/office/powerpoint/2010/main" val="958379012"/>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 2 Sections">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266700" y="1028700"/>
            <a:ext cx="5721406" cy="5600700"/>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
        <p:nvSpPr>
          <p:cNvPr id="11" name="Content Placeholder 2"/>
          <p:cNvSpPr>
            <a:spLocks noGrp="1"/>
          </p:cNvSpPr>
          <p:nvPr>
            <p:ph sz="quarter" idx="19"/>
          </p:nvPr>
        </p:nvSpPr>
        <p:spPr>
          <a:xfrm>
            <a:off x="6203894" y="1028700"/>
            <a:ext cx="5721406" cy="5600700"/>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796103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 Sub-Head 2 Sections">
    <p:spTree>
      <p:nvGrpSpPr>
        <p:cNvPr id="1" name=""/>
        <p:cNvGrpSpPr/>
        <p:nvPr/>
      </p:nvGrpSpPr>
      <p:grpSpPr>
        <a:xfrm>
          <a:off x="0" y="0"/>
          <a:ext cx="0" cy="0"/>
          <a:chOff x="0" y="0"/>
          <a:chExt cx="0" cy="0"/>
        </a:xfrm>
      </p:grpSpPr>
      <p:sp>
        <p:nvSpPr>
          <p:cNvPr id="9" name="Text Placeholder 3"/>
          <p:cNvSpPr>
            <a:spLocks noGrp="1"/>
          </p:cNvSpPr>
          <p:nvPr>
            <p:ph type="body" sz="quarter" idx="13"/>
          </p:nvPr>
        </p:nvSpPr>
        <p:spPr>
          <a:xfrm>
            <a:off x="266700" y="1028700"/>
            <a:ext cx="5719572" cy="666241"/>
          </a:xfrm>
        </p:spPr>
        <p:txBody>
          <a:bodyPr bIns="0" anchor="b"/>
          <a:lstStyle>
            <a:lvl1pPr>
              <a:defRPr sz="1500">
                <a:solidFill>
                  <a:schemeClr val="tx1">
                    <a:lumMod val="75000"/>
                    <a:lumOff val="25000"/>
                  </a:schemeClr>
                </a:solidFill>
              </a:defRPr>
            </a:lvl1pPr>
          </a:lstStyle>
          <a:p>
            <a:pPr lvl="0"/>
            <a:r>
              <a:rPr lang="en-US" dirty="0"/>
              <a:t>Click to edit Master text styles</a:t>
            </a:r>
          </a:p>
        </p:txBody>
      </p:sp>
      <p:sp>
        <p:nvSpPr>
          <p:cNvPr id="2" name="Title 1"/>
          <p:cNvSpPr>
            <a:spLocks noGrp="1"/>
          </p:cNvSpPr>
          <p:nvPr>
            <p:ph type="title"/>
          </p:nvPr>
        </p:nvSpPr>
        <p:spPr/>
        <p:txBody>
          <a:bodyPr/>
          <a:lstStyle/>
          <a:p>
            <a:r>
              <a:rPr lang="en-US" dirty="0"/>
              <a:t>Click to edit Master title style</a:t>
            </a:r>
          </a:p>
        </p:txBody>
      </p:sp>
      <p:sp>
        <p:nvSpPr>
          <p:cNvPr id="13" name="Content Placeholder 2"/>
          <p:cNvSpPr>
            <a:spLocks noGrp="1"/>
          </p:cNvSpPr>
          <p:nvPr>
            <p:ph sz="quarter" idx="16"/>
          </p:nvPr>
        </p:nvSpPr>
        <p:spPr>
          <a:xfrm>
            <a:off x="266700" y="1743075"/>
            <a:ext cx="5721406" cy="4886325"/>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sz="quarter" idx="19"/>
          </p:nvPr>
        </p:nvSpPr>
        <p:spPr>
          <a:xfrm>
            <a:off x="6203894" y="1743075"/>
            <a:ext cx="5721406" cy="4886325"/>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3"/>
          <p:cNvSpPr>
            <a:spLocks noGrp="1"/>
          </p:cNvSpPr>
          <p:nvPr>
            <p:ph type="body" sz="quarter" idx="20"/>
          </p:nvPr>
        </p:nvSpPr>
        <p:spPr>
          <a:xfrm>
            <a:off x="6205728" y="1028700"/>
            <a:ext cx="5719572" cy="666241"/>
          </a:xfrm>
        </p:spPr>
        <p:txBody>
          <a:bodyPr bIns="0" anchor="b"/>
          <a:lstStyle>
            <a:lvl1pPr>
              <a:defRPr sz="1500">
                <a:solidFill>
                  <a:schemeClr val="tx1">
                    <a:lumMod val="75000"/>
                    <a:lumOff val="25000"/>
                  </a:schemeClr>
                </a:solidFill>
              </a:defRPr>
            </a:lvl1pPr>
          </a:lstStyle>
          <a:p>
            <a:pPr lvl="0"/>
            <a:r>
              <a:rPr lang="en-US" dirty="0"/>
              <a:t>Click to edit Master text styles</a:t>
            </a:r>
          </a:p>
        </p:txBody>
      </p:sp>
    </p:spTree>
    <p:extLst>
      <p:ext uri="{BB962C8B-B14F-4D97-AF65-F5344CB8AC3E}">
        <p14:creationId xmlns:p14="http://schemas.microsoft.com/office/powerpoint/2010/main" val="755405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5F9D76-3DAD-47A0-9625-A7A08EAE456A}" type="datetime1">
              <a:rPr lang="en-US" smtClean="0"/>
              <a:t>11/13/2023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86C444-9211-4A2A-B91F-660A8EEB09AF}" type="slidenum">
              <a:rPr lang="en-US" smtClean="0"/>
              <a:t>‹#›</a:t>
            </a:fld>
            <a:endParaRPr lang="en-US"/>
          </a:p>
        </p:txBody>
      </p:sp>
    </p:spTree>
    <p:extLst>
      <p:ext uri="{BB962C8B-B14F-4D97-AF65-F5344CB8AC3E}">
        <p14:creationId xmlns:p14="http://schemas.microsoft.com/office/powerpoint/2010/main" val="26185918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 2 Odd Sections">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266700" y="1028700"/>
            <a:ext cx="3779318" cy="5600700"/>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sz="quarter" idx="16"/>
          </p:nvPr>
        </p:nvSpPr>
        <p:spPr>
          <a:xfrm>
            <a:off x="4256410" y="1028700"/>
            <a:ext cx="7668889" cy="5600700"/>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945630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itle - 2 Odd Sectio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1" name="Content Placeholder 2"/>
          <p:cNvSpPr>
            <a:spLocks noGrp="1"/>
          </p:cNvSpPr>
          <p:nvPr>
            <p:ph sz="quarter" idx="15"/>
          </p:nvPr>
        </p:nvSpPr>
        <p:spPr>
          <a:xfrm>
            <a:off x="8145982" y="1028700"/>
            <a:ext cx="3779318" cy="5600700"/>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sz="quarter" idx="16"/>
          </p:nvPr>
        </p:nvSpPr>
        <p:spPr>
          <a:xfrm>
            <a:off x="266700" y="1028700"/>
            <a:ext cx="7668888" cy="5600700"/>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533546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 Quad-Chart">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266700" y="1028700"/>
            <a:ext cx="5753100" cy="2667000"/>
          </a:xfrm>
        </p:spPr>
        <p:txBody>
          <a:bodyPr/>
          <a:lstStyle>
            <a:lvl1pPr>
              <a:defRPr sz="900">
                <a:solidFill>
                  <a:schemeClr val="tx1">
                    <a:lumMod val="75000"/>
                    <a:lumOff val="25000"/>
                  </a:schemeClr>
                </a:solidFill>
              </a:defRPr>
            </a:lvl1pPr>
            <a:lvl2pPr>
              <a:defRPr sz="900">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4" name="Straight Connector 3"/>
          <p:cNvCxnSpPr/>
          <p:nvPr userDrawn="1"/>
        </p:nvCxnSpPr>
        <p:spPr>
          <a:xfrm>
            <a:off x="381000" y="3775869"/>
            <a:ext cx="11430000"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6096000" y="1028700"/>
            <a:ext cx="0" cy="560070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a:t>Click to edit Master title style</a:t>
            </a:r>
          </a:p>
        </p:txBody>
      </p:sp>
      <p:sp>
        <p:nvSpPr>
          <p:cNvPr id="16" name="Content Placeholder 2"/>
          <p:cNvSpPr>
            <a:spLocks noGrp="1"/>
          </p:cNvSpPr>
          <p:nvPr>
            <p:ph sz="quarter" idx="22"/>
          </p:nvPr>
        </p:nvSpPr>
        <p:spPr>
          <a:xfrm>
            <a:off x="266700" y="3855720"/>
            <a:ext cx="5753100" cy="2773680"/>
          </a:xfrm>
        </p:spPr>
        <p:txBody>
          <a:bodyPr/>
          <a:lstStyle>
            <a:lvl1pPr>
              <a:defRPr sz="900">
                <a:solidFill>
                  <a:schemeClr val="tx1">
                    <a:lumMod val="75000"/>
                    <a:lumOff val="25000"/>
                  </a:schemeClr>
                </a:solidFill>
              </a:defRPr>
            </a:lvl1pPr>
            <a:lvl2pPr>
              <a:defRPr sz="900">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sz="quarter" idx="23"/>
          </p:nvPr>
        </p:nvSpPr>
        <p:spPr>
          <a:xfrm>
            <a:off x="6172200" y="1028700"/>
            <a:ext cx="5753100" cy="2667000"/>
          </a:xfrm>
        </p:spPr>
        <p:txBody>
          <a:bodyPr/>
          <a:lstStyle>
            <a:lvl1pPr>
              <a:defRPr sz="900">
                <a:solidFill>
                  <a:schemeClr val="tx1">
                    <a:lumMod val="75000"/>
                    <a:lumOff val="25000"/>
                  </a:schemeClr>
                </a:solidFill>
              </a:defRPr>
            </a:lvl1pPr>
            <a:lvl2pPr>
              <a:defRPr sz="900">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p:cNvSpPr>
            <a:spLocks noGrp="1"/>
          </p:cNvSpPr>
          <p:nvPr>
            <p:ph sz="quarter" idx="24"/>
          </p:nvPr>
        </p:nvSpPr>
        <p:spPr>
          <a:xfrm>
            <a:off x="6172200" y="3855720"/>
            <a:ext cx="5753100" cy="2773680"/>
          </a:xfrm>
        </p:spPr>
        <p:txBody>
          <a:bodyPr/>
          <a:lstStyle>
            <a:lvl1pPr>
              <a:defRPr sz="900">
                <a:solidFill>
                  <a:schemeClr val="tx1">
                    <a:lumMod val="75000"/>
                    <a:lumOff val="25000"/>
                  </a:schemeClr>
                </a:solidFill>
              </a:defRPr>
            </a:lvl1pPr>
            <a:lvl2pPr>
              <a:defRPr sz="900">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84586929"/>
      </p:ext>
    </p:extLst>
  </p:cSld>
  <p:clrMapOvr>
    <a:masterClrMapping/>
  </p:clrMapOvr>
  <p:extLst>
    <p:ext uri="{DCECCB84-F9BA-43D5-87BE-67443E8EF086}">
      <p15:sldGuideLst xmlns:p15="http://schemas.microsoft.com/office/powerpoint/2012/main">
        <p15:guide id="1" orient="horz" pos="2328">
          <p15:clr>
            <a:srgbClr val="FBAE40"/>
          </p15:clr>
        </p15:guide>
        <p15:guide id="2" orient="horz" pos="2424">
          <p15:clr>
            <a:srgbClr val="FBAE40"/>
          </p15:clr>
        </p15:guide>
        <p15:guide id="3" pos="3888">
          <p15:clr>
            <a:srgbClr val="FBAE40"/>
          </p15:clr>
        </p15:guide>
        <p15:guide id="4" pos="3792">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4" name="Title Placeholder 1"/>
          <p:cNvSpPr>
            <a:spLocks noGrp="1"/>
          </p:cNvSpPr>
          <p:nvPr>
            <p:ph type="title"/>
          </p:nvPr>
        </p:nvSpPr>
        <p:spPr bwMode="auto">
          <a:xfrm>
            <a:off x="266700" y="2286001"/>
            <a:ext cx="11658600" cy="1285874"/>
          </a:xfrm>
          <a:prstGeom prst="rect">
            <a:avLst/>
          </a:prstGeom>
          <a:noFill/>
          <a:ln w="9525">
            <a:noFill/>
            <a:miter lim="800000"/>
            <a:headEnd/>
            <a:tailEnd/>
          </a:ln>
        </p:spPr>
        <p:txBody>
          <a:bodyPr anchor="b"/>
          <a:lstStyle>
            <a:lvl1pPr>
              <a:defRPr sz="3200" baseline="0">
                <a:solidFill>
                  <a:schemeClr val="tx1">
                    <a:lumMod val="75000"/>
                    <a:lumOff val="25000"/>
                  </a:schemeClr>
                </a:solidFill>
              </a:defRPr>
            </a:lvl1pPr>
          </a:lstStyle>
          <a:p>
            <a:pPr lvl="0"/>
            <a:r>
              <a:rPr lang="en-US" dirty="0"/>
              <a:t>Click to edit Master title style</a:t>
            </a:r>
          </a:p>
        </p:txBody>
      </p:sp>
      <p:sp>
        <p:nvSpPr>
          <p:cNvPr id="6" name="Text Placeholder 5"/>
          <p:cNvSpPr>
            <a:spLocks noGrp="1"/>
          </p:cNvSpPr>
          <p:nvPr>
            <p:ph type="body" sz="quarter" idx="12"/>
          </p:nvPr>
        </p:nvSpPr>
        <p:spPr>
          <a:xfrm>
            <a:off x="266700" y="3687764"/>
            <a:ext cx="11658600" cy="854075"/>
          </a:xfrm>
        </p:spPr>
        <p:txBody>
          <a:bodyPr/>
          <a:lstStyle>
            <a:lvl1pPr marL="0" indent="0">
              <a:defRPr>
                <a:solidFill>
                  <a:schemeClr val="tx1">
                    <a:lumMod val="75000"/>
                    <a:lumOff val="25000"/>
                  </a:schemeClr>
                </a:solidFill>
              </a:defRPr>
            </a:lvl1pPr>
          </a:lstStyle>
          <a:p>
            <a:pPr lvl="0"/>
            <a:r>
              <a:rPr lang="en-US" dirty="0"/>
              <a:t>Click to edit Master text styles</a:t>
            </a:r>
          </a:p>
        </p:txBody>
      </p:sp>
    </p:spTree>
    <p:extLst>
      <p:ext uri="{BB962C8B-B14F-4D97-AF65-F5344CB8AC3E}">
        <p14:creationId xmlns:p14="http://schemas.microsoft.com/office/powerpoint/2010/main" val="10896999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ection header - no Sub-Head">
    <p:spTree>
      <p:nvGrpSpPr>
        <p:cNvPr id="1" name=""/>
        <p:cNvGrpSpPr/>
        <p:nvPr/>
      </p:nvGrpSpPr>
      <p:grpSpPr>
        <a:xfrm>
          <a:off x="0" y="0"/>
          <a:ext cx="0" cy="0"/>
          <a:chOff x="0" y="0"/>
          <a:chExt cx="0" cy="0"/>
        </a:xfrm>
      </p:grpSpPr>
      <p:sp>
        <p:nvSpPr>
          <p:cNvPr id="14" name="Title Placeholder 1"/>
          <p:cNvSpPr>
            <a:spLocks noGrp="1"/>
          </p:cNvSpPr>
          <p:nvPr>
            <p:ph type="title"/>
          </p:nvPr>
        </p:nvSpPr>
        <p:spPr bwMode="auto">
          <a:xfrm>
            <a:off x="266700" y="2286001"/>
            <a:ext cx="11658600" cy="1285874"/>
          </a:xfrm>
          <a:prstGeom prst="rect">
            <a:avLst/>
          </a:prstGeom>
          <a:noFill/>
          <a:ln w="9525">
            <a:noFill/>
            <a:miter lim="800000"/>
            <a:headEnd/>
            <a:tailEnd/>
          </a:ln>
        </p:spPr>
        <p:txBody>
          <a:bodyPr anchor="b"/>
          <a:lstStyle>
            <a:lvl1pPr>
              <a:defRPr sz="3200" baseline="0">
                <a:solidFill>
                  <a:schemeClr val="tx1">
                    <a:lumMod val="75000"/>
                    <a:lumOff val="25000"/>
                  </a:schemeClr>
                </a:solidFill>
              </a:defRPr>
            </a:lvl1pPr>
          </a:lstStyle>
          <a:p>
            <a:pPr lvl="0"/>
            <a:r>
              <a:rPr lang="en-US" dirty="0"/>
              <a:t>Click to edit Master title style</a:t>
            </a:r>
          </a:p>
        </p:txBody>
      </p:sp>
    </p:spTree>
    <p:extLst>
      <p:ext uri="{BB962C8B-B14F-4D97-AF65-F5344CB8AC3E}">
        <p14:creationId xmlns:p14="http://schemas.microsoft.com/office/powerpoint/2010/main" val="33089685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ection - Content Only">
    <p:spTree>
      <p:nvGrpSpPr>
        <p:cNvPr id="1" name=""/>
        <p:cNvGrpSpPr/>
        <p:nvPr/>
      </p:nvGrpSpPr>
      <p:grpSpPr>
        <a:xfrm>
          <a:off x="0" y="0"/>
          <a:ext cx="0" cy="0"/>
          <a:chOff x="0" y="0"/>
          <a:chExt cx="0" cy="0"/>
        </a:xfrm>
      </p:grpSpPr>
      <p:sp>
        <p:nvSpPr>
          <p:cNvPr id="4" name="Content Placeholder 3"/>
          <p:cNvSpPr>
            <a:spLocks noGrp="1"/>
          </p:cNvSpPr>
          <p:nvPr>
            <p:ph sz="quarter" idx="12"/>
          </p:nvPr>
        </p:nvSpPr>
        <p:spPr>
          <a:xfrm>
            <a:off x="266700" y="2157413"/>
            <a:ext cx="11658600" cy="179863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999740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 N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025452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lank with graphics">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85025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Blank w/ background no graphics">
    <p:spTree>
      <p:nvGrpSpPr>
        <p:cNvPr id="1" name=""/>
        <p:cNvGrpSpPr/>
        <p:nvPr/>
      </p:nvGrpSpPr>
      <p:grpSpPr>
        <a:xfrm>
          <a:off x="0" y="0"/>
          <a:ext cx="0" cy="0"/>
          <a:chOff x="0" y="0"/>
          <a:chExt cx="0" cy="0"/>
        </a:xfrm>
      </p:grpSpPr>
      <p:sp>
        <p:nvSpPr>
          <p:cNvPr id="9" name="Rounded Rectangle 8"/>
          <p:cNvSpPr/>
          <p:nvPr userDrawn="1"/>
        </p:nvSpPr>
        <p:spPr>
          <a:xfrm>
            <a:off x="194209" y="5394628"/>
            <a:ext cx="11822463" cy="1311966"/>
          </a:xfrm>
          <a:prstGeom prst="roundRect">
            <a:avLst>
              <a:gd name="adj" fmla="val 11212"/>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Content Placeholder 7"/>
          <p:cNvSpPr>
            <a:spLocks noGrp="1"/>
          </p:cNvSpPr>
          <p:nvPr>
            <p:ph sz="quarter" idx="12"/>
          </p:nvPr>
        </p:nvSpPr>
        <p:spPr>
          <a:xfrm>
            <a:off x="76200" y="66675"/>
            <a:ext cx="12020549" cy="6791325"/>
          </a:xfrm>
          <a:prstGeom prst="roundRect">
            <a:avLst>
              <a:gd name="adj" fmla="val 2256"/>
            </a:avLst>
          </a:prstGeom>
          <a:noFill/>
          <a:ln w="3175">
            <a:noFill/>
          </a:ln>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266700" y="169864"/>
            <a:ext cx="11658600" cy="919162"/>
          </a:xfrm>
        </p:spPr>
        <p:txBody>
          <a:bodyPr anchor="t"/>
          <a:lstStyle>
            <a:lvl1pPr algn="ctr">
              <a:defRPr/>
            </a:lvl1pPr>
          </a:lstStyle>
          <a:p>
            <a:r>
              <a:rPr lang="en-US"/>
              <a:t>Click to edit Master title style</a:t>
            </a:r>
          </a:p>
        </p:txBody>
      </p:sp>
    </p:spTree>
    <p:extLst>
      <p:ext uri="{BB962C8B-B14F-4D97-AF65-F5344CB8AC3E}">
        <p14:creationId xmlns:p14="http://schemas.microsoft.com/office/powerpoint/2010/main" val="30056624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p:cSld name="White Blank">
    <p:bg>
      <p:bgPr>
        <a:solidFill>
          <a:schemeClr val="tx2"/>
        </a:solidFill>
        <a:effectLst/>
      </p:bgPr>
    </p:bg>
    <p:spTree>
      <p:nvGrpSpPr>
        <p:cNvPr id="1" name=""/>
        <p:cNvGrpSpPr/>
        <p:nvPr/>
      </p:nvGrpSpPr>
      <p:grpSpPr>
        <a:xfrm>
          <a:off x="0" y="0"/>
          <a:ext cx="0" cy="0"/>
          <a:chOff x="0" y="0"/>
          <a:chExt cx="0" cy="0"/>
        </a:xfrm>
      </p:grpSpPr>
      <p:sp>
        <p:nvSpPr>
          <p:cNvPr id="8" name="Text Box 14"/>
          <p:cNvSpPr txBox="1">
            <a:spLocks noChangeArrowheads="1"/>
          </p:cNvSpPr>
          <p:nvPr userDrawn="1"/>
        </p:nvSpPr>
        <p:spPr bwMode="auto">
          <a:xfrm>
            <a:off x="11153774" y="143167"/>
            <a:ext cx="771525" cy="153888"/>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1000" b="0" baseline="0" smtClean="0"/>
              <a:pPr algn="r">
                <a:spcBef>
                  <a:spcPct val="50000"/>
                </a:spcBef>
                <a:defRPr/>
              </a:pPr>
              <a:t>‹#›</a:t>
            </a:fld>
            <a:endParaRPr lang="en-US" sz="1000" b="0" baseline="0" dirty="0"/>
          </a:p>
        </p:txBody>
      </p:sp>
    </p:spTree>
    <p:extLst>
      <p:ext uri="{BB962C8B-B14F-4D97-AF65-F5344CB8AC3E}">
        <p14:creationId xmlns:p14="http://schemas.microsoft.com/office/powerpoint/2010/main" val="37148809"/>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D1B86394-9757-4D7C-9C3E-C25FE56ABAAB}" type="datetime1">
              <a:rPr lang="en-US" smtClean="0"/>
              <a:t>11/13/2023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86C444-9211-4A2A-B91F-660A8EEB09AF}" type="slidenum">
              <a:rPr lang="en-US" smtClean="0"/>
              <a:t>‹#›</a:t>
            </a:fld>
            <a:endParaRPr lang="en-US"/>
          </a:p>
        </p:txBody>
      </p:sp>
    </p:spTree>
    <p:extLst>
      <p:ext uri="{BB962C8B-B14F-4D97-AF65-F5344CB8AC3E}">
        <p14:creationId xmlns:p14="http://schemas.microsoft.com/office/powerpoint/2010/main" val="2918638914"/>
      </p:ext>
    </p:extLst>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p:cSld name="1_White Blank">
    <p:bg>
      <p:bgPr>
        <a:solidFill>
          <a:schemeClr val="bg1"/>
        </a:solidFill>
        <a:effectLst/>
      </p:bgPr>
    </p:bg>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11153774" y="143167"/>
            <a:ext cx="771525" cy="153888"/>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1000" b="0" baseline="0" smtClean="0">
                <a:solidFill>
                  <a:schemeClr val="tx2"/>
                </a:solidFill>
              </a:rPr>
              <a:pPr algn="r">
                <a:spcBef>
                  <a:spcPct val="50000"/>
                </a:spcBef>
                <a:defRPr/>
              </a:pPr>
              <a:t>‹#›</a:t>
            </a:fld>
            <a:endParaRPr lang="en-US" sz="1000" b="0" baseline="0" dirty="0">
              <a:solidFill>
                <a:schemeClr val="tx2"/>
              </a:solidFill>
            </a:endParaRPr>
          </a:p>
        </p:txBody>
      </p:sp>
    </p:spTree>
    <p:extLst>
      <p:ext uri="{BB962C8B-B14F-4D97-AF65-F5344CB8AC3E}">
        <p14:creationId xmlns:p14="http://schemas.microsoft.com/office/powerpoint/2010/main" val="20727581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Black Blank">
    <p:bg>
      <p:bgPr>
        <a:solidFill>
          <a:schemeClr val="tx1"/>
        </a:solidFill>
        <a:effectLst/>
      </p:bgPr>
    </p:bg>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11153774" y="143167"/>
            <a:ext cx="771525" cy="153888"/>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1000" b="0" baseline="0" smtClean="0">
                <a:solidFill>
                  <a:schemeClr val="tx2"/>
                </a:solidFill>
              </a:rPr>
              <a:pPr algn="r">
                <a:spcBef>
                  <a:spcPct val="50000"/>
                </a:spcBef>
                <a:defRPr/>
              </a:pPr>
              <a:t>‹#›</a:t>
            </a:fld>
            <a:endParaRPr lang="en-US" sz="1000" b="0" baseline="0" dirty="0">
              <a:solidFill>
                <a:schemeClr val="tx2"/>
              </a:solidFill>
            </a:endParaRPr>
          </a:p>
        </p:txBody>
      </p:sp>
    </p:spTree>
    <p:extLst>
      <p:ext uri="{BB962C8B-B14F-4D97-AF65-F5344CB8AC3E}">
        <p14:creationId xmlns:p14="http://schemas.microsoft.com/office/powerpoint/2010/main" val="223683949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Background no graphics">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11153774" y="143167"/>
            <a:ext cx="771525" cy="153888"/>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1000" b="0" baseline="0" smtClean="0"/>
              <a:pPr algn="r">
                <a:spcBef>
                  <a:spcPct val="50000"/>
                </a:spcBef>
                <a:defRPr/>
              </a:pPr>
              <a:t>‹#›</a:t>
            </a:fld>
            <a:endParaRPr lang="en-US" sz="1000" b="0" baseline="0" dirty="0"/>
          </a:p>
        </p:txBody>
      </p:sp>
    </p:spTree>
    <p:extLst>
      <p:ext uri="{BB962C8B-B14F-4D97-AF65-F5344CB8AC3E}">
        <p14:creationId xmlns:p14="http://schemas.microsoft.com/office/powerpoint/2010/main" val="39101172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Title - 2 Pics">
    <p:bg>
      <p:bgPr>
        <a:solidFill>
          <a:schemeClr val="bg2">
            <a:alpha val="75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805" y="0"/>
            <a:ext cx="12188389" cy="6858000"/>
          </a:xfrm>
          <a:prstGeom prst="rect">
            <a:avLst/>
          </a:prstGeom>
        </p:spPr>
      </p:pic>
      <p:sp>
        <p:nvSpPr>
          <p:cNvPr id="14" name="Title 5"/>
          <p:cNvSpPr>
            <a:spLocks noGrp="1"/>
          </p:cNvSpPr>
          <p:nvPr>
            <p:ph type="title"/>
          </p:nvPr>
        </p:nvSpPr>
        <p:spPr>
          <a:xfrm>
            <a:off x="266700" y="265872"/>
            <a:ext cx="5829300" cy="1671543"/>
          </a:xfrm>
          <a:noFill/>
          <a:ln w="19050">
            <a:noFill/>
          </a:ln>
        </p:spPr>
        <p:txBody>
          <a:bodyPr/>
          <a:lstStyle>
            <a:lvl1pPr>
              <a:defRPr>
                <a:solidFill>
                  <a:sysClr val="windowText" lastClr="000000"/>
                </a:solidFill>
              </a:defRPr>
            </a:lvl1pPr>
          </a:lstStyle>
          <a:p>
            <a:r>
              <a:rPr lang="en-US" dirty="0"/>
              <a:t>Click to edit Master title style</a:t>
            </a:r>
          </a:p>
        </p:txBody>
      </p:sp>
      <p:sp>
        <p:nvSpPr>
          <p:cNvPr id="15" name="Picture Placeholder 16"/>
          <p:cNvSpPr>
            <a:spLocks noGrp="1" noChangeAspect="1"/>
          </p:cNvSpPr>
          <p:nvPr>
            <p:ph type="pic" sz="quarter" idx="13"/>
          </p:nvPr>
        </p:nvSpPr>
        <p:spPr>
          <a:xfrm>
            <a:off x="6220046" y="265872"/>
            <a:ext cx="5705253" cy="3081131"/>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16" name="Picture Placeholder 16"/>
          <p:cNvSpPr>
            <a:spLocks noGrp="1" noChangeAspect="1"/>
          </p:cNvSpPr>
          <p:nvPr>
            <p:ph type="pic" sz="quarter" idx="14"/>
          </p:nvPr>
        </p:nvSpPr>
        <p:spPr>
          <a:xfrm>
            <a:off x="6220046" y="3528391"/>
            <a:ext cx="5705253" cy="3081131"/>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7" name="Text Placeholder 6"/>
          <p:cNvSpPr>
            <a:spLocks noGrp="1"/>
          </p:cNvSpPr>
          <p:nvPr>
            <p:ph type="body" sz="quarter" idx="15"/>
          </p:nvPr>
        </p:nvSpPr>
        <p:spPr>
          <a:xfrm>
            <a:off x="266700" y="2059389"/>
            <a:ext cx="5816600" cy="33079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66700" y="5608444"/>
            <a:ext cx="764288" cy="1005840"/>
          </a:xfrm>
          <a:prstGeom prst="rect">
            <a:avLst/>
          </a:prstGeom>
        </p:spPr>
      </p:pic>
      <p:pic>
        <p:nvPicPr>
          <p:cNvPr id="11" name="Picture 10"/>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254266" y="5610615"/>
            <a:ext cx="1338582" cy="1001498"/>
          </a:xfrm>
          <a:prstGeom prst="rect">
            <a:avLst/>
          </a:prstGeom>
        </p:spPr>
      </p:pic>
    </p:spTree>
    <p:extLst>
      <p:ext uri="{BB962C8B-B14F-4D97-AF65-F5344CB8AC3E}">
        <p14:creationId xmlns:p14="http://schemas.microsoft.com/office/powerpoint/2010/main" val="408116233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Title - 3 Pics (horizontal)">
    <p:bg>
      <p:bgPr>
        <a:solidFill>
          <a:schemeClr val="bg2">
            <a:alpha val="75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 y="-1016"/>
            <a:ext cx="12190194" cy="6859016"/>
          </a:xfrm>
          <a:prstGeom prst="rect">
            <a:avLst/>
          </a:prstGeom>
        </p:spPr>
      </p:pic>
      <p:sp>
        <p:nvSpPr>
          <p:cNvPr id="14" name="Title 5"/>
          <p:cNvSpPr>
            <a:spLocks noGrp="1"/>
          </p:cNvSpPr>
          <p:nvPr>
            <p:ph type="title"/>
          </p:nvPr>
        </p:nvSpPr>
        <p:spPr>
          <a:xfrm>
            <a:off x="266700" y="260931"/>
            <a:ext cx="5821279" cy="1671543"/>
          </a:xfrm>
          <a:noFill/>
          <a:ln w="12700">
            <a:noFill/>
          </a:ln>
        </p:spPr>
        <p:txBody>
          <a:bodyPr/>
          <a:lstStyle>
            <a:lvl1pPr>
              <a:defRPr>
                <a:solidFill>
                  <a:sysClr val="windowText" lastClr="000000"/>
                </a:solidFill>
              </a:defRPr>
            </a:lvl1pPr>
          </a:lstStyle>
          <a:p>
            <a:r>
              <a:rPr lang="en-US" dirty="0"/>
              <a:t>Click to edit Master title style</a:t>
            </a:r>
          </a:p>
        </p:txBody>
      </p:sp>
      <p:sp>
        <p:nvSpPr>
          <p:cNvPr id="15" name="Picture Placeholder 16"/>
          <p:cNvSpPr>
            <a:spLocks noGrp="1" noChangeAspect="1"/>
          </p:cNvSpPr>
          <p:nvPr>
            <p:ph type="pic" sz="quarter" idx="13"/>
          </p:nvPr>
        </p:nvSpPr>
        <p:spPr>
          <a:xfrm>
            <a:off x="6346659" y="260931"/>
            <a:ext cx="5578641" cy="3081131"/>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9" name="Picture Placeholder 16"/>
          <p:cNvSpPr>
            <a:spLocks noGrp="1"/>
          </p:cNvSpPr>
          <p:nvPr>
            <p:ph type="pic" sz="quarter" idx="15"/>
          </p:nvPr>
        </p:nvSpPr>
        <p:spPr>
          <a:xfrm>
            <a:off x="8610600" y="3507454"/>
            <a:ext cx="3314700" cy="3093720"/>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3" name="Content Placeholder 2"/>
          <p:cNvSpPr>
            <a:spLocks noGrp="1"/>
          </p:cNvSpPr>
          <p:nvPr>
            <p:ph sz="quarter" idx="17"/>
          </p:nvPr>
        </p:nvSpPr>
        <p:spPr>
          <a:xfrm>
            <a:off x="266700" y="2058988"/>
            <a:ext cx="5808663" cy="33083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16"/>
          <p:cNvSpPr>
            <a:spLocks noGrp="1"/>
          </p:cNvSpPr>
          <p:nvPr>
            <p:ph type="pic" sz="quarter" idx="16"/>
          </p:nvPr>
        </p:nvSpPr>
        <p:spPr>
          <a:xfrm>
            <a:off x="5140944" y="3507454"/>
            <a:ext cx="3314700" cy="3093720"/>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pic>
        <p:nvPicPr>
          <p:cNvPr id="13" name="Picture 1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66700" y="5608444"/>
            <a:ext cx="764288" cy="1005840"/>
          </a:xfrm>
          <a:prstGeom prst="rect">
            <a:avLst/>
          </a:prstGeom>
        </p:spPr>
      </p:pic>
      <p:pic>
        <p:nvPicPr>
          <p:cNvPr id="18" name="Picture 17"/>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254266" y="5610615"/>
            <a:ext cx="1338582" cy="1001498"/>
          </a:xfrm>
          <a:prstGeom prst="rect">
            <a:avLst/>
          </a:prstGeom>
        </p:spPr>
      </p:pic>
    </p:spTree>
    <p:extLst>
      <p:ext uri="{BB962C8B-B14F-4D97-AF65-F5344CB8AC3E}">
        <p14:creationId xmlns:p14="http://schemas.microsoft.com/office/powerpoint/2010/main" val="8557089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Title - 4 Pics">
    <p:bg>
      <p:bgPr>
        <a:solidFill>
          <a:schemeClr val="bg2">
            <a:alpha val="75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2188388" cy="6858000"/>
          </a:xfrm>
          <a:prstGeom prst="rect">
            <a:avLst/>
          </a:prstGeom>
        </p:spPr>
      </p:pic>
      <p:sp>
        <p:nvSpPr>
          <p:cNvPr id="3" name="Text Placeholder 2"/>
          <p:cNvSpPr>
            <a:spLocks noGrp="1"/>
          </p:cNvSpPr>
          <p:nvPr>
            <p:ph type="body" sz="quarter" idx="19"/>
          </p:nvPr>
        </p:nvSpPr>
        <p:spPr>
          <a:xfrm>
            <a:off x="381000" y="2059387"/>
            <a:ext cx="4867275" cy="33158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Picture Placeholder 16"/>
          <p:cNvSpPr>
            <a:spLocks noGrp="1"/>
          </p:cNvSpPr>
          <p:nvPr>
            <p:ph type="pic" sz="quarter" idx="15"/>
          </p:nvPr>
        </p:nvSpPr>
        <p:spPr>
          <a:xfrm>
            <a:off x="8723481" y="3423957"/>
            <a:ext cx="3201819" cy="2988364"/>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19" name="Picture Placeholder 16"/>
          <p:cNvSpPr>
            <a:spLocks noGrp="1"/>
          </p:cNvSpPr>
          <p:nvPr>
            <p:ph type="pic" sz="quarter" idx="16"/>
          </p:nvPr>
        </p:nvSpPr>
        <p:spPr>
          <a:xfrm>
            <a:off x="5371264" y="3423957"/>
            <a:ext cx="3201819" cy="2988364"/>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20" name="Picture Placeholder 16"/>
          <p:cNvSpPr>
            <a:spLocks noGrp="1"/>
          </p:cNvSpPr>
          <p:nvPr>
            <p:ph type="pic" sz="quarter" idx="17"/>
          </p:nvPr>
        </p:nvSpPr>
        <p:spPr>
          <a:xfrm>
            <a:off x="8723481" y="265872"/>
            <a:ext cx="3201819" cy="2988364"/>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14" name="Title 5"/>
          <p:cNvSpPr>
            <a:spLocks noGrp="1"/>
          </p:cNvSpPr>
          <p:nvPr>
            <p:ph type="title"/>
          </p:nvPr>
        </p:nvSpPr>
        <p:spPr>
          <a:xfrm>
            <a:off x="381000" y="265872"/>
            <a:ext cx="4866861" cy="1671543"/>
          </a:xfrm>
          <a:noFill/>
          <a:ln w="12700">
            <a:noFill/>
          </a:ln>
        </p:spPr>
        <p:txBody>
          <a:bodyPr/>
          <a:lstStyle>
            <a:lvl1pPr>
              <a:defRPr>
                <a:solidFill>
                  <a:sysClr val="windowText" lastClr="000000"/>
                </a:solidFill>
              </a:defRPr>
            </a:lvl1pPr>
          </a:lstStyle>
          <a:p>
            <a:r>
              <a:rPr lang="en-US" dirty="0"/>
              <a:t>Click to edit Master title style</a:t>
            </a:r>
          </a:p>
        </p:txBody>
      </p:sp>
      <p:sp>
        <p:nvSpPr>
          <p:cNvPr id="21" name="Picture Placeholder 16"/>
          <p:cNvSpPr>
            <a:spLocks noGrp="1"/>
          </p:cNvSpPr>
          <p:nvPr>
            <p:ph type="pic" sz="quarter" idx="18"/>
          </p:nvPr>
        </p:nvSpPr>
        <p:spPr>
          <a:xfrm>
            <a:off x="5371264" y="265872"/>
            <a:ext cx="3201819" cy="2988364"/>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pic>
        <p:nvPicPr>
          <p:cNvPr id="13" name="Picture 1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66700" y="5608444"/>
            <a:ext cx="764288" cy="1005840"/>
          </a:xfrm>
          <a:prstGeom prst="rect">
            <a:avLst/>
          </a:prstGeom>
        </p:spPr>
      </p:pic>
      <p:pic>
        <p:nvPicPr>
          <p:cNvPr id="16" name="Picture 15"/>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254266" y="5610615"/>
            <a:ext cx="1338582" cy="1001498"/>
          </a:xfrm>
          <a:prstGeom prst="rect">
            <a:avLst/>
          </a:prstGeom>
        </p:spPr>
      </p:pic>
    </p:spTree>
    <p:extLst>
      <p:ext uri="{BB962C8B-B14F-4D97-AF65-F5344CB8AC3E}">
        <p14:creationId xmlns:p14="http://schemas.microsoft.com/office/powerpoint/2010/main" val="345653868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le - 3 Pics (vertical)">
    <p:bg>
      <p:bgPr>
        <a:solidFill>
          <a:schemeClr val="bg2">
            <a:alpha val="75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805" y="0"/>
            <a:ext cx="12188389" cy="6858000"/>
          </a:xfrm>
          <a:prstGeom prst="rect">
            <a:avLst/>
          </a:prstGeom>
        </p:spPr>
      </p:pic>
      <p:sp>
        <p:nvSpPr>
          <p:cNvPr id="16" name="TextBox 15"/>
          <p:cNvSpPr txBox="1"/>
          <p:nvPr userDrawn="1"/>
        </p:nvSpPr>
        <p:spPr>
          <a:xfrm>
            <a:off x="266700" y="5217495"/>
            <a:ext cx="4337105" cy="357790"/>
          </a:xfrm>
          <a:prstGeom prst="rect">
            <a:avLst/>
          </a:prstGeom>
          <a:noFill/>
        </p:spPr>
        <p:txBody>
          <a:bodyPr wrap="square" lIns="91440" tIns="0">
            <a:spAutoFit/>
          </a:bodyPr>
          <a:lstStyle/>
          <a:p>
            <a:r>
              <a:rPr lang="en-US" altLang="en-US" sz="675" i="1" dirty="0"/>
              <a:t>“</a:t>
            </a:r>
            <a:r>
              <a:rPr lang="en-US" sz="675" i="1" dirty="0">
                <a:solidFill>
                  <a:srgbClr val="000000"/>
                </a:solidFill>
              </a:rPr>
              <a:t>The views, opinions and findings contained in this report are those of the authors(s) and should not be construed as an official Department of the Army position, policy or decision, unless so designated by other official documentation.</a:t>
            </a:r>
            <a:r>
              <a:rPr lang="en-US" altLang="en-US" sz="675" i="1" dirty="0">
                <a:solidFill>
                  <a:srgbClr val="000000"/>
                </a:solidFill>
              </a:rPr>
              <a:t>”</a:t>
            </a:r>
            <a:endParaRPr lang="en-US" sz="675" i="1" dirty="0">
              <a:solidFill>
                <a:srgbClr val="000000"/>
              </a:solidFill>
            </a:endParaRPr>
          </a:p>
        </p:txBody>
      </p:sp>
      <p:sp>
        <p:nvSpPr>
          <p:cNvPr id="18" name="Picture Placeholder 16"/>
          <p:cNvSpPr>
            <a:spLocks noGrp="1" noChangeAspect="1"/>
          </p:cNvSpPr>
          <p:nvPr>
            <p:ph type="pic" sz="quarter" idx="13"/>
          </p:nvPr>
        </p:nvSpPr>
        <p:spPr>
          <a:xfrm>
            <a:off x="8500460" y="3880886"/>
            <a:ext cx="3424840" cy="2548885"/>
          </a:xfrm>
          <a:prstGeom prst="rect">
            <a:avLst/>
          </a:prstGeom>
          <a:solidFill>
            <a:schemeClr val="tx2"/>
          </a:solidFill>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defRPr>
            </a:lvl1pPr>
          </a:lstStyle>
          <a:p>
            <a:r>
              <a:rPr lang="en-US" dirty="0"/>
              <a:t>Click icon to add picture</a:t>
            </a:r>
          </a:p>
        </p:txBody>
      </p:sp>
      <p:sp>
        <p:nvSpPr>
          <p:cNvPr id="19" name="Picture Placeholder 16"/>
          <p:cNvSpPr>
            <a:spLocks noGrp="1" noChangeAspect="1"/>
          </p:cNvSpPr>
          <p:nvPr>
            <p:ph type="pic" sz="quarter" idx="14"/>
          </p:nvPr>
        </p:nvSpPr>
        <p:spPr>
          <a:xfrm>
            <a:off x="8500460" y="1227138"/>
            <a:ext cx="3424840" cy="2548885"/>
          </a:xfrm>
          <a:prstGeom prst="rect">
            <a:avLst/>
          </a:prstGeom>
          <a:solidFill>
            <a:schemeClr val="tx2"/>
          </a:solidFill>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defRPr>
            </a:lvl1pPr>
          </a:lstStyle>
          <a:p>
            <a:r>
              <a:rPr lang="en-US" dirty="0"/>
              <a:t>Click icon to add picture</a:t>
            </a:r>
          </a:p>
        </p:txBody>
      </p:sp>
      <p:sp>
        <p:nvSpPr>
          <p:cNvPr id="20" name="Picture Placeholder 16"/>
          <p:cNvSpPr>
            <a:spLocks noGrp="1" noChangeAspect="1"/>
          </p:cNvSpPr>
          <p:nvPr>
            <p:ph type="pic" sz="quarter" idx="15"/>
          </p:nvPr>
        </p:nvSpPr>
        <p:spPr>
          <a:xfrm>
            <a:off x="4726057" y="1227138"/>
            <a:ext cx="3689406" cy="5211649"/>
          </a:xfrm>
          <a:prstGeom prst="rect">
            <a:avLst/>
          </a:prstGeom>
          <a:solidFill>
            <a:schemeClr val="tx2"/>
          </a:solidFill>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defRPr>
            </a:lvl1pPr>
          </a:lstStyle>
          <a:p>
            <a:r>
              <a:rPr lang="en-US" dirty="0"/>
              <a:t>Click icon to add picture</a:t>
            </a:r>
          </a:p>
        </p:txBody>
      </p:sp>
      <p:sp>
        <p:nvSpPr>
          <p:cNvPr id="2" name="Title 1"/>
          <p:cNvSpPr>
            <a:spLocks noGrp="1"/>
          </p:cNvSpPr>
          <p:nvPr>
            <p:ph type="title"/>
          </p:nvPr>
        </p:nvSpPr>
        <p:spPr>
          <a:xfrm>
            <a:off x="266700" y="246490"/>
            <a:ext cx="11658600" cy="858437"/>
          </a:xfrm>
          <a:noFill/>
          <a:ln w="12700">
            <a:noFill/>
          </a:ln>
        </p:spPr>
        <p:txBody>
          <a:bodyPr/>
          <a:lstStyle>
            <a:lvl1pPr>
              <a:defRPr>
                <a:ln>
                  <a:noFill/>
                </a:ln>
              </a:defRPr>
            </a:lvl1pPr>
          </a:lstStyle>
          <a:p>
            <a:r>
              <a:rPr lang="en-US" dirty="0"/>
              <a:t>Click to edit Master title style</a:t>
            </a:r>
          </a:p>
        </p:txBody>
      </p:sp>
      <p:sp>
        <p:nvSpPr>
          <p:cNvPr id="4" name="Text Placeholder 3"/>
          <p:cNvSpPr>
            <a:spLocks noGrp="1"/>
          </p:cNvSpPr>
          <p:nvPr>
            <p:ph type="body" sz="quarter" idx="16"/>
          </p:nvPr>
        </p:nvSpPr>
        <p:spPr>
          <a:xfrm>
            <a:off x="266700" y="1227138"/>
            <a:ext cx="4337105" cy="39576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5" name="Picture 1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66700" y="5608444"/>
            <a:ext cx="764288" cy="1005840"/>
          </a:xfrm>
          <a:prstGeom prst="rect">
            <a:avLst/>
          </a:prstGeom>
        </p:spPr>
      </p:pic>
      <p:pic>
        <p:nvPicPr>
          <p:cNvPr id="17" name="Picture 16"/>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254266" y="5610615"/>
            <a:ext cx="1338582" cy="1001498"/>
          </a:xfrm>
          <a:prstGeom prst="rect">
            <a:avLst/>
          </a:prstGeom>
        </p:spPr>
      </p:pic>
    </p:spTree>
    <p:extLst>
      <p:ext uri="{BB962C8B-B14F-4D97-AF65-F5344CB8AC3E}">
        <p14:creationId xmlns:p14="http://schemas.microsoft.com/office/powerpoint/2010/main" val="3305416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2360B05-D524-4041-837B-F10044180632}" type="datetime1">
              <a:rPr lang="en-US" smtClean="0"/>
              <a:t>11/13/2023</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6886C444-9211-4A2A-B91F-660A8EEB09AF}" type="slidenum">
              <a:rPr lang="en-US" smtClean="0"/>
              <a:t>‹#›</a:t>
            </a:fld>
            <a:endParaRPr lang="en-US"/>
          </a:p>
        </p:txBody>
      </p:sp>
    </p:spTree>
    <p:extLst>
      <p:ext uri="{BB962C8B-B14F-4D97-AF65-F5344CB8AC3E}">
        <p14:creationId xmlns:p14="http://schemas.microsoft.com/office/powerpoint/2010/main" val="3259899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2D65A020-A180-41EF-B59C-8F1F8FD65F93}" type="datetime1">
              <a:rPr lang="en-US" smtClean="0"/>
              <a:t>11/13/2023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86C444-9211-4A2A-B91F-660A8EEB09AF}"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346314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2BFFE17-FA5A-4973-A43D-31862F6EC9D9}" type="datetime1">
              <a:rPr lang="en-US" smtClean="0"/>
              <a:t>11/13/2023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86C444-9211-4A2A-B91F-660A8EEB09AF}" type="slidenum">
              <a:rPr lang="en-US" smtClean="0"/>
              <a:t>‹#›</a:t>
            </a:fld>
            <a:endParaRPr lang="en-US"/>
          </a:p>
        </p:txBody>
      </p:sp>
    </p:spTree>
    <p:extLst>
      <p:ext uri="{BB962C8B-B14F-4D97-AF65-F5344CB8AC3E}">
        <p14:creationId xmlns:p14="http://schemas.microsoft.com/office/powerpoint/2010/main" val="1615989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D44C8F-73CF-43F0-92E4-D4138BE2A6DF}" type="datetime1">
              <a:rPr lang="en-US" smtClean="0"/>
              <a:t>11/13/2023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86C444-9211-4A2A-B91F-660A8EEB09AF}" type="slidenum">
              <a:rPr lang="en-US" smtClean="0"/>
              <a:t>‹#›</a:t>
            </a:fld>
            <a:endParaRPr lang="en-US"/>
          </a:p>
        </p:txBody>
      </p:sp>
    </p:spTree>
    <p:extLst>
      <p:ext uri="{BB962C8B-B14F-4D97-AF65-F5344CB8AC3E}">
        <p14:creationId xmlns:p14="http://schemas.microsoft.com/office/powerpoint/2010/main" val="3280667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E7B163B1-0429-48BF-880D-EE9D5AC91DF0}" type="datetime1">
              <a:rPr lang="en-US" smtClean="0"/>
              <a:t>11/13/2023</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6886C444-9211-4A2A-B91F-660A8EEB09AF}" type="slidenum">
              <a:rPr lang="en-US" smtClean="0"/>
              <a:t>‹#›</a:t>
            </a:fld>
            <a:endParaRPr lang="en-US"/>
          </a:p>
        </p:txBody>
      </p:sp>
    </p:spTree>
    <p:extLst>
      <p:ext uri="{BB962C8B-B14F-4D97-AF65-F5344CB8AC3E}">
        <p14:creationId xmlns:p14="http://schemas.microsoft.com/office/powerpoint/2010/main" val="1960009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30AE3CF1-82A4-485D-890F-109BB87CF9D1}" type="datetime1">
              <a:rPr lang="en-US" smtClean="0"/>
              <a:t>11/13/2023</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6886C444-9211-4A2A-B91F-660A8EEB09AF}" type="slidenum">
              <a:rPr lang="en-US" smtClean="0"/>
              <a:t>‹#›</a:t>
            </a:fld>
            <a:endParaRPr lang="en-US"/>
          </a:p>
        </p:txBody>
      </p:sp>
    </p:spTree>
    <p:extLst>
      <p:ext uri="{BB962C8B-B14F-4D97-AF65-F5344CB8AC3E}">
        <p14:creationId xmlns:p14="http://schemas.microsoft.com/office/powerpoint/2010/main" val="3866593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theme" Target="../theme/theme2.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slideLayout" Target="../slideLayouts/slideLayout36.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29"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28" Type="http://schemas.openxmlformats.org/officeDocument/2006/relationships/image" Target="../media/image2.png"/><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 Id="rId27"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E999A694-6777-4AEC-B471-4BD286905DEA}" type="datetime1">
              <a:rPr lang="en-US" smtClean="0"/>
              <a:t>11/13/2023</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1826240" y="6462119"/>
            <a:ext cx="365760" cy="365760"/>
          </a:xfrm>
          <a:prstGeom prst="ellipse">
            <a:avLst/>
          </a:prstGeom>
          <a:noFill/>
        </p:spPr>
        <p:txBody>
          <a:bodyPr vert="horz" lIns="18288" tIns="45720" rIns="18288" bIns="45720" rtlCol="0" anchor="ctr">
            <a:noAutofit/>
          </a:bodyPr>
          <a:lstStyle>
            <a:lvl1pPr algn="ctr">
              <a:defRPr sz="1100" spc="0" baseline="0">
                <a:solidFill>
                  <a:schemeClr val="tx1"/>
                </a:solidFill>
              </a:defRPr>
            </a:lvl1pPr>
          </a:lstStyle>
          <a:p>
            <a:fld id="{6886C444-9211-4A2A-B91F-660A8EEB09AF}" type="slidenum">
              <a:rPr lang="en-US" smtClean="0"/>
              <a:pPr/>
              <a:t>‹#›</a:t>
            </a:fld>
            <a:endParaRPr lang="en-US"/>
          </a:p>
        </p:txBody>
      </p:sp>
    </p:spTree>
    <p:extLst>
      <p:ext uri="{BB962C8B-B14F-4D97-AF65-F5344CB8AC3E}">
        <p14:creationId xmlns:p14="http://schemas.microsoft.com/office/powerpoint/2010/main" val="1626628658"/>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hf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60000"/>
            <a:lumOff val="40000"/>
          </a:schemeClr>
        </a:solidFill>
        <a:effectLst/>
      </p:bgPr>
    </p:bg>
    <p:spTree>
      <p:nvGrpSpPr>
        <p:cNvPr id="1" name=""/>
        <p:cNvGrpSpPr/>
        <p:nvPr/>
      </p:nvGrpSpPr>
      <p:grpSpPr>
        <a:xfrm>
          <a:off x="0" y="0"/>
          <a:ext cx="0" cy="0"/>
          <a:chOff x="0" y="0"/>
          <a:chExt cx="0" cy="0"/>
        </a:xfrm>
      </p:grpSpPr>
      <p:sp>
        <p:nvSpPr>
          <p:cNvPr id="11" name="Rounded Rectangle 10"/>
          <p:cNvSpPr/>
          <p:nvPr/>
        </p:nvSpPr>
        <p:spPr>
          <a:xfrm>
            <a:off x="66675" y="38099"/>
            <a:ext cx="12058650" cy="6791326"/>
          </a:xfrm>
          <a:prstGeom prst="roundRect">
            <a:avLst>
              <a:gd name="adj" fmla="val 2258"/>
            </a:avLst>
          </a:prstGeom>
          <a:solidFill>
            <a:srgbClr val="FFFFFF"/>
          </a:solidFill>
          <a:ln w="5715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en-US" sz="900" dirty="0"/>
          </a:p>
        </p:txBody>
      </p:sp>
      <p:pic>
        <p:nvPicPr>
          <p:cNvPr id="5" name="Picture 4"/>
          <p:cNvPicPr>
            <a:picLocks noChangeAspect="1"/>
          </p:cNvPicPr>
          <p:nvPr userDrawn="1"/>
        </p:nvPicPr>
        <p:blipFill>
          <a:blip r:embed="rId27" cstate="screen">
            <a:extLst>
              <a:ext uri="{28A0092B-C50C-407E-A947-70E740481C1C}">
                <a14:useLocalDpi xmlns:a14="http://schemas.microsoft.com/office/drawing/2010/main"/>
              </a:ext>
            </a:extLst>
          </a:blip>
          <a:stretch>
            <a:fillRect/>
          </a:stretch>
        </p:blipFill>
        <p:spPr>
          <a:xfrm>
            <a:off x="285750" y="256443"/>
            <a:ext cx="496209" cy="653036"/>
          </a:xfrm>
          <a:prstGeom prst="rect">
            <a:avLst/>
          </a:prstGeom>
        </p:spPr>
      </p:pic>
      <p:sp>
        <p:nvSpPr>
          <p:cNvPr id="4099" name="Title Placeholder 1"/>
          <p:cNvSpPr>
            <a:spLocks noGrp="1"/>
          </p:cNvSpPr>
          <p:nvPr>
            <p:ph type="title"/>
          </p:nvPr>
        </p:nvSpPr>
        <p:spPr bwMode="auto">
          <a:xfrm>
            <a:off x="954860" y="128981"/>
            <a:ext cx="10185088" cy="78541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slide</a:t>
            </a:r>
          </a:p>
        </p:txBody>
      </p:sp>
      <p:sp>
        <p:nvSpPr>
          <p:cNvPr id="1030" name="Text Placeholder 2"/>
          <p:cNvSpPr>
            <a:spLocks noGrp="1"/>
          </p:cNvSpPr>
          <p:nvPr>
            <p:ph type="body" idx="1"/>
          </p:nvPr>
        </p:nvSpPr>
        <p:spPr bwMode="auto">
          <a:xfrm>
            <a:off x="266700" y="1028700"/>
            <a:ext cx="11658600" cy="5600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33" name="Picture 6"/>
          <p:cNvPicPr>
            <a:picLocks noChangeAspect="1"/>
          </p:cNvPicPr>
          <p:nvPr/>
        </p:nvPicPr>
        <p:blipFill>
          <a:blip r:embed="rId28"/>
          <a:srcRect/>
          <a:stretch>
            <a:fillRect/>
          </a:stretch>
        </p:blipFill>
        <p:spPr bwMode="auto">
          <a:xfrm>
            <a:off x="6079067" y="3416309"/>
            <a:ext cx="25400" cy="3175"/>
          </a:xfrm>
          <a:prstGeom prst="rect">
            <a:avLst/>
          </a:prstGeom>
          <a:noFill/>
          <a:ln w="9525">
            <a:noFill/>
            <a:miter lim="800000"/>
            <a:headEnd/>
            <a:tailEnd/>
          </a:ln>
        </p:spPr>
      </p:pic>
      <p:sp>
        <p:nvSpPr>
          <p:cNvPr id="12" name="Text Box 14"/>
          <p:cNvSpPr txBox="1">
            <a:spLocks noChangeArrowheads="1"/>
          </p:cNvSpPr>
          <p:nvPr userDrawn="1"/>
        </p:nvSpPr>
        <p:spPr bwMode="auto">
          <a:xfrm>
            <a:off x="11153774" y="143167"/>
            <a:ext cx="771525" cy="153888"/>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1000" b="0" baseline="0" smtClean="0"/>
              <a:pPr algn="r">
                <a:spcBef>
                  <a:spcPct val="50000"/>
                </a:spcBef>
                <a:defRPr/>
              </a:pPr>
              <a:t>‹#›</a:t>
            </a:fld>
            <a:endParaRPr lang="en-US" sz="1000" b="0" baseline="0" dirty="0"/>
          </a:p>
        </p:txBody>
      </p:sp>
      <p:pic>
        <p:nvPicPr>
          <p:cNvPr id="3" name="Picture 2"/>
          <p:cNvPicPr>
            <a:picLocks noChangeAspect="1"/>
          </p:cNvPicPr>
          <p:nvPr userDrawn="1"/>
        </p:nvPicPr>
        <p:blipFill>
          <a:blip r:embed="rId29" cstate="screen">
            <a:extLst>
              <a:ext uri="{28A0092B-C50C-407E-A947-70E740481C1C}">
                <a14:useLocalDpi xmlns:a14="http://schemas.microsoft.com/office/drawing/2010/main"/>
              </a:ext>
            </a:extLst>
          </a:blip>
          <a:stretch>
            <a:fillRect/>
          </a:stretch>
        </p:blipFill>
        <p:spPr>
          <a:xfrm>
            <a:off x="11266541" y="334036"/>
            <a:ext cx="727585" cy="497851"/>
          </a:xfrm>
          <a:prstGeom prst="rect">
            <a:avLst/>
          </a:prstGeom>
        </p:spPr>
      </p:pic>
      <p:sp>
        <p:nvSpPr>
          <p:cNvPr id="6" name="Footer Placeholder 5"/>
          <p:cNvSpPr>
            <a:spLocks noGrp="1"/>
          </p:cNvSpPr>
          <p:nvPr>
            <p:ph type="ftr" sz="quarter" idx="3"/>
          </p:nvPr>
        </p:nvSpPr>
        <p:spPr>
          <a:xfrm>
            <a:off x="276225" y="6640512"/>
            <a:ext cx="4114800" cy="182880"/>
          </a:xfrm>
          <a:prstGeom prst="rect">
            <a:avLst/>
          </a:prstGeom>
        </p:spPr>
        <p:txBody>
          <a:bodyPr vert="horz" lIns="91440" tIns="45720" rIns="91440" bIns="45720" rtlCol="0" anchor="ctr"/>
          <a:lstStyle>
            <a:lvl1pPr algn="l">
              <a:defRPr sz="800">
                <a:solidFill>
                  <a:schemeClr val="tx1">
                    <a:tint val="75000"/>
                  </a:schemeClr>
                </a:solidFill>
              </a:defRPr>
            </a:lvl1pPr>
          </a:lstStyle>
          <a:p>
            <a:endParaRPr lang="en-US" dirty="0"/>
          </a:p>
        </p:txBody>
      </p:sp>
      <p:sp>
        <p:nvSpPr>
          <p:cNvPr id="7" name="Date Placeholder 6"/>
          <p:cNvSpPr>
            <a:spLocks noGrp="1"/>
          </p:cNvSpPr>
          <p:nvPr>
            <p:ph type="dt" sz="half" idx="2"/>
          </p:nvPr>
        </p:nvSpPr>
        <p:spPr>
          <a:xfrm>
            <a:off x="9182100" y="6640512"/>
            <a:ext cx="2743200" cy="182880"/>
          </a:xfrm>
          <a:prstGeom prst="rect">
            <a:avLst/>
          </a:prstGeom>
        </p:spPr>
        <p:txBody>
          <a:bodyPr vert="horz" lIns="91440" tIns="45720" rIns="91440" bIns="45720" rtlCol="0" anchor="ctr"/>
          <a:lstStyle>
            <a:lvl1pPr algn="r">
              <a:defRPr sz="900">
                <a:solidFill>
                  <a:schemeClr val="tx1">
                    <a:tint val="75000"/>
                  </a:schemeClr>
                </a:solidFill>
              </a:defRPr>
            </a:lvl1pPr>
          </a:lstStyle>
          <a:p>
            <a:fld id="{0D5B6B94-6F19-4E2B-82A4-E3780F0317F0}" type="datetimeFigureOut">
              <a:rPr lang="en-US" smtClean="0"/>
              <a:pPr/>
              <a:t>11/13/2023</a:t>
            </a:fld>
            <a:endParaRPr lang="en-US" dirty="0"/>
          </a:p>
        </p:txBody>
      </p:sp>
    </p:spTree>
    <p:extLst>
      <p:ext uri="{BB962C8B-B14F-4D97-AF65-F5344CB8AC3E}">
        <p14:creationId xmlns:p14="http://schemas.microsoft.com/office/powerpoint/2010/main" val="439734913"/>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 id="2147483764" r:id="rId13"/>
    <p:sldLayoutId id="2147483765" r:id="rId14"/>
    <p:sldLayoutId id="2147483766" r:id="rId15"/>
    <p:sldLayoutId id="2147483767" r:id="rId16"/>
    <p:sldLayoutId id="2147483768" r:id="rId17"/>
    <p:sldLayoutId id="2147483769" r:id="rId18"/>
    <p:sldLayoutId id="2147483770" r:id="rId19"/>
    <p:sldLayoutId id="2147483771" r:id="rId20"/>
    <p:sldLayoutId id="2147483772" r:id="rId21"/>
    <p:sldLayoutId id="2147483773" r:id="rId22"/>
    <p:sldLayoutId id="2147483774" r:id="rId23"/>
    <p:sldLayoutId id="2147483775" r:id="rId24"/>
    <p:sldLayoutId id="2147483776" r:id="rId25"/>
  </p:sldLayoutIdLst>
  <p:hf hdr="0" dt="0"/>
  <p:txStyles>
    <p:titleStyle>
      <a:lvl1pPr algn="l" rtl="0" eaLnBrk="1" fontAlgn="base" hangingPunct="1">
        <a:spcBef>
          <a:spcPct val="0"/>
        </a:spcBef>
        <a:spcAft>
          <a:spcPct val="0"/>
        </a:spcAft>
        <a:defRPr sz="3200" b="1" kern="1200" cap="all">
          <a:solidFill>
            <a:schemeClr val="tx1">
              <a:lumMod val="75000"/>
              <a:lumOff val="25000"/>
            </a:schemeClr>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1350" b="1">
          <a:solidFill>
            <a:srgbClr val="978473"/>
          </a:solidFill>
          <a:latin typeface="Arial" charset="0"/>
          <a:ea typeface="ＭＳ Ｐゴシック" charset="0"/>
          <a:cs typeface="Arial" charset="0"/>
        </a:defRPr>
      </a:lvl2pPr>
      <a:lvl3pPr algn="l" rtl="0" eaLnBrk="1" fontAlgn="base" hangingPunct="1">
        <a:spcBef>
          <a:spcPct val="0"/>
        </a:spcBef>
        <a:spcAft>
          <a:spcPct val="0"/>
        </a:spcAft>
        <a:defRPr sz="1350" b="1">
          <a:solidFill>
            <a:srgbClr val="978473"/>
          </a:solidFill>
          <a:latin typeface="Arial" charset="0"/>
          <a:ea typeface="ＭＳ Ｐゴシック" charset="0"/>
          <a:cs typeface="Arial" charset="0"/>
        </a:defRPr>
      </a:lvl3pPr>
      <a:lvl4pPr algn="l" rtl="0" eaLnBrk="1" fontAlgn="base" hangingPunct="1">
        <a:spcBef>
          <a:spcPct val="0"/>
        </a:spcBef>
        <a:spcAft>
          <a:spcPct val="0"/>
        </a:spcAft>
        <a:defRPr sz="1350" b="1">
          <a:solidFill>
            <a:srgbClr val="978473"/>
          </a:solidFill>
          <a:latin typeface="Arial" charset="0"/>
          <a:ea typeface="ＭＳ Ｐゴシック" charset="0"/>
          <a:cs typeface="Arial" charset="0"/>
        </a:defRPr>
      </a:lvl4pPr>
      <a:lvl5pPr algn="l" rtl="0" eaLnBrk="1" fontAlgn="base" hangingPunct="1">
        <a:spcBef>
          <a:spcPct val="0"/>
        </a:spcBef>
        <a:spcAft>
          <a:spcPct val="0"/>
        </a:spcAft>
        <a:defRPr sz="1350" b="1">
          <a:solidFill>
            <a:srgbClr val="978473"/>
          </a:solidFill>
          <a:latin typeface="Arial" charset="0"/>
          <a:ea typeface="ＭＳ Ｐゴシック" charset="0"/>
          <a:cs typeface="Arial" charset="0"/>
        </a:defRPr>
      </a:lvl5pPr>
      <a:lvl6pPr marL="257175" algn="l" rtl="0" eaLnBrk="1" fontAlgn="base" hangingPunct="1">
        <a:spcBef>
          <a:spcPct val="0"/>
        </a:spcBef>
        <a:spcAft>
          <a:spcPct val="0"/>
        </a:spcAft>
        <a:defRPr sz="2475">
          <a:solidFill>
            <a:schemeClr val="tx1"/>
          </a:solidFill>
          <a:latin typeface="Arial" charset="0"/>
          <a:cs typeface="Arial" charset="0"/>
        </a:defRPr>
      </a:lvl6pPr>
      <a:lvl7pPr marL="514350" algn="l" rtl="0" eaLnBrk="1" fontAlgn="base" hangingPunct="1">
        <a:spcBef>
          <a:spcPct val="0"/>
        </a:spcBef>
        <a:spcAft>
          <a:spcPct val="0"/>
        </a:spcAft>
        <a:defRPr sz="2475">
          <a:solidFill>
            <a:schemeClr val="tx1"/>
          </a:solidFill>
          <a:latin typeface="Arial" charset="0"/>
          <a:cs typeface="Arial" charset="0"/>
        </a:defRPr>
      </a:lvl7pPr>
      <a:lvl8pPr marL="771525" algn="l" rtl="0" eaLnBrk="1" fontAlgn="base" hangingPunct="1">
        <a:spcBef>
          <a:spcPct val="0"/>
        </a:spcBef>
        <a:spcAft>
          <a:spcPct val="0"/>
        </a:spcAft>
        <a:defRPr sz="2475">
          <a:solidFill>
            <a:schemeClr val="tx1"/>
          </a:solidFill>
          <a:latin typeface="Arial" charset="0"/>
          <a:cs typeface="Arial" charset="0"/>
        </a:defRPr>
      </a:lvl8pPr>
      <a:lvl9pPr marL="1028700" algn="l" rtl="0" eaLnBrk="1" fontAlgn="base" hangingPunct="1">
        <a:spcBef>
          <a:spcPct val="0"/>
        </a:spcBef>
        <a:spcAft>
          <a:spcPct val="0"/>
        </a:spcAft>
        <a:defRPr sz="2475">
          <a:solidFill>
            <a:schemeClr val="tx1"/>
          </a:solidFill>
          <a:latin typeface="Arial" charset="0"/>
          <a:cs typeface="Arial" charset="0"/>
        </a:defRPr>
      </a:lvl9pPr>
    </p:titleStyle>
    <p:bodyStyle>
      <a:lvl1pPr marL="0" indent="0" algn="l" rtl="0" eaLnBrk="1" fontAlgn="base" hangingPunct="1">
        <a:spcBef>
          <a:spcPts val="0"/>
        </a:spcBef>
        <a:spcAft>
          <a:spcPct val="0"/>
        </a:spcAft>
        <a:buFont typeface="Arial" pitchFamily="34" charset="0"/>
        <a:defRPr sz="2100" kern="1200">
          <a:solidFill>
            <a:schemeClr val="tx1">
              <a:lumMod val="75000"/>
              <a:lumOff val="25000"/>
            </a:schemeClr>
          </a:solidFill>
          <a:latin typeface="Arial" pitchFamily="34" charset="0"/>
          <a:ea typeface="ＭＳ Ｐゴシック" charset="0"/>
          <a:cs typeface="Arial" pitchFamily="34" charset="0"/>
        </a:defRPr>
      </a:lvl1pPr>
      <a:lvl2pPr marL="227013" indent="-227013" algn="l" rtl="0" eaLnBrk="1" fontAlgn="base" hangingPunct="1">
        <a:spcBef>
          <a:spcPts val="0"/>
        </a:spcBef>
        <a:spcAft>
          <a:spcPct val="0"/>
        </a:spcAft>
        <a:buFont typeface="Arial" pitchFamily="34" charset="0"/>
        <a:buChar char="–"/>
        <a:defRPr sz="2100" kern="1200">
          <a:solidFill>
            <a:schemeClr val="tx1">
              <a:lumMod val="75000"/>
              <a:lumOff val="25000"/>
            </a:schemeClr>
          </a:solidFill>
          <a:latin typeface="Arial" pitchFamily="34" charset="0"/>
          <a:ea typeface="Arial" charset="0"/>
          <a:cs typeface="Arial" pitchFamily="34" charset="0"/>
        </a:defRPr>
      </a:lvl2pPr>
      <a:lvl3pPr marL="461963" indent="-234950" algn="l" rtl="0" eaLnBrk="1" fontAlgn="base" hangingPunct="1">
        <a:spcBef>
          <a:spcPts val="0"/>
        </a:spcBef>
        <a:spcAft>
          <a:spcPct val="0"/>
        </a:spcAft>
        <a:buFont typeface="Arial" pitchFamily="34" charset="0"/>
        <a:buChar char="•"/>
        <a:defRPr sz="1500" kern="1200">
          <a:solidFill>
            <a:schemeClr val="tx1">
              <a:lumMod val="75000"/>
              <a:lumOff val="25000"/>
            </a:schemeClr>
          </a:solidFill>
          <a:latin typeface="Arial" pitchFamily="34" charset="0"/>
          <a:ea typeface="Arial" charset="0"/>
          <a:cs typeface="Arial" pitchFamily="34" charset="0"/>
        </a:defRPr>
      </a:lvl3pPr>
      <a:lvl4pPr marL="687388" indent="-225425" algn="l" rtl="0" eaLnBrk="1" fontAlgn="base" hangingPunct="1">
        <a:spcBef>
          <a:spcPts val="0"/>
        </a:spcBef>
        <a:spcAft>
          <a:spcPct val="0"/>
        </a:spcAft>
        <a:buFont typeface="Arial" pitchFamily="34" charset="0"/>
        <a:buChar char="–"/>
        <a:defRPr sz="1500" kern="1200">
          <a:solidFill>
            <a:schemeClr val="tx1">
              <a:lumMod val="75000"/>
              <a:lumOff val="25000"/>
            </a:schemeClr>
          </a:solidFill>
          <a:latin typeface="Arial" pitchFamily="34" charset="0"/>
          <a:ea typeface="Arial" charset="0"/>
          <a:cs typeface="Arial" pitchFamily="34" charset="0"/>
        </a:defRPr>
      </a:lvl4pPr>
      <a:lvl5pPr marL="914400" indent="-227013" algn="l" rtl="0" eaLnBrk="1" fontAlgn="base" hangingPunct="1">
        <a:spcBef>
          <a:spcPts val="0"/>
        </a:spcBef>
        <a:spcAft>
          <a:spcPct val="0"/>
        </a:spcAft>
        <a:buFont typeface="Arial" pitchFamily="34" charset="0"/>
        <a:buChar char="»"/>
        <a:defRPr sz="1500" kern="1200">
          <a:solidFill>
            <a:schemeClr val="tx1">
              <a:lumMod val="75000"/>
              <a:lumOff val="25000"/>
            </a:schemeClr>
          </a:solidFill>
          <a:latin typeface="Arial" pitchFamily="34" charset="0"/>
          <a:ea typeface="Arial" charset="0"/>
          <a:cs typeface="Arial" pitchFamily="34" charset="0"/>
        </a:defRPr>
      </a:lvl5pPr>
      <a:lvl6pPr marL="141446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6pPr>
      <a:lvl7pPr marL="167163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7pPr>
      <a:lvl8pPr marL="192881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8pPr>
      <a:lvl9pPr marL="218598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512">
          <p15:clr>
            <a:srgbClr val="5ACBF0"/>
          </p15:clr>
        </p15:guide>
        <p15:guide id="2" pos="12971">
          <p15:clr>
            <a:srgbClr val="5ACBF0"/>
          </p15:clr>
        </p15:guide>
        <p15:guide id="3" pos="168">
          <p15:clr>
            <a:srgbClr val="5ACBF0"/>
          </p15:clr>
        </p15:guide>
        <p15:guide id="4" orient="horz" pos="637">
          <p15:clr>
            <a:srgbClr val="F26B43"/>
          </p15:clr>
        </p15:guide>
        <p15:guide id="5" orient="horz" pos="583">
          <p15:clr>
            <a:srgbClr val="F26B43"/>
          </p15:clr>
        </p15:guide>
        <p15:guide id="6" orient="horz" pos="4176">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33.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9.emf"/><Relationship Id="rId4" Type="http://schemas.openxmlformats.org/officeDocument/2006/relationships/package" Target="../embeddings/Microsoft_Excel_Worksheet.xls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Placeholder 12" descr="A tree in a parking lot&#10;&#10;Description automatically generated">
            <a:extLst>
              <a:ext uri="{FF2B5EF4-FFF2-40B4-BE49-F238E27FC236}">
                <a16:creationId xmlns:a16="http://schemas.microsoft.com/office/drawing/2014/main" id="{7A4B629B-1EC0-4B25-9024-CEE483EF8467}"/>
              </a:ext>
            </a:extLst>
          </p:cNvPr>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a:stretch>
            <a:fillRect/>
          </a:stretch>
        </p:blipFill>
        <p:spPr>
          <a:xfrm>
            <a:off x="6219825" y="265113"/>
            <a:ext cx="5705475" cy="6364287"/>
          </a:xfrm>
        </p:spPr>
      </p:pic>
      <p:sp>
        <p:nvSpPr>
          <p:cNvPr id="10" name="Title 9"/>
          <p:cNvSpPr>
            <a:spLocks noGrp="1"/>
          </p:cNvSpPr>
          <p:nvPr>
            <p:ph type="title"/>
          </p:nvPr>
        </p:nvSpPr>
        <p:spPr>
          <a:xfrm>
            <a:off x="266701" y="265872"/>
            <a:ext cx="5829300" cy="1671543"/>
          </a:xfrm>
        </p:spPr>
        <p:txBody>
          <a:bodyPr>
            <a:normAutofit/>
          </a:bodyPr>
          <a:lstStyle/>
          <a:p>
            <a:r>
              <a:rPr lang="en-US" dirty="0"/>
              <a:t>AGC RATE BOARD – 2024</a:t>
            </a:r>
          </a:p>
        </p:txBody>
      </p:sp>
      <p:sp>
        <p:nvSpPr>
          <p:cNvPr id="8" name="Text Placeholder 7"/>
          <p:cNvSpPr>
            <a:spLocks noGrp="1"/>
          </p:cNvSpPr>
          <p:nvPr>
            <p:ph type="body" sz="quarter" idx="15"/>
          </p:nvPr>
        </p:nvSpPr>
        <p:spPr>
          <a:xfrm>
            <a:off x="266700" y="1597053"/>
            <a:ext cx="5816600" cy="3307950"/>
          </a:xfrm>
        </p:spPr>
        <p:txBody>
          <a:bodyPr/>
          <a:lstStyle/>
          <a:p>
            <a:r>
              <a:rPr lang="en-US" b="1" dirty="0"/>
              <a:t>David R. Hibner, SES</a:t>
            </a:r>
            <a:endParaRPr lang="en-US" dirty="0"/>
          </a:p>
          <a:p>
            <a:r>
              <a:rPr lang="en-US" dirty="0"/>
              <a:t>Director</a:t>
            </a:r>
          </a:p>
          <a:p>
            <a:r>
              <a:rPr lang="en-US" dirty="0"/>
              <a:t>US Army Geospatial Center</a:t>
            </a:r>
          </a:p>
          <a:p>
            <a:endParaRPr lang="en-US" dirty="0"/>
          </a:p>
          <a:p>
            <a:r>
              <a:rPr lang="en-US" b="1" dirty="0"/>
              <a:t>Susan Goodyear, SES</a:t>
            </a:r>
            <a:endParaRPr lang="en-US" dirty="0"/>
          </a:p>
          <a:p>
            <a:r>
              <a:rPr lang="en-US" dirty="0"/>
              <a:t>Director of Resource Management</a:t>
            </a:r>
          </a:p>
          <a:p>
            <a:r>
              <a:rPr lang="en-US" dirty="0"/>
              <a:t>Headquarters US Army Corps of Engineers </a:t>
            </a:r>
          </a:p>
          <a:p>
            <a:endParaRPr lang="en-US" dirty="0"/>
          </a:p>
          <a:p>
            <a:r>
              <a:rPr lang="en-US" b="1" dirty="0"/>
              <a:t>Thurs, 7 Sep 2023</a:t>
            </a:r>
          </a:p>
        </p:txBody>
      </p:sp>
      <p:pic>
        <p:nvPicPr>
          <p:cNvPr id="16" name="Picture 15" descr="A close up of a sign&#10;&#10;Description automatically generated">
            <a:extLst>
              <a:ext uri="{FF2B5EF4-FFF2-40B4-BE49-F238E27FC236}">
                <a16:creationId xmlns:a16="http://schemas.microsoft.com/office/drawing/2014/main" id="{7A8730CF-5F34-4BE0-898A-88E788DED6FD}"/>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282610" y="3644273"/>
            <a:ext cx="3125893" cy="3125893"/>
          </a:xfrm>
          <a:prstGeom prst="rect">
            <a:avLst/>
          </a:prstGeom>
        </p:spPr>
      </p:pic>
      <p:sp>
        <p:nvSpPr>
          <p:cNvPr id="9" name="TextBox 8">
            <a:extLst>
              <a:ext uri="{FF2B5EF4-FFF2-40B4-BE49-F238E27FC236}">
                <a16:creationId xmlns:a16="http://schemas.microsoft.com/office/drawing/2014/main" id="{7B0FB19A-FBC5-4A3B-8611-39CF8DBB7F17}"/>
              </a:ext>
            </a:extLst>
          </p:cNvPr>
          <p:cNvSpPr txBox="1"/>
          <p:nvPr/>
        </p:nvSpPr>
        <p:spPr>
          <a:xfrm>
            <a:off x="9092068" y="6670897"/>
            <a:ext cx="6094140" cy="21544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Arial"/>
                <a:ea typeface="+mn-ea"/>
                <a:cs typeface="+mn-cs"/>
              </a:rPr>
              <a:t>Filename: FY22-24 Rate Board Template CEV06142023 (v7)</a:t>
            </a:r>
          </a:p>
        </p:txBody>
      </p:sp>
    </p:spTree>
    <p:extLst>
      <p:ext uri="{BB962C8B-B14F-4D97-AF65-F5344CB8AC3E}">
        <p14:creationId xmlns:p14="http://schemas.microsoft.com/office/powerpoint/2010/main" val="3615418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C8DDF785-F477-47B3-87EB-FEF448251F79}"/>
              </a:ext>
            </a:extLst>
          </p:cNvPr>
          <p:cNvSpPr>
            <a:spLocks noGrp="1"/>
          </p:cNvSpPr>
          <p:nvPr>
            <p:ph type="body" sz="quarter" idx="13"/>
          </p:nvPr>
        </p:nvSpPr>
        <p:spPr>
          <a:xfrm>
            <a:off x="266700" y="709391"/>
            <a:ext cx="5719572" cy="666241"/>
          </a:xfrm>
        </p:spPr>
        <p:txBody>
          <a:bodyPr anchor="ctr"/>
          <a:lstStyle/>
          <a:p>
            <a:pPr algn="ctr"/>
            <a:r>
              <a:rPr lang="en-US" sz="1800" b="1" dirty="0"/>
              <a:t>Process</a:t>
            </a:r>
          </a:p>
        </p:txBody>
      </p:sp>
      <p:sp>
        <p:nvSpPr>
          <p:cNvPr id="3" name="Title 2">
            <a:extLst>
              <a:ext uri="{FF2B5EF4-FFF2-40B4-BE49-F238E27FC236}">
                <a16:creationId xmlns:a16="http://schemas.microsoft.com/office/drawing/2014/main" id="{BA6E8BEB-2B87-420C-8267-FB8ED3592160}"/>
              </a:ext>
            </a:extLst>
          </p:cNvPr>
          <p:cNvSpPr>
            <a:spLocks noGrp="1"/>
          </p:cNvSpPr>
          <p:nvPr>
            <p:ph type="title"/>
          </p:nvPr>
        </p:nvSpPr>
        <p:spPr/>
        <p:txBody>
          <a:bodyPr/>
          <a:lstStyle/>
          <a:p>
            <a:r>
              <a:rPr lang="en-US" dirty="0"/>
              <a:t>Overhead Rate methodology</a:t>
            </a:r>
          </a:p>
        </p:txBody>
      </p:sp>
      <p:sp>
        <p:nvSpPr>
          <p:cNvPr id="2" name="Content Placeholder 1">
            <a:extLst>
              <a:ext uri="{FF2B5EF4-FFF2-40B4-BE49-F238E27FC236}">
                <a16:creationId xmlns:a16="http://schemas.microsoft.com/office/drawing/2014/main" id="{076E162B-5FC4-4104-9292-6E8CDEC812EF}"/>
              </a:ext>
            </a:extLst>
          </p:cNvPr>
          <p:cNvSpPr>
            <a:spLocks noGrp="1"/>
          </p:cNvSpPr>
          <p:nvPr>
            <p:ph sz="quarter" idx="16"/>
          </p:nvPr>
        </p:nvSpPr>
        <p:spPr>
          <a:xfrm>
            <a:off x="266702" y="1027210"/>
            <a:ext cx="4934563" cy="2886030"/>
          </a:xfrm>
        </p:spPr>
        <p:txBody>
          <a:bodyPr/>
          <a:lstStyle/>
          <a:p>
            <a:endParaRPr lang="en-US" sz="1000" dirty="0"/>
          </a:p>
          <a:p>
            <a:pPr marL="228600" indent="-228600">
              <a:spcBef>
                <a:spcPts val="1200"/>
              </a:spcBef>
              <a:spcAft>
                <a:spcPts val="1200"/>
              </a:spcAft>
              <a:buFont typeface="+mj-lt"/>
              <a:buAutoNum type="arabicPeriod"/>
            </a:pPr>
            <a:r>
              <a:rPr lang="en-US" sz="1600" dirty="0"/>
              <a:t>Process accomplished twice per year: Jul for next FY and Feb for MYR</a:t>
            </a:r>
          </a:p>
          <a:p>
            <a:pPr marL="228600" indent="-228600">
              <a:spcBef>
                <a:spcPts val="1200"/>
              </a:spcBef>
              <a:spcAft>
                <a:spcPts val="1200"/>
              </a:spcAft>
              <a:buFont typeface="+mj-lt"/>
              <a:buAutoNum type="arabicPeriod"/>
            </a:pPr>
            <a:r>
              <a:rPr lang="en-US" sz="1600" dirty="0"/>
              <a:t>DTTL/Program Delivery and Indirect Budget is built and evaluated</a:t>
            </a:r>
          </a:p>
          <a:p>
            <a:pPr marL="228600" indent="-228600">
              <a:spcBef>
                <a:spcPts val="1200"/>
              </a:spcBef>
              <a:spcAft>
                <a:spcPts val="1200"/>
              </a:spcAft>
              <a:buFont typeface="+mj-lt"/>
              <a:buAutoNum type="arabicPeriod"/>
            </a:pPr>
            <a:r>
              <a:rPr lang="en-US" sz="1600" dirty="0"/>
              <a:t>All DTTL and Indirect Costs are individually reviewed</a:t>
            </a:r>
          </a:p>
          <a:p>
            <a:pPr marL="228600" indent="-228600">
              <a:spcBef>
                <a:spcPts val="1200"/>
              </a:spcBef>
              <a:spcAft>
                <a:spcPts val="1200"/>
              </a:spcAft>
              <a:buFont typeface="+mj-lt"/>
              <a:buAutoNum type="arabicPeriod"/>
            </a:pPr>
            <a:r>
              <a:rPr lang="en-US" sz="1600" dirty="0"/>
              <a:t>Risk and mitigation considerations are evaluated</a:t>
            </a:r>
          </a:p>
          <a:p>
            <a:pPr marL="228600" indent="-228600">
              <a:spcBef>
                <a:spcPts val="1200"/>
              </a:spcBef>
              <a:spcAft>
                <a:spcPts val="1200"/>
              </a:spcAft>
              <a:buFont typeface="+mj-lt"/>
              <a:buAutoNum type="arabicPeriod"/>
            </a:pPr>
            <a:r>
              <a:rPr lang="en-US" sz="1600" dirty="0"/>
              <a:t>Risk-Informed Rates are vetted with leadership and presented to the Director for a final decision</a:t>
            </a:r>
          </a:p>
          <a:p>
            <a:pPr marL="228600" indent="-228600">
              <a:spcBef>
                <a:spcPts val="1200"/>
              </a:spcBef>
              <a:spcAft>
                <a:spcPts val="1200"/>
              </a:spcAft>
              <a:buFont typeface="+mj-lt"/>
              <a:buAutoNum type="arabicPeriod"/>
            </a:pPr>
            <a:r>
              <a:rPr lang="en-US" sz="1600" dirty="0"/>
              <a:t>Director-approved rates are implemented for the FY and briefed to the Rate Board</a:t>
            </a:r>
          </a:p>
        </p:txBody>
      </p:sp>
      <p:sp>
        <p:nvSpPr>
          <p:cNvPr id="8" name="TextBox 7">
            <a:extLst>
              <a:ext uri="{FF2B5EF4-FFF2-40B4-BE49-F238E27FC236}">
                <a16:creationId xmlns:a16="http://schemas.microsoft.com/office/drawing/2014/main" id="{50970AAE-7B91-6F3D-6E5D-1AEAE6273309}"/>
              </a:ext>
            </a:extLst>
          </p:cNvPr>
          <p:cNvSpPr txBox="1"/>
          <p:nvPr/>
        </p:nvSpPr>
        <p:spPr>
          <a:xfrm>
            <a:off x="8337683" y="380878"/>
            <a:ext cx="2416047" cy="646331"/>
          </a:xfrm>
          <a:prstGeom prst="rect">
            <a:avLst/>
          </a:prstGeom>
          <a:solidFill>
            <a:srgbClr val="FFFFCC"/>
          </a:solidFill>
        </p:spPr>
        <p:txBody>
          <a:bodyPr wrap="none" rtlCol="0">
            <a:spAutoFit/>
          </a:bodyPr>
          <a:lstStyle/>
          <a:p>
            <a:pPr algn="ctr"/>
            <a:r>
              <a:rPr lang="en-US" dirty="0"/>
              <a:t>AGC FY24</a:t>
            </a:r>
          </a:p>
          <a:p>
            <a:pPr algn="ctr"/>
            <a:r>
              <a:rPr lang="en-US" dirty="0"/>
              <a:t>Overhead Rate - 59%</a:t>
            </a:r>
          </a:p>
        </p:txBody>
      </p:sp>
      <p:sp>
        <p:nvSpPr>
          <p:cNvPr id="5" name="TextBox 4">
            <a:extLst>
              <a:ext uri="{FF2B5EF4-FFF2-40B4-BE49-F238E27FC236}">
                <a16:creationId xmlns:a16="http://schemas.microsoft.com/office/drawing/2014/main" id="{ECDF02AF-421D-3799-6D58-505B747A8AC8}"/>
              </a:ext>
            </a:extLst>
          </p:cNvPr>
          <p:cNvSpPr txBox="1"/>
          <p:nvPr/>
        </p:nvSpPr>
        <p:spPr>
          <a:xfrm>
            <a:off x="6700331" y="1319282"/>
            <a:ext cx="4727911" cy="4909036"/>
          </a:xfrm>
          <a:prstGeom prst="rect">
            <a:avLst/>
          </a:prstGeom>
          <a:noFill/>
        </p:spPr>
        <p:txBody>
          <a:bodyPr wrap="square" rtlCol="0">
            <a:spAutoFit/>
          </a:bodyPr>
          <a:lstStyle/>
          <a:p>
            <a:pPr>
              <a:tabLst>
                <a:tab pos="1603375" algn="l"/>
                <a:tab pos="2116138" algn="r"/>
                <a:tab pos="2401888" algn="l"/>
              </a:tabLst>
            </a:pPr>
            <a:endParaRPr lang="en-US" sz="1200" dirty="0"/>
          </a:p>
          <a:p>
            <a:pPr algn="ctr">
              <a:tabLst>
                <a:tab pos="1603375" algn="l"/>
                <a:tab pos="2116138" algn="r"/>
                <a:tab pos="2401888" algn="l"/>
              </a:tabLst>
            </a:pPr>
            <a:r>
              <a:rPr lang="en-US" sz="1200" b="1" dirty="0"/>
              <a:t>AGC Hourly Rate Business Rules Methodology / Example </a:t>
            </a:r>
          </a:p>
          <a:p>
            <a:pPr>
              <a:tabLst>
                <a:tab pos="1603375" algn="l"/>
                <a:tab pos="2116138" algn="r"/>
                <a:tab pos="2401888" algn="l"/>
              </a:tabLst>
            </a:pPr>
            <a:endParaRPr lang="en-US" sz="1200" dirty="0"/>
          </a:p>
          <a:p>
            <a:pPr>
              <a:tabLst>
                <a:tab pos="1487488" algn="l"/>
                <a:tab pos="1998663" algn="r"/>
                <a:tab pos="2286000" algn="l"/>
              </a:tabLst>
            </a:pPr>
            <a:r>
              <a:rPr lang="en-US" sz="1200" dirty="0"/>
              <a:t>Base Hourly Rate	</a:t>
            </a:r>
            <a:r>
              <a:rPr lang="en-US" sz="1200" b="1" dirty="0"/>
              <a:t>$ 50.00</a:t>
            </a:r>
            <a:r>
              <a:rPr lang="en-US" sz="1200" dirty="0"/>
              <a:t>	 	- Basic pay and Locality pay</a:t>
            </a:r>
          </a:p>
          <a:p>
            <a:pPr>
              <a:tabLst>
                <a:tab pos="1487488" algn="l"/>
                <a:tab pos="1998663" algn="r"/>
                <a:tab pos="2286000" algn="l"/>
              </a:tabLst>
            </a:pPr>
            <a:endParaRPr lang="en-US" sz="1200" dirty="0"/>
          </a:p>
          <a:p>
            <a:pPr>
              <a:tabLst>
                <a:tab pos="1487488" algn="l"/>
                <a:tab pos="1998663" algn="r"/>
                <a:tab pos="2286000" algn="l"/>
              </a:tabLst>
            </a:pPr>
            <a:r>
              <a:rPr lang="en-US" sz="1200" dirty="0"/>
              <a:t>Effective Labor Rate 		</a:t>
            </a:r>
            <a:r>
              <a:rPr lang="en-US" sz="1200" dirty="0">
                <a:solidFill>
                  <a:srgbClr val="FF0000"/>
                </a:solidFill>
              </a:rPr>
              <a:t>57%</a:t>
            </a:r>
            <a:r>
              <a:rPr lang="en-US" sz="1200" dirty="0"/>
              <a:t>	- Applied to all AGC civilian labor </a:t>
            </a:r>
          </a:p>
          <a:p>
            <a:pPr>
              <a:tabLst>
                <a:tab pos="1487488" algn="l"/>
                <a:tab pos="1998663" algn="r"/>
                <a:tab pos="2286000" algn="l"/>
              </a:tabLst>
            </a:pPr>
            <a:endParaRPr lang="en-US" sz="1200" dirty="0"/>
          </a:p>
          <a:p>
            <a:pPr>
              <a:tabLst>
                <a:tab pos="1487488" algn="l"/>
                <a:tab pos="1998663" algn="r"/>
                <a:tab pos="2286000" algn="l"/>
              </a:tabLst>
            </a:pPr>
            <a:r>
              <a:rPr lang="en-US" sz="1200" dirty="0"/>
              <a:t>Effective Labor	</a:t>
            </a:r>
            <a:r>
              <a:rPr lang="en-US" sz="1200" b="1" dirty="0"/>
              <a:t>$	78.50</a:t>
            </a:r>
            <a:r>
              <a:rPr lang="en-US" sz="1200" dirty="0"/>
              <a:t>	- Government benefits and Fully</a:t>
            </a:r>
          </a:p>
          <a:p>
            <a:pPr>
              <a:tabLst>
                <a:tab pos="1487488" algn="l"/>
                <a:tab pos="1998663" algn="r"/>
                <a:tab pos="2286000" algn="l"/>
              </a:tabLst>
            </a:pPr>
            <a:r>
              <a:rPr lang="en-US" sz="1200" dirty="0"/>
              <a:t>  Hourly Rate			funded leave account</a:t>
            </a:r>
          </a:p>
          <a:p>
            <a:pPr>
              <a:tabLst>
                <a:tab pos="1487488" algn="l"/>
                <a:tab pos="1998663" algn="r"/>
                <a:tab pos="2286000" algn="l"/>
              </a:tabLst>
            </a:pPr>
            <a:endParaRPr lang="en-US" sz="1200" dirty="0"/>
          </a:p>
          <a:p>
            <a:pPr>
              <a:tabLst>
                <a:tab pos="1487488" algn="l"/>
                <a:tab pos="1998663" algn="r"/>
                <a:tab pos="2286000" algn="l"/>
              </a:tabLst>
            </a:pPr>
            <a:r>
              <a:rPr lang="en-US" sz="1200" dirty="0"/>
              <a:t>Overhead Rate		</a:t>
            </a:r>
            <a:r>
              <a:rPr lang="en-US" sz="1200" dirty="0">
                <a:solidFill>
                  <a:srgbClr val="FF0000"/>
                </a:solidFill>
              </a:rPr>
              <a:t>59%</a:t>
            </a:r>
            <a:r>
              <a:rPr lang="en-US" sz="1200" dirty="0"/>
              <a:t>	- Applied to productive hours for 			direct touch civilian labor </a:t>
            </a:r>
          </a:p>
          <a:p>
            <a:pPr>
              <a:tabLst>
                <a:tab pos="1487488" algn="l"/>
                <a:tab pos="1998663" algn="r"/>
                <a:tab pos="2286000" algn="l"/>
              </a:tabLst>
            </a:pPr>
            <a:r>
              <a:rPr lang="en-US" sz="1200" dirty="0"/>
              <a:t>			 </a:t>
            </a:r>
            <a:r>
              <a:rPr lang="en-US" sz="1100" dirty="0"/>
              <a:t> - Direct funded labor (Self-				  Reimbursement)  </a:t>
            </a:r>
          </a:p>
          <a:p>
            <a:pPr>
              <a:tabLst>
                <a:tab pos="1487488" algn="l"/>
                <a:tab pos="1998663" algn="r"/>
                <a:tab pos="2286000" algn="l"/>
              </a:tabLst>
            </a:pPr>
            <a:r>
              <a:rPr lang="en-US" sz="1100" dirty="0"/>
              <a:t>			  - Reimbursable funded labor</a:t>
            </a:r>
          </a:p>
          <a:p>
            <a:pPr>
              <a:tabLst>
                <a:tab pos="1487488" algn="l"/>
                <a:tab pos="1998663" algn="r"/>
                <a:tab pos="2286000" algn="l"/>
              </a:tabLst>
            </a:pPr>
            <a:r>
              <a:rPr lang="en-US" sz="1100" dirty="0"/>
              <a:t>			  (7600 agreement / project order)	</a:t>
            </a:r>
          </a:p>
          <a:p>
            <a:pPr>
              <a:tabLst>
                <a:tab pos="1487488" algn="l"/>
                <a:tab pos="1998663" algn="r"/>
                <a:tab pos="2286000" algn="l"/>
              </a:tabLst>
            </a:pPr>
            <a:r>
              <a:rPr lang="en-US" sz="1200" dirty="0"/>
              <a:t>Total Labor	</a:t>
            </a:r>
            <a:r>
              <a:rPr lang="en-US" sz="1200" b="1" dirty="0"/>
              <a:t>$	124.82</a:t>
            </a:r>
            <a:r>
              <a:rPr lang="en-US" sz="1200" dirty="0"/>
              <a:t>	- General &amp; Administrative and</a:t>
            </a:r>
          </a:p>
          <a:p>
            <a:pPr>
              <a:tabLst>
                <a:tab pos="1487488" algn="l"/>
                <a:tab pos="1998663" algn="r"/>
                <a:tab pos="2286000" algn="l"/>
              </a:tabLst>
            </a:pPr>
            <a:r>
              <a:rPr lang="en-US" sz="1200" dirty="0"/>
              <a:t>  Hourly Rate 			Departmental Overhead </a:t>
            </a:r>
          </a:p>
          <a:p>
            <a:pPr>
              <a:tabLst>
                <a:tab pos="1487488" algn="l"/>
                <a:tab pos="1998663" algn="r"/>
                <a:tab pos="2286000" algn="l"/>
              </a:tabLst>
            </a:pPr>
            <a:r>
              <a:rPr lang="en-US" sz="1200" dirty="0"/>
              <a:t> 			  </a:t>
            </a:r>
            <a:r>
              <a:rPr lang="en-US" sz="1100" dirty="0"/>
              <a:t>- Indirect labor  </a:t>
            </a:r>
          </a:p>
          <a:p>
            <a:pPr>
              <a:tabLst>
                <a:tab pos="1487488" algn="l"/>
                <a:tab pos="1998663" algn="r"/>
                <a:tab pos="2286000" algn="l"/>
              </a:tabLst>
            </a:pPr>
            <a:r>
              <a:rPr lang="en-US" sz="1100" dirty="0"/>
              <a:t>                                                              - Indirect non-labor 				                       - Departmental labor (not      </a:t>
            </a:r>
          </a:p>
          <a:p>
            <a:pPr>
              <a:tabLst>
                <a:tab pos="1487488" algn="l"/>
                <a:tab pos="1998663" algn="r"/>
                <a:tab pos="2286000" algn="l"/>
              </a:tabLst>
            </a:pPr>
            <a:r>
              <a:rPr lang="en-US" sz="1100" dirty="0"/>
              <a:t>                                                                attributable to project workload)</a:t>
            </a:r>
          </a:p>
          <a:p>
            <a:pPr>
              <a:tabLst>
                <a:tab pos="1487488" algn="l"/>
                <a:tab pos="1998663" algn="r"/>
                <a:tab pos="2286000" algn="l"/>
              </a:tabLst>
            </a:pPr>
            <a:r>
              <a:rPr lang="en-US" sz="1100" dirty="0"/>
              <a:t>	                       - Departmental non-labor (not      </a:t>
            </a:r>
          </a:p>
          <a:p>
            <a:pPr>
              <a:tabLst>
                <a:tab pos="1487488" algn="l"/>
                <a:tab pos="1998663" algn="r"/>
                <a:tab pos="2286000" algn="l"/>
              </a:tabLst>
            </a:pPr>
            <a:r>
              <a:rPr lang="en-US" sz="1100" dirty="0"/>
              <a:t>                                                                attributable to project workload)</a:t>
            </a:r>
          </a:p>
          <a:p>
            <a:pPr>
              <a:tabLst>
                <a:tab pos="1487488" algn="l"/>
                <a:tab pos="1998663" algn="r"/>
                <a:tab pos="2286000" algn="l"/>
              </a:tabLst>
            </a:pPr>
            <a:endParaRPr lang="en-US" sz="1100" dirty="0"/>
          </a:p>
        </p:txBody>
      </p:sp>
    </p:spTree>
    <p:extLst>
      <p:ext uri="{BB962C8B-B14F-4D97-AF65-F5344CB8AC3E}">
        <p14:creationId xmlns:p14="http://schemas.microsoft.com/office/powerpoint/2010/main" val="1612737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49210"/>
            <a:ext cx="7729728" cy="603527"/>
          </a:xfrm>
        </p:spPr>
        <p:txBody>
          <a:bodyPr>
            <a:normAutofit fontScale="90000"/>
          </a:bodyPr>
          <a:lstStyle/>
          <a:p>
            <a:r>
              <a:rPr lang="en-US" dirty="0"/>
              <a:t>DTTL Labor Rates</a:t>
            </a:r>
          </a:p>
        </p:txBody>
      </p:sp>
      <p:sp>
        <p:nvSpPr>
          <p:cNvPr id="3" name="Content Placeholder 2"/>
          <p:cNvSpPr>
            <a:spLocks noGrp="1"/>
          </p:cNvSpPr>
          <p:nvPr>
            <p:ph idx="1"/>
          </p:nvPr>
        </p:nvSpPr>
        <p:spPr>
          <a:xfrm>
            <a:off x="2130406" y="4771115"/>
            <a:ext cx="8441143" cy="653796"/>
          </a:xfrm>
        </p:spPr>
        <p:txBody>
          <a:bodyPr>
            <a:noAutofit/>
          </a:bodyPr>
          <a:lstStyle/>
          <a:p>
            <a:r>
              <a:rPr lang="en-US" sz="1600" dirty="0"/>
              <a:t>Average not burdened is based on Total DTTL/FTE </a:t>
            </a:r>
            <a:r>
              <a:rPr lang="en-US" sz="1200" dirty="0"/>
              <a:t>(FY23 ex. $27,268M/141 FTE’s= $193K)</a:t>
            </a:r>
          </a:p>
          <a:p>
            <a:r>
              <a:rPr lang="en-US" sz="1600" dirty="0"/>
              <a:t>Average burdened is based on Total DTTL + OH Rate/FTE </a:t>
            </a:r>
            <a:r>
              <a:rPr lang="en-US" sz="1200" dirty="0"/>
              <a:t>(FY23 ex. $27,268M+$16,989M/141 FTE’s= $314K)</a:t>
            </a:r>
          </a:p>
          <a:p>
            <a:r>
              <a:rPr lang="en-US" sz="1600" dirty="0"/>
              <a:t>Average Annual DTTLE FTE Cost (not hourly) </a:t>
            </a:r>
          </a:p>
          <a:p>
            <a:r>
              <a:rPr lang="en-US" sz="1600" dirty="0"/>
              <a:t>FY24 decrease is due to additional FTE’s which means a slightly larger labor base to spread costs</a:t>
            </a:r>
          </a:p>
        </p:txBody>
      </p:sp>
      <p:sp>
        <p:nvSpPr>
          <p:cNvPr id="18" name="Slide Number Placeholder 17">
            <a:extLst>
              <a:ext uri="{FF2B5EF4-FFF2-40B4-BE49-F238E27FC236}">
                <a16:creationId xmlns:a16="http://schemas.microsoft.com/office/drawing/2014/main" id="{C3B279DD-8887-3306-129A-F95CC648712A}"/>
              </a:ext>
            </a:extLst>
          </p:cNvPr>
          <p:cNvSpPr>
            <a:spLocks noGrp="1"/>
          </p:cNvSpPr>
          <p:nvPr>
            <p:ph type="sldNum" sz="quarter" idx="12"/>
          </p:nvPr>
        </p:nvSpPr>
        <p:spPr/>
        <p:txBody>
          <a:bodyPr/>
          <a:lstStyle/>
          <a:p>
            <a:fld id="{6886C444-9211-4A2A-B91F-660A8EEB09AF}" type="slidenum">
              <a:rPr lang="en-US" smtClean="0"/>
              <a:t>3</a:t>
            </a:fld>
            <a:endParaRPr lang="en-US"/>
          </a:p>
        </p:txBody>
      </p:sp>
      <p:graphicFrame>
        <p:nvGraphicFramePr>
          <p:cNvPr id="7" name="Object 6">
            <a:extLst>
              <a:ext uri="{FF2B5EF4-FFF2-40B4-BE49-F238E27FC236}">
                <a16:creationId xmlns:a16="http://schemas.microsoft.com/office/drawing/2014/main" id="{D6CB7FA8-4E8A-4DA7-48F4-42B5B5927821}"/>
              </a:ext>
            </a:extLst>
          </p:cNvPr>
          <p:cNvGraphicFramePr>
            <a:graphicFrameLocks noChangeAspect="1"/>
          </p:cNvGraphicFramePr>
          <p:nvPr>
            <p:extLst>
              <p:ext uri="{D42A27DB-BD31-4B8C-83A1-F6EECF244321}">
                <p14:modId xmlns:p14="http://schemas.microsoft.com/office/powerpoint/2010/main" val="844518953"/>
              </p:ext>
            </p:extLst>
          </p:nvPr>
        </p:nvGraphicFramePr>
        <p:xfrm>
          <a:off x="2967038" y="1878013"/>
          <a:ext cx="6257925" cy="1674812"/>
        </p:xfrm>
        <a:graphic>
          <a:graphicData uri="http://schemas.openxmlformats.org/presentationml/2006/ole">
            <mc:AlternateContent xmlns:mc="http://schemas.openxmlformats.org/markup-compatibility/2006">
              <mc:Choice xmlns:v="urn:schemas-microsoft-com:vml" Requires="v">
                <p:oleObj spid="_x0000_s2051" name="Worksheet" r:id="rId4" imgW="4057606" imgH="1085850" progId="Excel.Sheet.12">
                  <p:embed/>
                </p:oleObj>
              </mc:Choice>
              <mc:Fallback>
                <p:oleObj name="Worksheet" r:id="rId4" imgW="4057606" imgH="1085850" progId="Excel.Sheet.12">
                  <p:embed/>
                  <p:pic>
                    <p:nvPicPr>
                      <p:cNvPr id="7" name="Object 6">
                        <a:extLst>
                          <a:ext uri="{FF2B5EF4-FFF2-40B4-BE49-F238E27FC236}">
                            <a16:creationId xmlns:a16="http://schemas.microsoft.com/office/drawing/2014/main" id="{D6CB7FA8-4E8A-4DA7-48F4-42B5B5927821}"/>
                          </a:ext>
                        </a:extLst>
                      </p:cNvPr>
                      <p:cNvPicPr/>
                      <p:nvPr/>
                    </p:nvPicPr>
                    <p:blipFill>
                      <a:blip r:embed="rId5"/>
                      <a:stretch>
                        <a:fillRect/>
                      </a:stretch>
                    </p:blipFill>
                    <p:spPr>
                      <a:xfrm>
                        <a:off x="2967038" y="1878013"/>
                        <a:ext cx="6257925" cy="1674812"/>
                      </a:xfrm>
                      <a:prstGeom prst="rect">
                        <a:avLst/>
                      </a:prstGeom>
                    </p:spPr>
                  </p:pic>
                </p:oleObj>
              </mc:Fallback>
            </mc:AlternateContent>
          </a:graphicData>
        </a:graphic>
      </p:graphicFrame>
    </p:spTree>
    <p:extLst>
      <p:ext uri="{BB962C8B-B14F-4D97-AF65-F5344CB8AC3E}">
        <p14:creationId xmlns:p14="http://schemas.microsoft.com/office/powerpoint/2010/main" val="2550431550"/>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Content Templates">
  <a:themeElements>
    <a:clrScheme name="USACE">
      <a:dk1>
        <a:srgbClr val="000000"/>
      </a:dk1>
      <a:lt1>
        <a:srgbClr val="83847A"/>
      </a:lt1>
      <a:dk2>
        <a:srgbClr val="FFFFFF"/>
      </a:dk2>
      <a:lt2>
        <a:srgbClr val="A3A3A3"/>
      </a:lt2>
      <a:accent1>
        <a:srgbClr val="82786F"/>
      </a:accent1>
      <a:accent2>
        <a:srgbClr val="6E8778"/>
      </a:accent2>
      <a:accent3>
        <a:srgbClr val="705C38"/>
      </a:accent3>
      <a:accent4>
        <a:srgbClr val="3E6682"/>
      </a:accent4>
      <a:accent5>
        <a:srgbClr val="663830"/>
      </a:accent5>
      <a:accent6>
        <a:srgbClr val="DF1F2E"/>
      </a:accent6>
      <a:hlink>
        <a:srgbClr val="3E6682"/>
      </a:hlink>
      <a:folHlink>
        <a:srgbClr val="DF1F2E"/>
      </a:folHlink>
    </a:clrScheme>
    <a:fontScheme name="USACE TEMPLATE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F4339">
            <a:alpha val="89000"/>
          </a:srgbClr>
        </a:solidFill>
        <a:ln>
          <a:noFill/>
        </a:ln>
        <a:effectLst/>
      </a:spPr>
      <a:bodyPr anchor="ctr"/>
      <a:lstStyle>
        <a:defPPr algn="ctr">
          <a:defRPr dirty="0"/>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NWDTemplate-LogosDown-2017.potx" id="{9FA1C32E-CDE2-4EA8-82A9-54FAA73D0B6D}" vid="{4D202EBB-725C-4C87-B90A-DB065ED0BBF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0c812102-ad86-471c-9c40-94698278b781">WSXRXM7A6WXE-452872185-38033</_dlc_DocId>
    <lcf76f155ced4ddcb4097134ff3c332f xmlns="c5b3eb30-7da2-439c-bd78-fa51a10442c6">
      <Terms xmlns="http://schemas.microsoft.com/office/infopath/2007/PartnerControls"/>
    </lcf76f155ced4ddcb4097134ff3c332f>
    <TaxCatchAll xmlns="0c812102-ad86-471c-9c40-94698278b781" xsi:nil="true"/>
    <TaxKeywordTaxHTField xmlns="0c812102-ad86-471c-9c40-94698278b781">
      <Terms xmlns="http://schemas.microsoft.com/office/infopath/2007/PartnerControls"/>
    </TaxKeywordTaxHTField>
    <NUMBER xmlns="c5b3eb30-7da2-439c-bd78-fa51a10442c6">1</NUMBER>
    <_ip_UnifiedCompliancePolicyUIAction xmlns="http://schemas.microsoft.com/sharepoint/v3" xsi:nil="true"/>
    <_dlc_DocIdUrl xmlns="0c812102-ad86-471c-9c40-94698278b781">
      <Url>https://armyeitaas.sharepoint-mil.us/teams/brat.g8.hq.devcom.afc/_layouts/15/DocIdRedir.aspx?ID=WSXRXM7A6WXE-452872185-38033</Url>
      <Description>WSXRXM7A6WXE-452872185-38033</Description>
    </_dlc_DocIdUrl>
    <_ip_UnifiedCompliancePolicyProperties xmlns="http://schemas.microsoft.com/sharepoint/v3" xsi:nil="tru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3E7F6283AD98504AA2FAFA108BC0F382" ma:contentTypeVersion="17" ma:contentTypeDescription="Create a new document." ma:contentTypeScope="" ma:versionID="2cf973498492bc347b65e8a315722b04">
  <xsd:schema xmlns:xsd="http://www.w3.org/2001/XMLSchema" xmlns:xs="http://www.w3.org/2001/XMLSchema" xmlns:p="http://schemas.microsoft.com/office/2006/metadata/properties" xmlns:ns1="http://schemas.microsoft.com/sharepoint/v3" xmlns:ns2="c5b3eb30-7da2-439c-bd78-fa51a10442c6" xmlns:ns3="0c812102-ad86-471c-9c40-94698278b781" targetNamespace="http://schemas.microsoft.com/office/2006/metadata/properties" ma:root="true" ma:fieldsID="7bfa9ad0d75c92f717806dbbb4a48cd5" ns1:_="" ns2:_="" ns3:_="">
    <xsd:import namespace="http://schemas.microsoft.com/sharepoint/v3"/>
    <xsd:import namespace="c5b3eb30-7da2-439c-bd78-fa51a10442c6"/>
    <xsd:import namespace="0c812102-ad86-471c-9c40-94698278b78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NUMBER" minOccurs="0"/>
                <xsd:element ref="ns2:MediaLengthInSeconds" minOccurs="0"/>
                <xsd:element ref="ns3:TaxKeywordTaxHTField" minOccurs="0"/>
                <xsd:element ref="ns3:_dlc_DocId" minOccurs="0"/>
                <xsd:element ref="ns3:_dlc_DocIdUrl" minOccurs="0"/>
                <xsd:element ref="ns3:_dlc_DocIdPersistId"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6" nillable="true" ma:displayName="Unified Compliance Policy Properties" ma:hidden="true" ma:internalName="_ip_UnifiedCompliancePolicyProperties">
      <xsd:simpleType>
        <xsd:restriction base="dms:Note"/>
      </xsd:simpleType>
    </xsd:element>
    <xsd:element name="_ip_UnifiedCompliancePolicyUIAction" ma:index="2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5b3eb30-7da2-439c-bd78-fa51a10442c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cc874fec-6985-468d-9a86-0194f6fd86dc"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NUMBER" ma:index="19" nillable="true" ma:displayName="NUMBER" ma:decimals="1" ma:default="1" ma:format="Dropdown" ma:internalName="NUMBER" ma:percentage="FALSE">
      <xsd:simpleType>
        <xsd:restriction base="dms:Number"/>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c812102-ad86-471c-9c40-94698278b78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1556dfce-e3a2-4edc-8771-cd88785fcab0}" ma:internalName="TaxCatchAll" ma:showField="CatchAllData" ma:web="0c812102-ad86-471c-9c40-94698278b781">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KeywordTaxHTField" ma:index="22" nillable="true" ma:taxonomy="true" ma:internalName="TaxKeywordTaxHTField" ma:taxonomyFieldName="TaxKeyword" ma:displayName="Enterprise Keywords" ma:fieldId="{23f27201-bee3-471e-b2e7-b64fd8b7ca38}" ma:taxonomyMulti="true" ma:sspId="cc874fec-6985-468d-9a86-0194f6fd86dc" ma:termSetId="00000000-0000-0000-0000-000000000000" ma:anchorId="00000000-0000-0000-0000-000000000000" ma:open="true" ma:isKeyword="true">
      <xsd:complexType>
        <xsd:sequence>
          <xsd:element ref="pc:Terms" minOccurs="0" maxOccurs="1"/>
        </xsd:sequence>
      </xsd:complexType>
    </xsd:element>
    <xsd:element name="_dlc_DocId" ma:index="23" nillable="true" ma:displayName="Document ID Value" ma:description="The value of the document ID assigned to this item." ma:indexed="true" ma:internalName="_dlc_DocId" ma:readOnly="true">
      <xsd:simpleType>
        <xsd:restriction base="dms:Text"/>
      </xsd:simpleType>
    </xsd:element>
    <xsd:element name="_dlc_DocIdUrl" ma:index="2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5"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6831479-FA17-45CE-BDE4-067FD56CA10D}">
  <ds:schemaRefs>
    <ds:schemaRef ds:uri="http://schemas.microsoft.com/sharepoint/events"/>
  </ds:schemaRefs>
</ds:datastoreItem>
</file>

<file path=customXml/itemProps2.xml><?xml version="1.0" encoding="utf-8"?>
<ds:datastoreItem xmlns:ds="http://schemas.openxmlformats.org/officeDocument/2006/customXml" ds:itemID="{8D410AA0-9975-42D9-BE49-E1E70DE08424}">
  <ds:schemaRefs>
    <ds:schemaRef ds:uri="http://schemas.microsoft.com/sharepoint/v3/contenttype/forms"/>
  </ds:schemaRefs>
</ds:datastoreItem>
</file>

<file path=customXml/itemProps3.xml><?xml version="1.0" encoding="utf-8"?>
<ds:datastoreItem xmlns:ds="http://schemas.openxmlformats.org/officeDocument/2006/customXml" ds:itemID="{06C5AD2B-243B-43BA-B5FF-95A2E9050188}">
  <ds:schemaRefs>
    <ds:schemaRef ds:uri="c5b3eb30-7da2-439c-bd78-fa51a10442c6"/>
    <ds:schemaRef ds:uri="http://schemas.openxmlformats.org/package/2006/metadata/core-properties"/>
    <ds:schemaRef ds:uri="http://purl.org/dc/terms/"/>
    <ds:schemaRef ds:uri="http://purl.org/dc/elements/1.1/"/>
    <ds:schemaRef ds:uri="0c812102-ad86-471c-9c40-94698278b781"/>
    <ds:schemaRef ds:uri="http://purl.org/dc/dcmitype/"/>
    <ds:schemaRef ds:uri="http://schemas.microsoft.com/office/2006/metadata/properties"/>
    <ds:schemaRef ds:uri="http://schemas.microsoft.com/office/2006/documentManagement/types"/>
    <ds:schemaRef ds:uri="http://schemas.microsoft.com/office/infopath/2007/PartnerControls"/>
    <ds:schemaRef ds:uri="http://schemas.microsoft.com/sharepoint/v3"/>
    <ds:schemaRef ds:uri="http://www.w3.org/XML/1998/namespace"/>
  </ds:schemaRefs>
</ds:datastoreItem>
</file>

<file path=customXml/itemProps4.xml><?xml version="1.0" encoding="utf-8"?>
<ds:datastoreItem xmlns:ds="http://schemas.openxmlformats.org/officeDocument/2006/customXml" ds:itemID="{5229C764-F650-471C-A7EF-D1C5BFDC12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5b3eb30-7da2-439c-bd78-fa51a10442c6"/>
    <ds:schemaRef ds:uri="0c812102-ad86-471c-9c40-94698278b7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TM10001115[[fn=Parcel]]</Template>
  <TotalTime>7086</TotalTime>
  <Words>383</Words>
  <Application>Microsoft Office PowerPoint</Application>
  <PresentationFormat>Widescreen</PresentationFormat>
  <Paragraphs>63</Paragraphs>
  <Slides>3</Slides>
  <Notes>3</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3</vt:i4>
      </vt:variant>
    </vt:vector>
  </HeadingPairs>
  <TitlesOfParts>
    <vt:vector size="9" baseType="lpstr">
      <vt:lpstr>Arial</vt:lpstr>
      <vt:lpstr>Calibri</vt:lpstr>
      <vt:lpstr>Gill Sans MT</vt:lpstr>
      <vt:lpstr>Parcel</vt:lpstr>
      <vt:lpstr>Content Templates</vt:lpstr>
      <vt:lpstr>Worksheet</vt:lpstr>
      <vt:lpstr>AGC RATE BOARD – 2024</vt:lpstr>
      <vt:lpstr>Overhead Rate methodology</vt:lpstr>
      <vt:lpstr>DTTL Labor Rates</vt:lpstr>
    </vt:vector>
  </TitlesOfParts>
  <Company>Department of Defense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Rate Board Slide Template</dc:title>
  <dc:creator>Latham, Michaela D CIV USARMY HQDA ASA FM (USA)</dc:creator>
  <cp:lastModifiedBy>Browning, Michaela D CIV USARMY HQDA ASA FM (USA)</cp:lastModifiedBy>
  <cp:revision>220</cp:revision>
  <cp:lastPrinted>2023-08-30T19:24:03Z</cp:lastPrinted>
  <dcterms:created xsi:type="dcterms:W3CDTF">2021-06-07T17:24:29Z</dcterms:created>
  <dcterms:modified xsi:type="dcterms:W3CDTF">2023-11-13T18:14:31Z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Keyword">
    <vt:lpwstr/>
  </property>
  <property fmtid="{D5CDD505-2E9C-101B-9397-08002B2CF9AE}" pid="3" name="ContentTypeId">
    <vt:lpwstr>0x0101003E7F6283AD98504AA2FAFA108BC0F382</vt:lpwstr>
  </property>
  <property fmtid="{D5CDD505-2E9C-101B-9397-08002B2CF9AE}" pid="4" name="_dlc_DocIdItemGuid">
    <vt:lpwstr>e1a7c398-f146-48f0-96d3-ee6d5efc8105</vt:lpwstr>
  </property>
  <property fmtid="{D5CDD505-2E9C-101B-9397-08002B2CF9AE}" pid="5" name="MediaServiceImageTags">
    <vt:lpwstr/>
  </property>
</Properties>
</file>