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8" r:id="rId3"/>
  </p:sldMasterIdLst>
  <p:notesMasterIdLst>
    <p:notesMasterId r:id="rId13"/>
  </p:notesMasterIdLst>
  <p:sldIdLst>
    <p:sldId id="257" r:id="rId4"/>
    <p:sldId id="268" r:id="rId5"/>
    <p:sldId id="258" r:id="rId6"/>
    <p:sldId id="262" r:id="rId7"/>
    <p:sldId id="263" r:id="rId8"/>
    <p:sldId id="269" r:id="rId9"/>
    <p:sldId id="266" r:id="rId10"/>
    <p:sldId id="264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202" autoAdjust="0"/>
  </p:normalViewPr>
  <p:slideViewPr>
    <p:cSldViewPr snapToGrid="0">
      <p:cViewPr varScale="1">
        <p:scale>
          <a:sx n="75" d="100"/>
          <a:sy n="75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59693-D947-41FE-BEC7-0698CB622888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7A34A-FB26-4A34-A62D-3AD26A785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2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1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r>
              <a:rPr lang="en-US" baseline="0" dirty="0" smtClean="0"/>
              <a:t> and status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FY17 SBR and balance sheet areas</a:t>
            </a:r>
          </a:p>
          <a:p>
            <a:r>
              <a:rPr lang="en-US" baseline="0" dirty="0" smtClean="0"/>
              <a:t>OM&amp;S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7A34A-FB26-4A34-A62D-3AD26A785C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62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Inefficient system controls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Outdated systems and processes that are not properly configured or mated to audit platforms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Third-party service providers with different practices and standards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Competing priorities: the audit is hardly the Army’s only ongoing activity</a:t>
            </a: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B9DE2-C579-4B04-BF20-C166EB52E8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41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CB5E3-3731-4084-9770-ACFB8745C27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3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404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-9525"/>
            <a:ext cx="9144000" cy="571500"/>
          </a:xfrm>
          <a:prstGeom prst="rect">
            <a:avLst/>
          </a:prstGeom>
          <a:gradFill rotWithShape="1">
            <a:gsLst>
              <a:gs pos="0">
                <a:srgbClr val="3C3833"/>
              </a:gs>
              <a:gs pos="100000">
                <a:srgbClr val="82786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68269" y="31754"/>
            <a:ext cx="369887" cy="492125"/>
            <a:chOff x="576" y="369"/>
            <a:chExt cx="732" cy="973"/>
          </a:xfrm>
        </p:grpSpPr>
        <p:sp>
          <p:nvSpPr>
            <p:cNvPr id="5" name="Freeform 9"/>
            <p:cNvSpPr>
              <a:spLocks/>
            </p:cNvSpPr>
            <p:nvPr/>
          </p:nvSpPr>
          <p:spPr bwMode="auto">
            <a:xfrm>
              <a:off x="576" y="369"/>
              <a:ext cx="732" cy="694"/>
            </a:xfrm>
            <a:custGeom>
              <a:avLst/>
              <a:gdLst>
                <a:gd name="T0" fmla="*/ 1212 w 432"/>
                <a:gd name="T1" fmla="*/ 29 h 410"/>
                <a:gd name="T2" fmla="*/ 1137 w 432"/>
                <a:gd name="T3" fmla="*/ 0 h 410"/>
                <a:gd name="T4" fmla="*/ 103 w 432"/>
                <a:gd name="T5" fmla="*/ 0 h 410"/>
                <a:gd name="T6" fmla="*/ 32 w 432"/>
                <a:gd name="T7" fmla="*/ 29 h 410"/>
                <a:gd name="T8" fmla="*/ 0 w 432"/>
                <a:gd name="T9" fmla="*/ 100 h 410"/>
                <a:gd name="T10" fmla="*/ 0 w 432"/>
                <a:gd name="T11" fmla="*/ 1075 h 410"/>
                <a:gd name="T12" fmla="*/ 32 w 432"/>
                <a:gd name="T13" fmla="*/ 1146 h 410"/>
                <a:gd name="T14" fmla="*/ 103 w 432"/>
                <a:gd name="T15" fmla="*/ 1175 h 410"/>
                <a:gd name="T16" fmla="*/ 1137 w 432"/>
                <a:gd name="T17" fmla="*/ 1175 h 410"/>
                <a:gd name="T18" fmla="*/ 1212 w 432"/>
                <a:gd name="T19" fmla="*/ 1146 h 410"/>
                <a:gd name="T20" fmla="*/ 1240 w 432"/>
                <a:gd name="T21" fmla="*/ 1075 h 410"/>
                <a:gd name="T22" fmla="*/ 1240 w 432"/>
                <a:gd name="T23" fmla="*/ 100 h 410"/>
                <a:gd name="T24" fmla="*/ 1212 w 432"/>
                <a:gd name="T25" fmla="*/ 29 h 4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410"/>
                <a:gd name="T41" fmla="*/ 432 w 432"/>
                <a:gd name="T42" fmla="*/ 410 h 4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410">
                  <a:moveTo>
                    <a:pt x="422" y="10"/>
                  </a:moveTo>
                  <a:cubicBezTo>
                    <a:pt x="415" y="3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3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4"/>
                    <a:pt x="4" y="393"/>
                    <a:pt x="11" y="400"/>
                  </a:cubicBezTo>
                  <a:cubicBezTo>
                    <a:pt x="17" y="407"/>
                    <a:pt x="26" y="410"/>
                    <a:pt x="36" y="410"/>
                  </a:cubicBezTo>
                  <a:cubicBezTo>
                    <a:pt x="396" y="410"/>
                    <a:pt x="396" y="410"/>
                    <a:pt x="396" y="410"/>
                  </a:cubicBezTo>
                  <a:cubicBezTo>
                    <a:pt x="406" y="410"/>
                    <a:pt x="415" y="407"/>
                    <a:pt x="422" y="400"/>
                  </a:cubicBezTo>
                  <a:cubicBezTo>
                    <a:pt x="429" y="393"/>
                    <a:pt x="432" y="384"/>
                    <a:pt x="432" y="37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26"/>
                    <a:pt x="429" y="17"/>
                    <a:pt x="422" y="1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595" y="388"/>
              <a:ext cx="694" cy="656"/>
            </a:xfrm>
            <a:custGeom>
              <a:avLst/>
              <a:gdLst>
                <a:gd name="T0" fmla="*/ 1182 w 410"/>
                <a:gd name="T1" fmla="*/ 70 h 388"/>
                <a:gd name="T2" fmla="*/ 1158 w 410"/>
                <a:gd name="T3" fmla="*/ 20 h 388"/>
                <a:gd name="T4" fmla="*/ 1110 w 410"/>
                <a:gd name="T5" fmla="*/ 0 h 388"/>
                <a:gd name="T6" fmla="*/ 71 w 410"/>
                <a:gd name="T7" fmla="*/ 0 h 388"/>
                <a:gd name="T8" fmla="*/ 24 w 410"/>
                <a:gd name="T9" fmla="*/ 20 h 388"/>
                <a:gd name="T10" fmla="*/ 0 w 410"/>
                <a:gd name="T11" fmla="*/ 70 h 388"/>
                <a:gd name="T12" fmla="*/ 0 w 410"/>
                <a:gd name="T13" fmla="*/ 1046 h 388"/>
                <a:gd name="T14" fmla="*/ 24 w 410"/>
                <a:gd name="T15" fmla="*/ 1096 h 388"/>
                <a:gd name="T16" fmla="*/ 71 w 410"/>
                <a:gd name="T17" fmla="*/ 1116 h 388"/>
                <a:gd name="T18" fmla="*/ 1110 w 410"/>
                <a:gd name="T19" fmla="*/ 1116 h 388"/>
                <a:gd name="T20" fmla="*/ 1158 w 410"/>
                <a:gd name="T21" fmla="*/ 1096 h 388"/>
                <a:gd name="T22" fmla="*/ 1182 w 410"/>
                <a:gd name="T23" fmla="*/ 1046 h 388"/>
                <a:gd name="T24" fmla="*/ 1182 w 410"/>
                <a:gd name="T25" fmla="*/ 70 h 3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388"/>
                <a:gd name="T41" fmla="*/ 410 w 410"/>
                <a:gd name="T42" fmla="*/ 388 h 3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388">
                  <a:moveTo>
                    <a:pt x="410" y="24"/>
                  </a:moveTo>
                  <a:cubicBezTo>
                    <a:pt x="410" y="18"/>
                    <a:pt x="407" y="12"/>
                    <a:pt x="402" y="7"/>
                  </a:cubicBezTo>
                  <a:cubicBezTo>
                    <a:pt x="398" y="2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2"/>
                    <a:pt x="8" y="7"/>
                  </a:cubicBezTo>
                  <a:cubicBezTo>
                    <a:pt x="3" y="12"/>
                    <a:pt x="0" y="18"/>
                    <a:pt x="0" y="2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70"/>
                    <a:pt x="3" y="376"/>
                    <a:pt x="8" y="381"/>
                  </a:cubicBezTo>
                  <a:cubicBezTo>
                    <a:pt x="12" y="386"/>
                    <a:pt x="18" y="388"/>
                    <a:pt x="25" y="388"/>
                  </a:cubicBezTo>
                  <a:cubicBezTo>
                    <a:pt x="385" y="388"/>
                    <a:pt x="385" y="388"/>
                    <a:pt x="385" y="388"/>
                  </a:cubicBezTo>
                  <a:cubicBezTo>
                    <a:pt x="392" y="388"/>
                    <a:pt x="398" y="386"/>
                    <a:pt x="402" y="381"/>
                  </a:cubicBezTo>
                  <a:cubicBezTo>
                    <a:pt x="407" y="376"/>
                    <a:pt x="410" y="370"/>
                    <a:pt x="410" y="364"/>
                  </a:cubicBezTo>
                  <a:cubicBezTo>
                    <a:pt x="410" y="24"/>
                    <a:pt x="410" y="24"/>
                    <a:pt x="410" y="24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614" y="407"/>
              <a:ext cx="657" cy="618"/>
            </a:xfrm>
            <a:custGeom>
              <a:avLst/>
              <a:gdLst>
                <a:gd name="T0" fmla="*/ 1103 w 386"/>
                <a:gd name="T1" fmla="*/ 8 h 364"/>
                <a:gd name="T2" fmla="*/ 1074 w 386"/>
                <a:gd name="T3" fmla="*/ 0 h 364"/>
                <a:gd name="T4" fmla="*/ 37 w 386"/>
                <a:gd name="T5" fmla="*/ 0 h 364"/>
                <a:gd name="T6" fmla="*/ 12 w 386"/>
                <a:gd name="T7" fmla="*/ 8 h 364"/>
                <a:gd name="T8" fmla="*/ 0 w 386"/>
                <a:gd name="T9" fmla="*/ 34 h 364"/>
                <a:gd name="T10" fmla="*/ 0 w 386"/>
                <a:gd name="T11" fmla="*/ 1012 h 364"/>
                <a:gd name="T12" fmla="*/ 12 w 386"/>
                <a:gd name="T13" fmla="*/ 1037 h 364"/>
                <a:gd name="T14" fmla="*/ 37 w 386"/>
                <a:gd name="T15" fmla="*/ 1046 h 364"/>
                <a:gd name="T16" fmla="*/ 1074 w 386"/>
                <a:gd name="T17" fmla="*/ 1046 h 364"/>
                <a:gd name="T18" fmla="*/ 1103 w 386"/>
                <a:gd name="T19" fmla="*/ 1037 h 364"/>
                <a:gd name="T20" fmla="*/ 1111 w 386"/>
                <a:gd name="T21" fmla="*/ 1012 h 364"/>
                <a:gd name="T22" fmla="*/ 1111 w 386"/>
                <a:gd name="T23" fmla="*/ 34 h 364"/>
                <a:gd name="T24" fmla="*/ 1103 w 386"/>
                <a:gd name="T25" fmla="*/ 8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364"/>
                <a:gd name="T41" fmla="*/ 386 w 386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364">
                  <a:moveTo>
                    <a:pt x="383" y="3"/>
                  </a:move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5"/>
                    <a:pt x="1" y="358"/>
                    <a:pt x="4" y="361"/>
                  </a:cubicBezTo>
                  <a:cubicBezTo>
                    <a:pt x="6" y="363"/>
                    <a:pt x="9" y="364"/>
                    <a:pt x="13" y="364"/>
                  </a:cubicBezTo>
                  <a:cubicBezTo>
                    <a:pt x="373" y="364"/>
                    <a:pt x="373" y="364"/>
                    <a:pt x="373" y="364"/>
                  </a:cubicBezTo>
                  <a:cubicBezTo>
                    <a:pt x="377" y="364"/>
                    <a:pt x="380" y="363"/>
                    <a:pt x="383" y="361"/>
                  </a:cubicBezTo>
                  <a:cubicBezTo>
                    <a:pt x="385" y="358"/>
                    <a:pt x="386" y="355"/>
                    <a:pt x="386" y="352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6" y="9"/>
                    <a:pt x="385" y="6"/>
                    <a:pt x="383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673" y="451"/>
              <a:ext cx="553" cy="521"/>
            </a:xfrm>
            <a:custGeom>
              <a:avLst/>
              <a:gdLst>
                <a:gd name="T0" fmla="*/ 554 w 552"/>
                <a:gd name="T1" fmla="*/ 199 h 521"/>
                <a:gd name="T2" fmla="*/ 344 w 552"/>
                <a:gd name="T3" fmla="*/ 199 h 521"/>
                <a:gd name="T4" fmla="*/ 279 w 552"/>
                <a:gd name="T5" fmla="*/ 0 h 521"/>
                <a:gd name="T6" fmla="*/ 211 w 552"/>
                <a:gd name="T7" fmla="*/ 199 h 521"/>
                <a:gd name="T8" fmla="*/ 0 w 552"/>
                <a:gd name="T9" fmla="*/ 199 h 521"/>
                <a:gd name="T10" fmla="*/ 172 w 552"/>
                <a:gd name="T11" fmla="*/ 319 h 521"/>
                <a:gd name="T12" fmla="*/ 108 w 552"/>
                <a:gd name="T13" fmla="*/ 515 h 521"/>
                <a:gd name="T14" fmla="*/ 278 w 552"/>
                <a:gd name="T15" fmla="*/ 395 h 521"/>
                <a:gd name="T16" fmla="*/ 449 w 552"/>
                <a:gd name="T17" fmla="*/ 519 h 521"/>
                <a:gd name="T18" fmla="*/ 386 w 552"/>
                <a:gd name="T19" fmla="*/ 315 h 521"/>
                <a:gd name="T20" fmla="*/ 554 w 552"/>
                <a:gd name="T21" fmla="*/ 199 h 521"/>
                <a:gd name="T22" fmla="*/ 554 w 552"/>
                <a:gd name="T23" fmla="*/ 199 h 5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2"/>
                <a:gd name="T37" fmla="*/ 0 h 521"/>
                <a:gd name="T38" fmla="*/ 552 w 552"/>
                <a:gd name="T39" fmla="*/ 521 h 5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2" h="521">
                  <a:moveTo>
                    <a:pt x="552" y="199"/>
                  </a:moveTo>
                  <a:lnTo>
                    <a:pt x="342" y="199"/>
                  </a:lnTo>
                  <a:lnTo>
                    <a:pt x="277" y="0"/>
                  </a:lnTo>
                  <a:lnTo>
                    <a:pt x="211" y="199"/>
                  </a:lnTo>
                  <a:lnTo>
                    <a:pt x="0" y="199"/>
                  </a:lnTo>
                  <a:lnTo>
                    <a:pt x="172" y="321"/>
                  </a:lnTo>
                  <a:lnTo>
                    <a:pt x="108" y="517"/>
                  </a:lnTo>
                  <a:lnTo>
                    <a:pt x="276" y="397"/>
                  </a:lnTo>
                  <a:lnTo>
                    <a:pt x="447" y="521"/>
                  </a:lnTo>
                  <a:lnTo>
                    <a:pt x="384" y="317"/>
                  </a:lnTo>
                  <a:lnTo>
                    <a:pt x="552" y="199"/>
                  </a:ln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743" y="520"/>
              <a:ext cx="415" cy="389"/>
            </a:xfrm>
            <a:custGeom>
              <a:avLst/>
              <a:gdLst>
                <a:gd name="T0" fmla="*/ 416 w 414"/>
                <a:gd name="T1" fmla="*/ 147 h 390"/>
                <a:gd name="T2" fmla="*/ 258 w 414"/>
                <a:gd name="T3" fmla="*/ 147 h 390"/>
                <a:gd name="T4" fmla="*/ 210 w 414"/>
                <a:gd name="T5" fmla="*/ 0 h 390"/>
                <a:gd name="T6" fmla="*/ 158 w 414"/>
                <a:gd name="T7" fmla="*/ 147 h 390"/>
                <a:gd name="T8" fmla="*/ 0 w 414"/>
                <a:gd name="T9" fmla="*/ 147 h 390"/>
                <a:gd name="T10" fmla="*/ 129 w 414"/>
                <a:gd name="T11" fmla="*/ 237 h 390"/>
                <a:gd name="T12" fmla="*/ 81 w 414"/>
                <a:gd name="T13" fmla="*/ 386 h 390"/>
                <a:gd name="T14" fmla="*/ 209 w 414"/>
                <a:gd name="T15" fmla="*/ 294 h 390"/>
                <a:gd name="T16" fmla="*/ 338 w 414"/>
                <a:gd name="T17" fmla="*/ 388 h 390"/>
                <a:gd name="T18" fmla="*/ 290 w 414"/>
                <a:gd name="T19" fmla="*/ 235 h 390"/>
                <a:gd name="T20" fmla="*/ 416 w 414"/>
                <a:gd name="T21" fmla="*/ 147 h 390"/>
                <a:gd name="T22" fmla="*/ 416 w 414"/>
                <a:gd name="T23" fmla="*/ 147 h 3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4"/>
                <a:gd name="T37" fmla="*/ 0 h 390"/>
                <a:gd name="T38" fmla="*/ 414 w 414"/>
                <a:gd name="T39" fmla="*/ 390 h 3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4" h="390">
                  <a:moveTo>
                    <a:pt x="414" y="147"/>
                  </a:moveTo>
                  <a:lnTo>
                    <a:pt x="256" y="147"/>
                  </a:lnTo>
                  <a:lnTo>
                    <a:pt x="208" y="0"/>
                  </a:lnTo>
                  <a:lnTo>
                    <a:pt x="158" y="147"/>
                  </a:lnTo>
                  <a:lnTo>
                    <a:pt x="0" y="147"/>
                  </a:lnTo>
                  <a:lnTo>
                    <a:pt x="129" y="239"/>
                  </a:lnTo>
                  <a:lnTo>
                    <a:pt x="81" y="388"/>
                  </a:lnTo>
                  <a:lnTo>
                    <a:pt x="207" y="296"/>
                  </a:lnTo>
                  <a:lnTo>
                    <a:pt x="336" y="390"/>
                  </a:lnTo>
                  <a:lnTo>
                    <a:pt x="288" y="237"/>
                  </a:lnTo>
                  <a:lnTo>
                    <a:pt x="414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790" y="573"/>
              <a:ext cx="317" cy="292"/>
            </a:xfrm>
            <a:custGeom>
              <a:avLst/>
              <a:gdLst>
                <a:gd name="T0" fmla="*/ 221 w 312"/>
                <a:gd name="T1" fmla="*/ 178 h 293"/>
                <a:gd name="T2" fmla="*/ 318 w 312"/>
                <a:gd name="T3" fmla="*/ 112 h 293"/>
                <a:gd name="T4" fmla="*/ 197 w 312"/>
                <a:gd name="T5" fmla="*/ 112 h 293"/>
                <a:gd name="T6" fmla="*/ 160 w 312"/>
                <a:gd name="T7" fmla="*/ 0 h 293"/>
                <a:gd name="T8" fmla="*/ 121 w 312"/>
                <a:gd name="T9" fmla="*/ 112 h 293"/>
                <a:gd name="T10" fmla="*/ 0 w 312"/>
                <a:gd name="T11" fmla="*/ 112 h 293"/>
                <a:gd name="T12" fmla="*/ 98 w 312"/>
                <a:gd name="T13" fmla="*/ 178 h 293"/>
                <a:gd name="T14" fmla="*/ 63 w 312"/>
                <a:gd name="T15" fmla="*/ 290 h 293"/>
                <a:gd name="T16" fmla="*/ 160 w 312"/>
                <a:gd name="T17" fmla="*/ 222 h 293"/>
                <a:gd name="T18" fmla="*/ 256 w 312"/>
                <a:gd name="T19" fmla="*/ 291 h 293"/>
                <a:gd name="T20" fmla="*/ 221 w 312"/>
                <a:gd name="T21" fmla="*/ 178 h 293"/>
                <a:gd name="T22" fmla="*/ 221 w 312"/>
                <a:gd name="T23" fmla="*/ 178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293"/>
                <a:gd name="T38" fmla="*/ 312 w 312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293">
                  <a:moveTo>
                    <a:pt x="217" y="180"/>
                  </a:moveTo>
                  <a:lnTo>
                    <a:pt x="312" y="112"/>
                  </a:lnTo>
                  <a:lnTo>
                    <a:pt x="193" y="112"/>
                  </a:lnTo>
                  <a:lnTo>
                    <a:pt x="156" y="0"/>
                  </a:lnTo>
                  <a:lnTo>
                    <a:pt x="119" y="112"/>
                  </a:lnTo>
                  <a:lnTo>
                    <a:pt x="0" y="112"/>
                  </a:lnTo>
                  <a:lnTo>
                    <a:pt x="96" y="180"/>
                  </a:lnTo>
                  <a:lnTo>
                    <a:pt x="61" y="292"/>
                  </a:lnTo>
                  <a:lnTo>
                    <a:pt x="156" y="224"/>
                  </a:lnTo>
                  <a:lnTo>
                    <a:pt x="252" y="293"/>
                  </a:lnTo>
                  <a:lnTo>
                    <a:pt x="217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576" y="1081"/>
              <a:ext cx="732" cy="261"/>
            </a:xfrm>
            <a:custGeom>
              <a:avLst/>
              <a:gdLst>
                <a:gd name="T0" fmla="*/ 103 w 432"/>
                <a:gd name="T1" fmla="*/ 0 h 153"/>
                <a:gd name="T2" fmla="*/ 32 w 432"/>
                <a:gd name="T3" fmla="*/ 32 h 153"/>
                <a:gd name="T4" fmla="*/ 0 w 432"/>
                <a:gd name="T5" fmla="*/ 103 h 153"/>
                <a:gd name="T6" fmla="*/ 0 w 432"/>
                <a:gd name="T7" fmla="*/ 339 h 153"/>
                <a:gd name="T8" fmla="*/ 32 w 432"/>
                <a:gd name="T9" fmla="*/ 410 h 153"/>
                <a:gd name="T10" fmla="*/ 103 w 432"/>
                <a:gd name="T11" fmla="*/ 438 h 153"/>
                <a:gd name="T12" fmla="*/ 1137 w 432"/>
                <a:gd name="T13" fmla="*/ 438 h 153"/>
                <a:gd name="T14" fmla="*/ 1212 w 432"/>
                <a:gd name="T15" fmla="*/ 410 h 153"/>
                <a:gd name="T16" fmla="*/ 1240 w 432"/>
                <a:gd name="T17" fmla="*/ 339 h 153"/>
                <a:gd name="T18" fmla="*/ 1240 w 432"/>
                <a:gd name="T19" fmla="*/ 103 h 153"/>
                <a:gd name="T20" fmla="*/ 1212 w 432"/>
                <a:gd name="T21" fmla="*/ 32 h 153"/>
                <a:gd name="T22" fmla="*/ 1137 w 432"/>
                <a:gd name="T23" fmla="*/ 0 h 153"/>
                <a:gd name="T24" fmla="*/ 103 w 432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153"/>
                <a:gd name="T41" fmla="*/ 432 w 432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153">
                  <a:moveTo>
                    <a:pt x="36" y="0"/>
                  </a:moveTo>
                  <a:cubicBezTo>
                    <a:pt x="26" y="0"/>
                    <a:pt x="17" y="4"/>
                    <a:pt x="11" y="11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7"/>
                    <a:pt x="4" y="136"/>
                    <a:pt x="11" y="143"/>
                  </a:cubicBezTo>
                  <a:cubicBezTo>
                    <a:pt x="17" y="150"/>
                    <a:pt x="26" y="153"/>
                    <a:pt x="36" y="153"/>
                  </a:cubicBezTo>
                  <a:cubicBezTo>
                    <a:pt x="396" y="153"/>
                    <a:pt x="396" y="153"/>
                    <a:pt x="396" y="153"/>
                  </a:cubicBezTo>
                  <a:cubicBezTo>
                    <a:pt x="406" y="153"/>
                    <a:pt x="415" y="150"/>
                    <a:pt x="422" y="143"/>
                  </a:cubicBezTo>
                  <a:cubicBezTo>
                    <a:pt x="429" y="136"/>
                    <a:pt x="432" y="127"/>
                    <a:pt x="432" y="118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26"/>
                    <a:pt x="429" y="17"/>
                    <a:pt x="422" y="11"/>
                  </a:cubicBezTo>
                  <a:cubicBezTo>
                    <a:pt x="415" y="4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595" y="1100"/>
              <a:ext cx="694" cy="223"/>
            </a:xfrm>
            <a:custGeom>
              <a:avLst/>
              <a:gdLst>
                <a:gd name="T0" fmla="*/ 24 w 410"/>
                <a:gd name="T1" fmla="*/ 24 h 131"/>
                <a:gd name="T2" fmla="*/ 0 w 410"/>
                <a:gd name="T3" fmla="*/ 74 h 131"/>
                <a:gd name="T4" fmla="*/ 0 w 410"/>
                <a:gd name="T5" fmla="*/ 316 h 131"/>
                <a:gd name="T6" fmla="*/ 24 w 410"/>
                <a:gd name="T7" fmla="*/ 366 h 131"/>
                <a:gd name="T8" fmla="*/ 71 w 410"/>
                <a:gd name="T9" fmla="*/ 386 h 131"/>
                <a:gd name="T10" fmla="*/ 1110 w 410"/>
                <a:gd name="T11" fmla="*/ 386 h 131"/>
                <a:gd name="T12" fmla="*/ 1158 w 410"/>
                <a:gd name="T13" fmla="*/ 366 h 131"/>
                <a:gd name="T14" fmla="*/ 1182 w 410"/>
                <a:gd name="T15" fmla="*/ 316 h 131"/>
                <a:gd name="T16" fmla="*/ 1182 w 410"/>
                <a:gd name="T17" fmla="*/ 74 h 131"/>
                <a:gd name="T18" fmla="*/ 1158 w 410"/>
                <a:gd name="T19" fmla="*/ 24 h 131"/>
                <a:gd name="T20" fmla="*/ 1110 w 410"/>
                <a:gd name="T21" fmla="*/ 0 h 131"/>
                <a:gd name="T22" fmla="*/ 71 w 410"/>
                <a:gd name="T23" fmla="*/ 0 h 131"/>
                <a:gd name="T24" fmla="*/ 24 w 410"/>
                <a:gd name="T25" fmla="*/ 24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131"/>
                <a:gd name="T41" fmla="*/ 410 w 410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131">
                  <a:moveTo>
                    <a:pt x="8" y="8"/>
                  </a:moveTo>
                  <a:cubicBezTo>
                    <a:pt x="3" y="12"/>
                    <a:pt x="0" y="18"/>
                    <a:pt x="0" y="2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3"/>
                    <a:pt x="3" y="119"/>
                    <a:pt x="8" y="124"/>
                  </a:cubicBezTo>
                  <a:cubicBezTo>
                    <a:pt x="12" y="129"/>
                    <a:pt x="18" y="131"/>
                    <a:pt x="25" y="131"/>
                  </a:cubicBezTo>
                  <a:cubicBezTo>
                    <a:pt x="385" y="131"/>
                    <a:pt x="385" y="131"/>
                    <a:pt x="385" y="131"/>
                  </a:cubicBezTo>
                  <a:cubicBezTo>
                    <a:pt x="392" y="131"/>
                    <a:pt x="398" y="129"/>
                    <a:pt x="402" y="124"/>
                  </a:cubicBezTo>
                  <a:cubicBezTo>
                    <a:pt x="407" y="119"/>
                    <a:pt x="410" y="113"/>
                    <a:pt x="410" y="107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0" y="18"/>
                    <a:pt x="407" y="12"/>
                    <a:pt x="402" y="8"/>
                  </a:cubicBezTo>
                  <a:cubicBezTo>
                    <a:pt x="398" y="3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3"/>
                    <a:pt x="8" y="8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614" y="1122"/>
              <a:ext cx="657" cy="182"/>
            </a:xfrm>
            <a:custGeom>
              <a:avLst/>
              <a:gdLst>
                <a:gd name="T0" fmla="*/ 37 w 386"/>
                <a:gd name="T1" fmla="*/ 0 h 108"/>
                <a:gd name="T2" fmla="*/ 12 w 386"/>
                <a:gd name="T3" fmla="*/ 12 h 108"/>
                <a:gd name="T4" fmla="*/ 0 w 386"/>
                <a:gd name="T5" fmla="*/ 37 h 108"/>
                <a:gd name="T6" fmla="*/ 0 w 386"/>
                <a:gd name="T7" fmla="*/ 270 h 108"/>
                <a:gd name="T8" fmla="*/ 12 w 386"/>
                <a:gd name="T9" fmla="*/ 295 h 108"/>
                <a:gd name="T10" fmla="*/ 37 w 386"/>
                <a:gd name="T11" fmla="*/ 307 h 108"/>
                <a:gd name="T12" fmla="*/ 1074 w 386"/>
                <a:gd name="T13" fmla="*/ 307 h 108"/>
                <a:gd name="T14" fmla="*/ 1103 w 386"/>
                <a:gd name="T15" fmla="*/ 295 h 108"/>
                <a:gd name="T16" fmla="*/ 1111 w 386"/>
                <a:gd name="T17" fmla="*/ 270 h 108"/>
                <a:gd name="T18" fmla="*/ 1111 w 386"/>
                <a:gd name="T19" fmla="*/ 37 h 108"/>
                <a:gd name="T20" fmla="*/ 1103 w 386"/>
                <a:gd name="T21" fmla="*/ 12 h 108"/>
                <a:gd name="T22" fmla="*/ 1074 w 386"/>
                <a:gd name="T23" fmla="*/ 0 h 108"/>
                <a:gd name="T24" fmla="*/ 37 w 386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108"/>
                <a:gd name="T41" fmla="*/ 386 w 386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108">
                  <a:moveTo>
                    <a:pt x="13" y="0"/>
                  </a:move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1" y="101"/>
                    <a:pt x="4" y="104"/>
                  </a:cubicBezTo>
                  <a:cubicBezTo>
                    <a:pt x="6" y="106"/>
                    <a:pt x="9" y="108"/>
                    <a:pt x="13" y="108"/>
                  </a:cubicBezTo>
                  <a:cubicBezTo>
                    <a:pt x="373" y="108"/>
                    <a:pt x="373" y="108"/>
                    <a:pt x="373" y="108"/>
                  </a:cubicBezTo>
                  <a:cubicBezTo>
                    <a:pt x="377" y="108"/>
                    <a:pt x="380" y="106"/>
                    <a:pt x="383" y="104"/>
                  </a:cubicBezTo>
                  <a:cubicBezTo>
                    <a:pt x="385" y="101"/>
                    <a:pt x="386" y="98"/>
                    <a:pt x="386" y="95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9"/>
                    <a:pt x="385" y="6"/>
                    <a:pt x="383" y="4"/>
                  </a:cubicBez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8"/>
            <p:cNvSpPr>
              <a:spLocks noEditPoints="1"/>
            </p:cNvSpPr>
            <p:nvPr/>
          </p:nvSpPr>
          <p:spPr bwMode="auto">
            <a:xfrm>
              <a:off x="658" y="1154"/>
              <a:ext cx="572" cy="119"/>
            </a:xfrm>
            <a:custGeom>
              <a:avLst/>
              <a:gdLst>
                <a:gd name="T0" fmla="*/ 385 w 569"/>
                <a:gd name="T1" fmla="*/ 17 h 118"/>
                <a:gd name="T2" fmla="*/ 319 w 569"/>
                <a:gd name="T3" fmla="*/ 0 h 118"/>
                <a:gd name="T4" fmla="*/ 348 w 569"/>
                <a:gd name="T5" fmla="*/ 118 h 118"/>
                <a:gd name="T6" fmla="*/ 358 w 569"/>
                <a:gd name="T7" fmla="*/ 71 h 118"/>
                <a:gd name="T8" fmla="*/ 385 w 569"/>
                <a:gd name="T9" fmla="*/ 118 h 118"/>
                <a:gd name="T10" fmla="*/ 371 w 569"/>
                <a:gd name="T11" fmla="*/ 59 h 118"/>
                <a:gd name="T12" fmla="*/ 385 w 569"/>
                <a:gd name="T13" fmla="*/ 47 h 118"/>
                <a:gd name="T14" fmla="*/ 0 w 569"/>
                <a:gd name="T15" fmla="*/ 101 h 118"/>
                <a:gd name="T16" fmla="*/ 49 w 569"/>
                <a:gd name="T17" fmla="*/ 118 h 118"/>
                <a:gd name="T18" fmla="*/ 68 w 569"/>
                <a:gd name="T19" fmla="*/ 0 h 118"/>
                <a:gd name="T20" fmla="*/ 39 w 569"/>
                <a:gd name="T21" fmla="*/ 96 h 118"/>
                <a:gd name="T22" fmla="*/ 27 w 569"/>
                <a:gd name="T23" fmla="*/ 0 h 118"/>
                <a:gd name="T24" fmla="*/ 0 w 569"/>
                <a:gd name="T25" fmla="*/ 0 h 118"/>
                <a:gd name="T26" fmla="*/ 358 w 569"/>
                <a:gd name="T27" fmla="*/ 49 h 118"/>
                <a:gd name="T28" fmla="*/ 348 w 569"/>
                <a:gd name="T29" fmla="*/ 22 h 118"/>
                <a:gd name="T30" fmla="*/ 358 w 569"/>
                <a:gd name="T31" fmla="*/ 22 h 118"/>
                <a:gd name="T32" fmla="*/ 455 w 569"/>
                <a:gd name="T33" fmla="*/ 0 h 118"/>
                <a:gd name="T34" fmla="*/ 443 w 569"/>
                <a:gd name="T35" fmla="*/ 57 h 118"/>
                <a:gd name="T36" fmla="*/ 400 w 569"/>
                <a:gd name="T37" fmla="*/ 0 h 118"/>
                <a:gd name="T38" fmla="*/ 424 w 569"/>
                <a:gd name="T39" fmla="*/ 118 h 118"/>
                <a:gd name="T40" fmla="*/ 426 w 569"/>
                <a:gd name="T41" fmla="*/ 42 h 118"/>
                <a:gd name="T42" fmla="*/ 450 w 569"/>
                <a:gd name="T43" fmla="*/ 118 h 118"/>
                <a:gd name="T44" fmla="*/ 463 w 569"/>
                <a:gd name="T45" fmla="*/ 42 h 118"/>
                <a:gd name="T46" fmla="*/ 487 w 569"/>
                <a:gd name="T47" fmla="*/ 118 h 118"/>
                <a:gd name="T48" fmla="*/ 487 w 569"/>
                <a:gd name="T49" fmla="*/ 0 h 118"/>
                <a:gd name="T50" fmla="*/ 536 w 569"/>
                <a:gd name="T51" fmla="*/ 42 h 118"/>
                <a:gd name="T52" fmla="*/ 499 w 569"/>
                <a:gd name="T53" fmla="*/ 0 h 118"/>
                <a:gd name="T54" fmla="*/ 523 w 569"/>
                <a:gd name="T55" fmla="*/ 118 h 118"/>
                <a:gd name="T56" fmla="*/ 550 w 569"/>
                <a:gd name="T57" fmla="*/ 69 h 118"/>
                <a:gd name="T58" fmla="*/ 546 w 569"/>
                <a:gd name="T59" fmla="*/ 0 h 118"/>
                <a:gd name="T60" fmla="*/ 536 w 569"/>
                <a:gd name="T61" fmla="*/ 42 h 118"/>
                <a:gd name="T62" fmla="*/ 105 w 569"/>
                <a:gd name="T63" fmla="*/ 96 h 118"/>
                <a:gd name="T64" fmla="*/ 76 w 569"/>
                <a:gd name="T65" fmla="*/ 118 h 118"/>
                <a:gd name="T66" fmla="*/ 105 w 569"/>
                <a:gd name="T67" fmla="*/ 118 h 118"/>
                <a:gd name="T68" fmla="*/ 195 w 569"/>
                <a:gd name="T69" fmla="*/ 118 h 118"/>
                <a:gd name="T70" fmla="*/ 222 w 569"/>
                <a:gd name="T71" fmla="*/ 96 h 118"/>
                <a:gd name="T72" fmla="*/ 195 w 569"/>
                <a:gd name="T73" fmla="*/ 96 h 118"/>
                <a:gd name="T74" fmla="*/ 165 w 569"/>
                <a:gd name="T75" fmla="*/ 0 h 118"/>
                <a:gd name="T76" fmla="*/ 117 w 569"/>
                <a:gd name="T77" fmla="*/ 17 h 118"/>
                <a:gd name="T78" fmla="*/ 136 w 569"/>
                <a:gd name="T79" fmla="*/ 69 h 118"/>
                <a:gd name="T80" fmla="*/ 156 w 569"/>
                <a:gd name="T81" fmla="*/ 96 h 118"/>
                <a:gd name="T82" fmla="*/ 146 w 569"/>
                <a:gd name="T83" fmla="*/ 81 h 118"/>
                <a:gd name="T84" fmla="*/ 117 w 569"/>
                <a:gd name="T85" fmla="*/ 101 h 118"/>
                <a:gd name="T86" fmla="*/ 166 w 569"/>
                <a:gd name="T87" fmla="*/ 118 h 118"/>
                <a:gd name="T88" fmla="*/ 185 w 569"/>
                <a:gd name="T89" fmla="*/ 64 h 118"/>
                <a:gd name="T90" fmla="*/ 146 w 569"/>
                <a:gd name="T91" fmla="*/ 46 h 118"/>
                <a:gd name="T92" fmla="*/ 156 w 569"/>
                <a:gd name="T93" fmla="*/ 22 h 118"/>
                <a:gd name="T94" fmla="*/ 185 w 569"/>
                <a:gd name="T95" fmla="*/ 37 h 118"/>
                <a:gd name="T96" fmla="*/ 185 w 569"/>
                <a:gd name="T97" fmla="*/ 17 h 118"/>
                <a:gd name="T98" fmla="*/ 251 w 569"/>
                <a:gd name="T99" fmla="*/ 0 h 118"/>
                <a:gd name="T100" fmla="*/ 261 w 569"/>
                <a:gd name="T101" fmla="*/ 118 h 118"/>
                <a:gd name="T102" fmla="*/ 278 w 569"/>
                <a:gd name="T103" fmla="*/ 96 h 118"/>
                <a:gd name="T104" fmla="*/ 309 w 569"/>
                <a:gd name="T105" fmla="*/ 118 h 118"/>
                <a:gd name="T106" fmla="*/ 290 w 569"/>
                <a:gd name="T107" fmla="*/ 0 h 118"/>
                <a:gd name="T108" fmla="*/ 270 w 569"/>
                <a:gd name="T109" fmla="*/ 25 h 118"/>
                <a:gd name="T110" fmla="*/ 277 w 569"/>
                <a:gd name="T111" fmla="*/ 74 h 118"/>
                <a:gd name="T112" fmla="*/ 265 w 569"/>
                <a:gd name="T113" fmla="*/ 74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9"/>
                <a:gd name="T172" fmla="*/ 0 h 118"/>
                <a:gd name="T173" fmla="*/ 569 w 569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9" h="118">
                  <a:moveTo>
                    <a:pt x="383" y="47"/>
                  </a:moveTo>
                  <a:lnTo>
                    <a:pt x="383" y="17"/>
                  </a:lnTo>
                  <a:lnTo>
                    <a:pt x="364" y="0"/>
                  </a:lnTo>
                  <a:lnTo>
                    <a:pt x="317" y="0"/>
                  </a:lnTo>
                  <a:lnTo>
                    <a:pt x="317" y="118"/>
                  </a:lnTo>
                  <a:lnTo>
                    <a:pt x="346" y="118"/>
                  </a:lnTo>
                  <a:lnTo>
                    <a:pt x="346" y="71"/>
                  </a:lnTo>
                  <a:lnTo>
                    <a:pt x="356" y="71"/>
                  </a:lnTo>
                  <a:lnTo>
                    <a:pt x="356" y="118"/>
                  </a:lnTo>
                  <a:lnTo>
                    <a:pt x="383" y="118"/>
                  </a:lnTo>
                  <a:lnTo>
                    <a:pt x="383" y="71"/>
                  </a:lnTo>
                  <a:lnTo>
                    <a:pt x="369" y="59"/>
                  </a:lnTo>
                  <a:lnTo>
                    <a:pt x="383" y="47"/>
                  </a:lnTo>
                  <a:close/>
                  <a:moveTo>
                    <a:pt x="0" y="0"/>
                  </a:moveTo>
                  <a:lnTo>
                    <a:pt x="0" y="101"/>
                  </a:lnTo>
                  <a:lnTo>
                    <a:pt x="19" y="118"/>
                  </a:lnTo>
                  <a:lnTo>
                    <a:pt x="49" y="118"/>
                  </a:lnTo>
                  <a:lnTo>
                    <a:pt x="68" y="101"/>
                  </a:lnTo>
                  <a:lnTo>
                    <a:pt x="68" y="0"/>
                  </a:lnTo>
                  <a:lnTo>
                    <a:pt x="39" y="0"/>
                  </a:lnTo>
                  <a:lnTo>
                    <a:pt x="39" y="96"/>
                  </a:lnTo>
                  <a:lnTo>
                    <a:pt x="27" y="96"/>
                  </a:lnTo>
                  <a:lnTo>
                    <a:pt x="27" y="0"/>
                  </a:lnTo>
                  <a:lnTo>
                    <a:pt x="0" y="0"/>
                  </a:lnTo>
                  <a:close/>
                  <a:moveTo>
                    <a:pt x="356" y="22"/>
                  </a:moveTo>
                  <a:lnTo>
                    <a:pt x="356" y="49"/>
                  </a:lnTo>
                  <a:lnTo>
                    <a:pt x="346" y="49"/>
                  </a:lnTo>
                  <a:lnTo>
                    <a:pt x="346" y="22"/>
                  </a:lnTo>
                  <a:lnTo>
                    <a:pt x="356" y="22"/>
                  </a:lnTo>
                  <a:close/>
                  <a:moveTo>
                    <a:pt x="483" y="0"/>
                  </a:moveTo>
                  <a:lnTo>
                    <a:pt x="451" y="0"/>
                  </a:lnTo>
                  <a:lnTo>
                    <a:pt x="442" y="57"/>
                  </a:lnTo>
                  <a:lnTo>
                    <a:pt x="439" y="57"/>
                  </a:lnTo>
                  <a:lnTo>
                    <a:pt x="430" y="0"/>
                  </a:lnTo>
                  <a:lnTo>
                    <a:pt x="398" y="0"/>
                  </a:lnTo>
                  <a:lnTo>
                    <a:pt x="398" y="118"/>
                  </a:lnTo>
                  <a:lnTo>
                    <a:pt x="422" y="118"/>
                  </a:lnTo>
                  <a:lnTo>
                    <a:pt x="422" y="42"/>
                  </a:lnTo>
                  <a:lnTo>
                    <a:pt x="424" y="42"/>
                  </a:lnTo>
                  <a:lnTo>
                    <a:pt x="436" y="118"/>
                  </a:lnTo>
                  <a:lnTo>
                    <a:pt x="446" y="118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59" y="118"/>
                  </a:lnTo>
                  <a:lnTo>
                    <a:pt x="483" y="118"/>
                  </a:lnTo>
                  <a:lnTo>
                    <a:pt x="483" y="0"/>
                  </a:lnTo>
                  <a:close/>
                  <a:moveTo>
                    <a:pt x="532" y="42"/>
                  </a:moveTo>
                  <a:lnTo>
                    <a:pt x="532" y="42"/>
                  </a:lnTo>
                  <a:lnTo>
                    <a:pt x="522" y="0"/>
                  </a:lnTo>
                  <a:lnTo>
                    <a:pt x="495" y="0"/>
                  </a:lnTo>
                  <a:lnTo>
                    <a:pt x="519" y="69"/>
                  </a:lnTo>
                  <a:lnTo>
                    <a:pt x="519" y="118"/>
                  </a:lnTo>
                  <a:lnTo>
                    <a:pt x="546" y="118"/>
                  </a:lnTo>
                  <a:lnTo>
                    <a:pt x="546" y="69"/>
                  </a:lnTo>
                  <a:lnTo>
                    <a:pt x="569" y="0"/>
                  </a:lnTo>
                  <a:lnTo>
                    <a:pt x="542" y="0"/>
                  </a:lnTo>
                  <a:lnTo>
                    <a:pt x="532" y="42"/>
                  </a:lnTo>
                  <a:close/>
                  <a:moveTo>
                    <a:pt x="105" y="118"/>
                  </a:moveTo>
                  <a:lnTo>
                    <a:pt x="105" y="96"/>
                  </a:lnTo>
                  <a:lnTo>
                    <a:pt x="76" y="96"/>
                  </a:lnTo>
                  <a:lnTo>
                    <a:pt x="76" y="118"/>
                  </a:lnTo>
                  <a:lnTo>
                    <a:pt x="105" y="118"/>
                  </a:lnTo>
                  <a:close/>
                  <a:moveTo>
                    <a:pt x="193" y="96"/>
                  </a:moveTo>
                  <a:lnTo>
                    <a:pt x="193" y="118"/>
                  </a:lnTo>
                  <a:lnTo>
                    <a:pt x="220" y="118"/>
                  </a:lnTo>
                  <a:lnTo>
                    <a:pt x="220" y="96"/>
                  </a:lnTo>
                  <a:lnTo>
                    <a:pt x="193" y="96"/>
                  </a:lnTo>
                  <a:close/>
                  <a:moveTo>
                    <a:pt x="183" y="17"/>
                  </a:moveTo>
                  <a:lnTo>
                    <a:pt x="163" y="0"/>
                  </a:lnTo>
                  <a:lnTo>
                    <a:pt x="134" y="0"/>
                  </a:lnTo>
                  <a:lnTo>
                    <a:pt x="117" y="17"/>
                  </a:lnTo>
                  <a:lnTo>
                    <a:pt x="117" y="52"/>
                  </a:lnTo>
                  <a:lnTo>
                    <a:pt x="136" y="69"/>
                  </a:lnTo>
                  <a:lnTo>
                    <a:pt x="154" y="71"/>
                  </a:lnTo>
                  <a:lnTo>
                    <a:pt x="154" y="96"/>
                  </a:lnTo>
                  <a:lnTo>
                    <a:pt x="144" y="96"/>
                  </a:lnTo>
                  <a:lnTo>
                    <a:pt x="144" y="81"/>
                  </a:lnTo>
                  <a:lnTo>
                    <a:pt x="117" y="81"/>
                  </a:lnTo>
                  <a:lnTo>
                    <a:pt x="117" y="101"/>
                  </a:lnTo>
                  <a:lnTo>
                    <a:pt x="134" y="118"/>
                  </a:lnTo>
                  <a:lnTo>
                    <a:pt x="164" y="118"/>
                  </a:lnTo>
                  <a:lnTo>
                    <a:pt x="183" y="101"/>
                  </a:lnTo>
                  <a:lnTo>
                    <a:pt x="183" y="64"/>
                  </a:lnTo>
                  <a:lnTo>
                    <a:pt x="164" y="47"/>
                  </a:lnTo>
                  <a:lnTo>
                    <a:pt x="144" y="46"/>
                  </a:lnTo>
                  <a:lnTo>
                    <a:pt x="144" y="22"/>
                  </a:lnTo>
                  <a:lnTo>
                    <a:pt x="154" y="22"/>
                  </a:lnTo>
                  <a:lnTo>
                    <a:pt x="154" y="37"/>
                  </a:lnTo>
                  <a:lnTo>
                    <a:pt x="183" y="37"/>
                  </a:lnTo>
                  <a:lnTo>
                    <a:pt x="183" y="17"/>
                  </a:lnTo>
                  <a:close/>
                  <a:moveTo>
                    <a:pt x="288" y="0"/>
                  </a:moveTo>
                  <a:lnTo>
                    <a:pt x="249" y="0"/>
                  </a:lnTo>
                  <a:lnTo>
                    <a:pt x="232" y="118"/>
                  </a:lnTo>
                  <a:lnTo>
                    <a:pt x="259" y="118"/>
                  </a:lnTo>
                  <a:lnTo>
                    <a:pt x="261" y="96"/>
                  </a:lnTo>
                  <a:lnTo>
                    <a:pt x="276" y="96"/>
                  </a:lnTo>
                  <a:lnTo>
                    <a:pt x="280" y="118"/>
                  </a:lnTo>
                  <a:lnTo>
                    <a:pt x="307" y="118"/>
                  </a:lnTo>
                  <a:lnTo>
                    <a:pt x="288" y="0"/>
                  </a:lnTo>
                  <a:close/>
                  <a:moveTo>
                    <a:pt x="263" y="74"/>
                  </a:moveTo>
                  <a:lnTo>
                    <a:pt x="268" y="25"/>
                  </a:lnTo>
                  <a:lnTo>
                    <a:pt x="269" y="25"/>
                  </a:lnTo>
                  <a:lnTo>
                    <a:pt x="275" y="74"/>
                  </a:lnTo>
                  <a:lnTo>
                    <a:pt x="263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82786F"/>
              </a:gs>
              <a:gs pos="90000">
                <a:srgbClr val="3C38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 userDrawn="1"/>
        </p:nvSpPr>
        <p:spPr bwMode="auto">
          <a:xfrm>
            <a:off x="38103" y="6567500"/>
            <a:ext cx="4838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>
                <a:solidFill>
                  <a:prstClr val="white"/>
                </a:solidFill>
                <a:cs typeface="Arial" charset="0"/>
              </a:rPr>
              <a:t>Accountability &amp; Audit Readiness: Sustaining Army’s Strength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9525" y="6546850"/>
            <a:ext cx="9144000" cy="0"/>
          </a:xfrm>
          <a:prstGeom prst="line">
            <a:avLst/>
          </a:prstGeom>
          <a:ln w="57150">
            <a:solidFill>
              <a:srgbClr val="FFD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569075"/>
            <a:ext cx="7620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17CBF-9C88-4298-87D6-4100C26713B1}" type="slidenum">
              <a:rPr lang="en-US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6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-9525"/>
            <a:ext cx="9144000" cy="571500"/>
          </a:xfrm>
          <a:prstGeom prst="rect">
            <a:avLst/>
          </a:prstGeom>
          <a:gradFill rotWithShape="1">
            <a:gsLst>
              <a:gs pos="0">
                <a:srgbClr val="3C3833"/>
              </a:gs>
              <a:gs pos="100000">
                <a:srgbClr val="82786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6" name="Group 8"/>
          <p:cNvGrpSpPr>
            <a:grpSpLocks/>
          </p:cNvGrpSpPr>
          <p:nvPr userDrawn="1"/>
        </p:nvGrpSpPr>
        <p:grpSpPr bwMode="auto">
          <a:xfrm>
            <a:off x="68269" y="31754"/>
            <a:ext cx="369887" cy="492125"/>
            <a:chOff x="576" y="369"/>
            <a:chExt cx="732" cy="973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76" y="369"/>
              <a:ext cx="732" cy="694"/>
            </a:xfrm>
            <a:custGeom>
              <a:avLst/>
              <a:gdLst>
                <a:gd name="T0" fmla="*/ 1212 w 432"/>
                <a:gd name="T1" fmla="*/ 29 h 410"/>
                <a:gd name="T2" fmla="*/ 1137 w 432"/>
                <a:gd name="T3" fmla="*/ 0 h 410"/>
                <a:gd name="T4" fmla="*/ 103 w 432"/>
                <a:gd name="T5" fmla="*/ 0 h 410"/>
                <a:gd name="T6" fmla="*/ 32 w 432"/>
                <a:gd name="T7" fmla="*/ 29 h 410"/>
                <a:gd name="T8" fmla="*/ 0 w 432"/>
                <a:gd name="T9" fmla="*/ 100 h 410"/>
                <a:gd name="T10" fmla="*/ 0 w 432"/>
                <a:gd name="T11" fmla="*/ 1075 h 410"/>
                <a:gd name="T12" fmla="*/ 32 w 432"/>
                <a:gd name="T13" fmla="*/ 1146 h 410"/>
                <a:gd name="T14" fmla="*/ 103 w 432"/>
                <a:gd name="T15" fmla="*/ 1175 h 410"/>
                <a:gd name="T16" fmla="*/ 1137 w 432"/>
                <a:gd name="T17" fmla="*/ 1175 h 410"/>
                <a:gd name="T18" fmla="*/ 1212 w 432"/>
                <a:gd name="T19" fmla="*/ 1146 h 410"/>
                <a:gd name="T20" fmla="*/ 1240 w 432"/>
                <a:gd name="T21" fmla="*/ 1075 h 410"/>
                <a:gd name="T22" fmla="*/ 1240 w 432"/>
                <a:gd name="T23" fmla="*/ 100 h 410"/>
                <a:gd name="T24" fmla="*/ 1212 w 432"/>
                <a:gd name="T25" fmla="*/ 29 h 4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410"/>
                <a:gd name="T41" fmla="*/ 432 w 432"/>
                <a:gd name="T42" fmla="*/ 410 h 4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410">
                  <a:moveTo>
                    <a:pt x="422" y="10"/>
                  </a:moveTo>
                  <a:cubicBezTo>
                    <a:pt x="415" y="3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3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4"/>
                    <a:pt x="4" y="393"/>
                    <a:pt x="11" y="400"/>
                  </a:cubicBezTo>
                  <a:cubicBezTo>
                    <a:pt x="17" y="407"/>
                    <a:pt x="26" y="410"/>
                    <a:pt x="36" y="410"/>
                  </a:cubicBezTo>
                  <a:cubicBezTo>
                    <a:pt x="396" y="410"/>
                    <a:pt x="396" y="410"/>
                    <a:pt x="396" y="410"/>
                  </a:cubicBezTo>
                  <a:cubicBezTo>
                    <a:pt x="406" y="410"/>
                    <a:pt x="415" y="407"/>
                    <a:pt x="422" y="400"/>
                  </a:cubicBezTo>
                  <a:cubicBezTo>
                    <a:pt x="429" y="393"/>
                    <a:pt x="432" y="384"/>
                    <a:pt x="432" y="37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26"/>
                    <a:pt x="429" y="17"/>
                    <a:pt x="422" y="1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95" y="388"/>
              <a:ext cx="694" cy="656"/>
            </a:xfrm>
            <a:custGeom>
              <a:avLst/>
              <a:gdLst>
                <a:gd name="T0" fmla="*/ 1182 w 410"/>
                <a:gd name="T1" fmla="*/ 70 h 388"/>
                <a:gd name="T2" fmla="*/ 1158 w 410"/>
                <a:gd name="T3" fmla="*/ 20 h 388"/>
                <a:gd name="T4" fmla="*/ 1110 w 410"/>
                <a:gd name="T5" fmla="*/ 0 h 388"/>
                <a:gd name="T6" fmla="*/ 71 w 410"/>
                <a:gd name="T7" fmla="*/ 0 h 388"/>
                <a:gd name="T8" fmla="*/ 24 w 410"/>
                <a:gd name="T9" fmla="*/ 20 h 388"/>
                <a:gd name="T10" fmla="*/ 0 w 410"/>
                <a:gd name="T11" fmla="*/ 70 h 388"/>
                <a:gd name="T12" fmla="*/ 0 w 410"/>
                <a:gd name="T13" fmla="*/ 1046 h 388"/>
                <a:gd name="T14" fmla="*/ 24 w 410"/>
                <a:gd name="T15" fmla="*/ 1096 h 388"/>
                <a:gd name="T16" fmla="*/ 71 w 410"/>
                <a:gd name="T17" fmla="*/ 1116 h 388"/>
                <a:gd name="T18" fmla="*/ 1110 w 410"/>
                <a:gd name="T19" fmla="*/ 1116 h 388"/>
                <a:gd name="T20" fmla="*/ 1158 w 410"/>
                <a:gd name="T21" fmla="*/ 1096 h 388"/>
                <a:gd name="T22" fmla="*/ 1182 w 410"/>
                <a:gd name="T23" fmla="*/ 1046 h 388"/>
                <a:gd name="T24" fmla="*/ 1182 w 410"/>
                <a:gd name="T25" fmla="*/ 70 h 3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388"/>
                <a:gd name="T41" fmla="*/ 410 w 410"/>
                <a:gd name="T42" fmla="*/ 388 h 3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388">
                  <a:moveTo>
                    <a:pt x="410" y="24"/>
                  </a:moveTo>
                  <a:cubicBezTo>
                    <a:pt x="410" y="18"/>
                    <a:pt x="407" y="12"/>
                    <a:pt x="402" y="7"/>
                  </a:cubicBezTo>
                  <a:cubicBezTo>
                    <a:pt x="398" y="2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2"/>
                    <a:pt x="8" y="7"/>
                  </a:cubicBezTo>
                  <a:cubicBezTo>
                    <a:pt x="3" y="12"/>
                    <a:pt x="0" y="18"/>
                    <a:pt x="0" y="2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70"/>
                    <a:pt x="3" y="376"/>
                    <a:pt x="8" y="381"/>
                  </a:cubicBezTo>
                  <a:cubicBezTo>
                    <a:pt x="12" y="386"/>
                    <a:pt x="18" y="388"/>
                    <a:pt x="25" y="388"/>
                  </a:cubicBezTo>
                  <a:cubicBezTo>
                    <a:pt x="385" y="388"/>
                    <a:pt x="385" y="388"/>
                    <a:pt x="385" y="388"/>
                  </a:cubicBezTo>
                  <a:cubicBezTo>
                    <a:pt x="392" y="388"/>
                    <a:pt x="398" y="386"/>
                    <a:pt x="402" y="381"/>
                  </a:cubicBezTo>
                  <a:cubicBezTo>
                    <a:pt x="407" y="376"/>
                    <a:pt x="410" y="370"/>
                    <a:pt x="410" y="364"/>
                  </a:cubicBezTo>
                  <a:cubicBezTo>
                    <a:pt x="410" y="24"/>
                    <a:pt x="410" y="24"/>
                    <a:pt x="410" y="24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14" y="407"/>
              <a:ext cx="657" cy="618"/>
            </a:xfrm>
            <a:custGeom>
              <a:avLst/>
              <a:gdLst>
                <a:gd name="T0" fmla="*/ 1103 w 386"/>
                <a:gd name="T1" fmla="*/ 8 h 364"/>
                <a:gd name="T2" fmla="*/ 1074 w 386"/>
                <a:gd name="T3" fmla="*/ 0 h 364"/>
                <a:gd name="T4" fmla="*/ 37 w 386"/>
                <a:gd name="T5" fmla="*/ 0 h 364"/>
                <a:gd name="T6" fmla="*/ 12 w 386"/>
                <a:gd name="T7" fmla="*/ 8 h 364"/>
                <a:gd name="T8" fmla="*/ 0 w 386"/>
                <a:gd name="T9" fmla="*/ 34 h 364"/>
                <a:gd name="T10" fmla="*/ 0 w 386"/>
                <a:gd name="T11" fmla="*/ 1012 h 364"/>
                <a:gd name="T12" fmla="*/ 12 w 386"/>
                <a:gd name="T13" fmla="*/ 1037 h 364"/>
                <a:gd name="T14" fmla="*/ 37 w 386"/>
                <a:gd name="T15" fmla="*/ 1046 h 364"/>
                <a:gd name="T16" fmla="*/ 1074 w 386"/>
                <a:gd name="T17" fmla="*/ 1046 h 364"/>
                <a:gd name="T18" fmla="*/ 1103 w 386"/>
                <a:gd name="T19" fmla="*/ 1037 h 364"/>
                <a:gd name="T20" fmla="*/ 1111 w 386"/>
                <a:gd name="T21" fmla="*/ 1012 h 364"/>
                <a:gd name="T22" fmla="*/ 1111 w 386"/>
                <a:gd name="T23" fmla="*/ 34 h 364"/>
                <a:gd name="T24" fmla="*/ 1103 w 386"/>
                <a:gd name="T25" fmla="*/ 8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364"/>
                <a:gd name="T41" fmla="*/ 386 w 386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364">
                  <a:moveTo>
                    <a:pt x="383" y="3"/>
                  </a:move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5"/>
                    <a:pt x="1" y="358"/>
                    <a:pt x="4" y="361"/>
                  </a:cubicBezTo>
                  <a:cubicBezTo>
                    <a:pt x="6" y="363"/>
                    <a:pt x="9" y="364"/>
                    <a:pt x="13" y="364"/>
                  </a:cubicBezTo>
                  <a:cubicBezTo>
                    <a:pt x="373" y="364"/>
                    <a:pt x="373" y="364"/>
                    <a:pt x="373" y="364"/>
                  </a:cubicBezTo>
                  <a:cubicBezTo>
                    <a:pt x="377" y="364"/>
                    <a:pt x="380" y="363"/>
                    <a:pt x="383" y="361"/>
                  </a:cubicBezTo>
                  <a:cubicBezTo>
                    <a:pt x="385" y="358"/>
                    <a:pt x="386" y="355"/>
                    <a:pt x="386" y="352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6" y="9"/>
                    <a:pt x="385" y="6"/>
                    <a:pt x="383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73" y="451"/>
              <a:ext cx="553" cy="521"/>
            </a:xfrm>
            <a:custGeom>
              <a:avLst/>
              <a:gdLst>
                <a:gd name="T0" fmla="*/ 554 w 552"/>
                <a:gd name="T1" fmla="*/ 199 h 521"/>
                <a:gd name="T2" fmla="*/ 344 w 552"/>
                <a:gd name="T3" fmla="*/ 199 h 521"/>
                <a:gd name="T4" fmla="*/ 279 w 552"/>
                <a:gd name="T5" fmla="*/ 0 h 521"/>
                <a:gd name="T6" fmla="*/ 211 w 552"/>
                <a:gd name="T7" fmla="*/ 199 h 521"/>
                <a:gd name="T8" fmla="*/ 0 w 552"/>
                <a:gd name="T9" fmla="*/ 199 h 521"/>
                <a:gd name="T10" fmla="*/ 172 w 552"/>
                <a:gd name="T11" fmla="*/ 319 h 521"/>
                <a:gd name="T12" fmla="*/ 108 w 552"/>
                <a:gd name="T13" fmla="*/ 515 h 521"/>
                <a:gd name="T14" fmla="*/ 278 w 552"/>
                <a:gd name="T15" fmla="*/ 395 h 521"/>
                <a:gd name="T16" fmla="*/ 449 w 552"/>
                <a:gd name="T17" fmla="*/ 519 h 521"/>
                <a:gd name="T18" fmla="*/ 386 w 552"/>
                <a:gd name="T19" fmla="*/ 315 h 521"/>
                <a:gd name="T20" fmla="*/ 554 w 552"/>
                <a:gd name="T21" fmla="*/ 199 h 521"/>
                <a:gd name="T22" fmla="*/ 554 w 552"/>
                <a:gd name="T23" fmla="*/ 199 h 5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2"/>
                <a:gd name="T37" fmla="*/ 0 h 521"/>
                <a:gd name="T38" fmla="*/ 552 w 552"/>
                <a:gd name="T39" fmla="*/ 521 h 5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2" h="521">
                  <a:moveTo>
                    <a:pt x="552" y="199"/>
                  </a:moveTo>
                  <a:lnTo>
                    <a:pt x="342" y="199"/>
                  </a:lnTo>
                  <a:lnTo>
                    <a:pt x="277" y="0"/>
                  </a:lnTo>
                  <a:lnTo>
                    <a:pt x="211" y="199"/>
                  </a:lnTo>
                  <a:lnTo>
                    <a:pt x="0" y="199"/>
                  </a:lnTo>
                  <a:lnTo>
                    <a:pt x="172" y="321"/>
                  </a:lnTo>
                  <a:lnTo>
                    <a:pt x="108" y="517"/>
                  </a:lnTo>
                  <a:lnTo>
                    <a:pt x="276" y="397"/>
                  </a:lnTo>
                  <a:lnTo>
                    <a:pt x="447" y="521"/>
                  </a:lnTo>
                  <a:lnTo>
                    <a:pt x="384" y="317"/>
                  </a:lnTo>
                  <a:lnTo>
                    <a:pt x="552" y="199"/>
                  </a:ln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43" y="520"/>
              <a:ext cx="415" cy="389"/>
            </a:xfrm>
            <a:custGeom>
              <a:avLst/>
              <a:gdLst>
                <a:gd name="T0" fmla="*/ 416 w 414"/>
                <a:gd name="T1" fmla="*/ 147 h 390"/>
                <a:gd name="T2" fmla="*/ 258 w 414"/>
                <a:gd name="T3" fmla="*/ 147 h 390"/>
                <a:gd name="T4" fmla="*/ 210 w 414"/>
                <a:gd name="T5" fmla="*/ 0 h 390"/>
                <a:gd name="T6" fmla="*/ 158 w 414"/>
                <a:gd name="T7" fmla="*/ 147 h 390"/>
                <a:gd name="T8" fmla="*/ 0 w 414"/>
                <a:gd name="T9" fmla="*/ 147 h 390"/>
                <a:gd name="T10" fmla="*/ 129 w 414"/>
                <a:gd name="T11" fmla="*/ 237 h 390"/>
                <a:gd name="T12" fmla="*/ 81 w 414"/>
                <a:gd name="T13" fmla="*/ 386 h 390"/>
                <a:gd name="T14" fmla="*/ 209 w 414"/>
                <a:gd name="T15" fmla="*/ 294 h 390"/>
                <a:gd name="T16" fmla="*/ 338 w 414"/>
                <a:gd name="T17" fmla="*/ 388 h 390"/>
                <a:gd name="T18" fmla="*/ 290 w 414"/>
                <a:gd name="T19" fmla="*/ 235 h 390"/>
                <a:gd name="T20" fmla="*/ 416 w 414"/>
                <a:gd name="T21" fmla="*/ 147 h 390"/>
                <a:gd name="T22" fmla="*/ 416 w 414"/>
                <a:gd name="T23" fmla="*/ 147 h 3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4"/>
                <a:gd name="T37" fmla="*/ 0 h 390"/>
                <a:gd name="T38" fmla="*/ 414 w 414"/>
                <a:gd name="T39" fmla="*/ 390 h 3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4" h="390">
                  <a:moveTo>
                    <a:pt x="414" y="147"/>
                  </a:moveTo>
                  <a:lnTo>
                    <a:pt x="256" y="147"/>
                  </a:lnTo>
                  <a:lnTo>
                    <a:pt x="208" y="0"/>
                  </a:lnTo>
                  <a:lnTo>
                    <a:pt x="158" y="147"/>
                  </a:lnTo>
                  <a:lnTo>
                    <a:pt x="0" y="147"/>
                  </a:lnTo>
                  <a:lnTo>
                    <a:pt x="129" y="239"/>
                  </a:lnTo>
                  <a:lnTo>
                    <a:pt x="81" y="388"/>
                  </a:lnTo>
                  <a:lnTo>
                    <a:pt x="207" y="296"/>
                  </a:lnTo>
                  <a:lnTo>
                    <a:pt x="336" y="390"/>
                  </a:lnTo>
                  <a:lnTo>
                    <a:pt x="288" y="237"/>
                  </a:lnTo>
                  <a:lnTo>
                    <a:pt x="414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90" y="573"/>
              <a:ext cx="317" cy="292"/>
            </a:xfrm>
            <a:custGeom>
              <a:avLst/>
              <a:gdLst>
                <a:gd name="T0" fmla="*/ 221 w 312"/>
                <a:gd name="T1" fmla="*/ 178 h 293"/>
                <a:gd name="T2" fmla="*/ 318 w 312"/>
                <a:gd name="T3" fmla="*/ 112 h 293"/>
                <a:gd name="T4" fmla="*/ 197 w 312"/>
                <a:gd name="T5" fmla="*/ 112 h 293"/>
                <a:gd name="T6" fmla="*/ 160 w 312"/>
                <a:gd name="T7" fmla="*/ 0 h 293"/>
                <a:gd name="T8" fmla="*/ 121 w 312"/>
                <a:gd name="T9" fmla="*/ 112 h 293"/>
                <a:gd name="T10" fmla="*/ 0 w 312"/>
                <a:gd name="T11" fmla="*/ 112 h 293"/>
                <a:gd name="T12" fmla="*/ 98 w 312"/>
                <a:gd name="T13" fmla="*/ 178 h 293"/>
                <a:gd name="T14" fmla="*/ 63 w 312"/>
                <a:gd name="T15" fmla="*/ 290 h 293"/>
                <a:gd name="T16" fmla="*/ 160 w 312"/>
                <a:gd name="T17" fmla="*/ 222 h 293"/>
                <a:gd name="T18" fmla="*/ 256 w 312"/>
                <a:gd name="T19" fmla="*/ 291 h 293"/>
                <a:gd name="T20" fmla="*/ 221 w 312"/>
                <a:gd name="T21" fmla="*/ 178 h 293"/>
                <a:gd name="T22" fmla="*/ 221 w 312"/>
                <a:gd name="T23" fmla="*/ 178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293"/>
                <a:gd name="T38" fmla="*/ 312 w 312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293">
                  <a:moveTo>
                    <a:pt x="217" y="180"/>
                  </a:moveTo>
                  <a:lnTo>
                    <a:pt x="312" y="112"/>
                  </a:lnTo>
                  <a:lnTo>
                    <a:pt x="193" y="112"/>
                  </a:lnTo>
                  <a:lnTo>
                    <a:pt x="156" y="0"/>
                  </a:lnTo>
                  <a:lnTo>
                    <a:pt x="119" y="112"/>
                  </a:lnTo>
                  <a:lnTo>
                    <a:pt x="0" y="112"/>
                  </a:lnTo>
                  <a:lnTo>
                    <a:pt x="96" y="180"/>
                  </a:lnTo>
                  <a:lnTo>
                    <a:pt x="61" y="292"/>
                  </a:lnTo>
                  <a:lnTo>
                    <a:pt x="156" y="224"/>
                  </a:lnTo>
                  <a:lnTo>
                    <a:pt x="252" y="293"/>
                  </a:lnTo>
                  <a:lnTo>
                    <a:pt x="217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76" y="1081"/>
              <a:ext cx="732" cy="261"/>
            </a:xfrm>
            <a:custGeom>
              <a:avLst/>
              <a:gdLst>
                <a:gd name="T0" fmla="*/ 103 w 432"/>
                <a:gd name="T1" fmla="*/ 0 h 153"/>
                <a:gd name="T2" fmla="*/ 32 w 432"/>
                <a:gd name="T3" fmla="*/ 32 h 153"/>
                <a:gd name="T4" fmla="*/ 0 w 432"/>
                <a:gd name="T5" fmla="*/ 103 h 153"/>
                <a:gd name="T6" fmla="*/ 0 w 432"/>
                <a:gd name="T7" fmla="*/ 339 h 153"/>
                <a:gd name="T8" fmla="*/ 32 w 432"/>
                <a:gd name="T9" fmla="*/ 410 h 153"/>
                <a:gd name="T10" fmla="*/ 103 w 432"/>
                <a:gd name="T11" fmla="*/ 438 h 153"/>
                <a:gd name="T12" fmla="*/ 1137 w 432"/>
                <a:gd name="T13" fmla="*/ 438 h 153"/>
                <a:gd name="T14" fmla="*/ 1212 w 432"/>
                <a:gd name="T15" fmla="*/ 410 h 153"/>
                <a:gd name="T16" fmla="*/ 1240 w 432"/>
                <a:gd name="T17" fmla="*/ 339 h 153"/>
                <a:gd name="T18" fmla="*/ 1240 w 432"/>
                <a:gd name="T19" fmla="*/ 103 h 153"/>
                <a:gd name="T20" fmla="*/ 1212 w 432"/>
                <a:gd name="T21" fmla="*/ 32 h 153"/>
                <a:gd name="T22" fmla="*/ 1137 w 432"/>
                <a:gd name="T23" fmla="*/ 0 h 153"/>
                <a:gd name="T24" fmla="*/ 103 w 432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153"/>
                <a:gd name="T41" fmla="*/ 432 w 432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153">
                  <a:moveTo>
                    <a:pt x="36" y="0"/>
                  </a:moveTo>
                  <a:cubicBezTo>
                    <a:pt x="26" y="0"/>
                    <a:pt x="17" y="4"/>
                    <a:pt x="11" y="11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7"/>
                    <a:pt x="4" y="136"/>
                    <a:pt x="11" y="143"/>
                  </a:cubicBezTo>
                  <a:cubicBezTo>
                    <a:pt x="17" y="150"/>
                    <a:pt x="26" y="153"/>
                    <a:pt x="36" y="153"/>
                  </a:cubicBezTo>
                  <a:cubicBezTo>
                    <a:pt x="396" y="153"/>
                    <a:pt x="396" y="153"/>
                    <a:pt x="396" y="153"/>
                  </a:cubicBezTo>
                  <a:cubicBezTo>
                    <a:pt x="406" y="153"/>
                    <a:pt x="415" y="150"/>
                    <a:pt x="422" y="143"/>
                  </a:cubicBezTo>
                  <a:cubicBezTo>
                    <a:pt x="429" y="136"/>
                    <a:pt x="432" y="127"/>
                    <a:pt x="432" y="118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26"/>
                    <a:pt x="429" y="17"/>
                    <a:pt x="422" y="11"/>
                  </a:cubicBezTo>
                  <a:cubicBezTo>
                    <a:pt x="415" y="4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95" y="1100"/>
              <a:ext cx="694" cy="223"/>
            </a:xfrm>
            <a:custGeom>
              <a:avLst/>
              <a:gdLst>
                <a:gd name="T0" fmla="*/ 24 w 410"/>
                <a:gd name="T1" fmla="*/ 24 h 131"/>
                <a:gd name="T2" fmla="*/ 0 w 410"/>
                <a:gd name="T3" fmla="*/ 74 h 131"/>
                <a:gd name="T4" fmla="*/ 0 w 410"/>
                <a:gd name="T5" fmla="*/ 316 h 131"/>
                <a:gd name="T6" fmla="*/ 24 w 410"/>
                <a:gd name="T7" fmla="*/ 366 h 131"/>
                <a:gd name="T8" fmla="*/ 71 w 410"/>
                <a:gd name="T9" fmla="*/ 386 h 131"/>
                <a:gd name="T10" fmla="*/ 1110 w 410"/>
                <a:gd name="T11" fmla="*/ 386 h 131"/>
                <a:gd name="T12" fmla="*/ 1158 w 410"/>
                <a:gd name="T13" fmla="*/ 366 h 131"/>
                <a:gd name="T14" fmla="*/ 1182 w 410"/>
                <a:gd name="T15" fmla="*/ 316 h 131"/>
                <a:gd name="T16" fmla="*/ 1182 w 410"/>
                <a:gd name="T17" fmla="*/ 74 h 131"/>
                <a:gd name="T18" fmla="*/ 1158 w 410"/>
                <a:gd name="T19" fmla="*/ 24 h 131"/>
                <a:gd name="T20" fmla="*/ 1110 w 410"/>
                <a:gd name="T21" fmla="*/ 0 h 131"/>
                <a:gd name="T22" fmla="*/ 71 w 410"/>
                <a:gd name="T23" fmla="*/ 0 h 131"/>
                <a:gd name="T24" fmla="*/ 24 w 410"/>
                <a:gd name="T25" fmla="*/ 24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131"/>
                <a:gd name="T41" fmla="*/ 410 w 410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131">
                  <a:moveTo>
                    <a:pt x="8" y="8"/>
                  </a:moveTo>
                  <a:cubicBezTo>
                    <a:pt x="3" y="12"/>
                    <a:pt x="0" y="18"/>
                    <a:pt x="0" y="2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3"/>
                    <a:pt x="3" y="119"/>
                    <a:pt x="8" y="124"/>
                  </a:cubicBezTo>
                  <a:cubicBezTo>
                    <a:pt x="12" y="129"/>
                    <a:pt x="18" y="131"/>
                    <a:pt x="25" y="131"/>
                  </a:cubicBezTo>
                  <a:cubicBezTo>
                    <a:pt x="385" y="131"/>
                    <a:pt x="385" y="131"/>
                    <a:pt x="385" y="131"/>
                  </a:cubicBezTo>
                  <a:cubicBezTo>
                    <a:pt x="392" y="131"/>
                    <a:pt x="398" y="129"/>
                    <a:pt x="402" y="124"/>
                  </a:cubicBezTo>
                  <a:cubicBezTo>
                    <a:pt x="407" y="119"/>
                    <a:pt x="410" y="113"/>
                    <a:pt x="410" y="107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0" y="18"/>
                    <a:pt x="407" y="12"/>
                    <a:pt x="402" y="8"/>
                  </a:cubicBezTo>
                  <a:cubicBezTo>
                    <a:pt x="398" y="3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3"/>
                    <a:pt x="8" y="8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14" y="1122"/>
              <a:ext cx="657" cy="182"/>
            </a:xfrm>
            <a:custGeom>
              <a:avLst/>
              <a:gdLst>
                <a:gd name="T0" fmla="*/ 37 w 386"/>
                <a:gd name="T1" fmla="*/ 0 h 108"/>
                <a:gd name="T2" fmla="*/ 12 w 386"/>
                <a:gd name="T3" fmla="*/ 12 h 108"/>
                <a:gd name="T4" fmla="*/ 0 w 386"/>
                <a:gd name="T5" fmla="*/ 37 h 108"/>
                <a:gd name="T6" fmla="*/ 0 w 386"/>
                <a:gd name="T7" fmla="*/ 270 h 108"/>
                <a:gd name="T8" fmla="*/ 12 w 386"/>
                <a:gd name="T9" fmla="*/ 295 h 108"/>
                <a:gd name="T10" fmla="*/ 37 w 386"/>
                <a:gd name="T11" fmla="*/ 307 h 108"/>
                <a:gd name="T12" fmla="*/ 1074 w 386"/>
                <a:gd name="T13" fmla="*/ 307 h 108"/>
                <a:gd name="T14" fmla="*/ 1103 w 386"/>
                <a:gd name="T15" fmla="*/ 295 h 108"/>
                <a:gd name="T16" fmla="*/ 1111 w 386"/>
                <a:gd name="T17" fmla="*/ 270 h 108"/>
                <a:gd name="T18" fmla="*/ 1111 w 386"/>
                <a:gd name="T19" fmla="*/ 37 h 108"/>
                <a:gd name="T20" fmla="*/ 1103 w 386"/>
                <a:gd name="T21" fmla="*/ 12 h 108"/>
                <a:gd name="T22" fmla="*/ 1074 w 386"/>
                <a:gd name="T23" fmla="*/ 0 h 108"/>
                <a:gd name="T24" fmla="*/ 37 w 386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108"/>
                <a:gd name="T41" fmla="*/ 386 w 386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108">
                  <a:moveTo>
                    <a:pt x="13" y="0"/>
                  </a:move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1" y="101"/>
                    <a:pt x="4" y="104"/>
                  </a:cubicBezTo>
                  <a:cubicBezTo>
                    <a:pt x="6" y="106"/>
                    <a:pt x="9" y="108"/>
                    <a:pt x="13" y="108"/>
                  </a:cubicBezTo>
                  <a:cubicBezTo>
                    <a:pt x="373" y="108"/>
                    <a:pt x="373" y="108"/>
                    <a:pt x="373" y="108"/>
                  </a:cubicBezTo>
                  <a:cubicBezTo>
                    <a:pt x="377" y="108"/>
                    <a:pt x="380" y="106"/>
                    <a:pt x="383" y="104"/>
                  </a:cubicBezTo>
                  <a:cubicBezTo>
                    <a:pt x="385" y="101"/>
                    <a:pt x="386" y="98"/>
                    <a:pt x="386" y="95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9"/>
                    <a:pt x="385" y="6"/>
                    <a:pt x="383" y="4"/>
                  </a:cubicBez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658" y="1154"/>
              <a:ext cx="572" cy="119"/>
            </a:xfrm>
            <a:custGeom>
              <a:avLst/>
              <a:gdLst>
                <a:gd name="T0" fmla="*/ 385 w 569"/>
                <a:gd name="T1" fmla="*/ 17 h 118"/>
                <a:gd name="T2" fmla="*/ 319 w 569"/>
                <a:gd name="T3" fmla="*/ 0 h 118"/>
                <a:gd name="T4" fmla="*/ 348 w 569"/>
                <a:gd name="T5" fmla="*/ 118 h 118"/>
                <a:gd name="T6" fmla="*/ 358 w 569"/>
                <a:gd name="T7" fmla="*/ 71 h 118"/>
                <a:gd name="T8" fmla="*/ 385 w 569"/>
                <a:gd name="T9" fmla="*/ 118 h 118"/>
                <a:gd name="T10" fmla="*/ 371 w 569"/>
                <a:gd name="T11" fmla="*/ 59 h 118"/>
                <a:gd name="T12" fmla="*/ 385 w 569"/>
                <a:gd name="T13" fmla="*/ 47 h 118"/>
                <a:gd name="T14" fmla="*/ 0 w 569"/>
                <a:gd name="T15" fmla="*/ 101 h 118"/>
                <a:gd name="T16" fmla="*/ 49 w 569"/>
                <a:gd name="T17" fmla="*/ 118 h 118"/>
                <a:gd name="T18" fmla="*/ 68 w 569"/>
                <a:gd name="T19" fmla="*/ 0 h 118"/>
                <a:gd name="T20" fmla="*/ 39 w 569"/>
                <a:gd name="T21" fmla="*/ 96 h 118"/>
                <a:gd name="T22" fmla="*/ 27 w 569"/>
                <a:gd name="T23" fmla="*/ 0 h 118"/>
                <a:gd name="T24" fmla="*/ 0 w 569"/>
                <a:gd name="T25" fmla="*/ 0 h 118"/>
                <a:gd name="T26" fmla="*/ 358 w 569"/>
                <a:gd name="T27" fmla="*/ 49 h 118"/>
                <a:gd name="T28" fmla="*/ 348 w 569"/>
                <a:gd name="T29" fmla="*/ 22 h 118"/>
                <a:gd name="T30" fmla="*/ 358 w 569"/>
                <a:gd name="T31" fmla="*/ 22 h 118"/>
                <a:gd name="T32" fmla="*/ 455 w 569"/>
                <a:gd name="T33" fmla="*/ 0 h 118"/>
                <a:gd name="T34" fmla="*/ 443 w 569"/>
                <a:gd name="T35" fmla="*/ 57 h 118"/>
                <a:gd name="T36" fmla="*/ 400 w 569"/>
                <a:gd name="T37" fmla="*/ 0 h 118"/>
                <a:gd name="T38" fmla="*/ 424 w 569"/>
                <a:gd name="T39" fmla="*/ 118 h 118"/>
                <a:gd name="T40" fmla="*/ 426 w 569"/>
                <a:gd name="T41" fmla="*/ 42 h 118"/>
                <a:gd name="T42" fmla="*/ 450 w 569"/>
                <a:gd name="T43" fmla="*/ 118 h 118"/>
                <a:gd name="T44" fmla="*/ 463 w 569"/>
                <a:gd name="T45" fmla="*/ 42 h 118"/>
                <a:gd name="T46" fmla="*/ 487 w 569"/>
                <a:gd name="T47" fmla="*/ 118 h 118"/>
                <a:gd name="T48" fmla="*/ 487 w 569"/>
                <a:gd name="T49" fmla="*/ 0 h 118"/>
                <a:gd name="T50" fmla="*/ 536 w 569"/>
                <a:gd name="T51" fmla="*/ 42 h 118"/>
                <a:gd name="T52" fmla="*/ 499 w 569"/>
                <a:gd name="T53" fmla="*/ 0 h 118"/>
                <a:gd name="T54" fmla="*/ 523 w 569"/>
                <a:gd name="T55" fmla="*/ 118 h 118"/>
                <a:gd name="T56" fmla="*/ 550 w 569"/>
                <a:gd name="T57" fmla="*/ 69 h 118"/>
                <a:gd name="T58" fmla="*/ 546 w 569"/>
                <a:gd name="T59" fmla="*/ 0 h 118"/>
                <a:gd name="T60" fmla="*/ 536 w 569"/>
                <a:gd name="T61" fmla="*/ 42 h 118"/>
                <a:gd name="T62" fmla="*/ 105 w 569"/>
                <a:gd name="T63" fmla="*/ 96 h 118"/>
                <a:gd name="T64" fmla="*/ 76 w 569"/>
                <a:gd name="T65" fmla="*/ 118 h 118"/>
                <a:gd name="T66" fmla="*/ 105 w 569"/>
                <a:gd name="T67" fmla="*/ 118 h 118"/>
                <a:gd name="T68" fmla="*/ 195 w 569"/>
                <a:gd name="T69" fmla="*/ 118 h 118"/>
                <a:gd name="T70" fmla="*/ 222 w 569"/>
                <a:gd name="T71" fmla="*/ 96 h 118"/>
                <a:gd name="T72" fmla="*/ 195 w 569"/>
                <a:gd name="T73" fmla="*/ 96 h 118"/>
                <a:gd name="T74" fmla="*/ 165 w 569"/>
                <a:gd name="T75" fmla="*/ 0 h 118"/>
                <a:gd name="T76" fmla="*/ 117 w 569"/>
                <a:gd name="T77" fmla="*/ 17 h 118"/>
                <a:gd name="T78" fmla="*/ 136 w 569"/>
                <a:gd name="T79" fmla="*/ 69 h 118"/>
                <a:gd name="T80" fmla="*/ 156 w 569"/>
                <a:gd name="T81" fmla="*/ 96 h 118"/>
                <a:gd name="T82" fmla="*/ 146 w 569"/>
                <a:gd name="T83" fmla="*/ 81 h 118"/>
                <a:gd name="T84" fmla="*/ 117 w 569"/>
                <a:gd name="T85" fmla="*/ 101 h 118"/>
                <a:gd name="T86" fmla="*/ 166 w 569"/>
                <a:gd name="T87" fmla="*/ 118 h 118"/>
                <a:gd name="T88" fmla="*/ 185 w 569"/>
                <a:gd name="T89" fmla="*/ 64 h 118"/>
                <a:gd name="T90" fmla="*/ 146 w 569"/>
                <a:gd name="T91" fmla="*/ 46 h 118"/>
                <a:gd name="T92" fmla="*/ 156 w 569"/>
                <a:gd name="T93" fmla="*/ 22 h 118"/>
                <a:gd name="T94" fmla="*/ 185 w 569"/>
                <a:gd name="T95" fmla="*/ 37 h 118"/>
                <a:gd name="T96" fmla="*/ 185 w 569"/>
                <a:gd name="T97" fmla="*/ 17 h 118"/>
                <a:gd name="T98" fmla="*/ 251 w 569"/>
                <a:gd name="T99" fmla="*/ 0 h 118"/>
                <a:gd name="T100" fmla="*/ 261 w 569"/>
                <a:gd name="T101" fmla="*/ 118 h 118"/>
                <a:gd name="T102" fmla="*/ 278 w 569"/>
                <a:gd name="T103" fmla="*/ 96 h 118"/>
                <a:gd name="T104" fmla="*/ 309 w 569"/>
                <a:gd name="T105" fmla="*/ 118 h 118"/>
                <a:gd name="T106" fmla="*/ 290 w 569"/>
                <a:gd name="T107" fmla="*/ 0 h 118"/>
                <a:gd name="T108" fmla="*/ 270 w 569"/>
                <a:gd name="T109" fmla="*/ 25 h 118"/>
                <a:gd name="T110" fmla="*/ 277 w 569"/>
                <a:gd name="T111" fmla="*/ 74 h 118"/>
                <a:gd name="T112" fmla="*/ 265 w 569"/>
                <a:gd name="T113" fmla="*/ 74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9"/>
                <a:gd name="T172" fmla="*/ 0 h 118"/>
                <a:gd name="T173" fmla="*/ 569 w 569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9" h="118">
                  <a:moveTo>
                    <a:pt x="383" y="47"/>
                  </a:moveTo>
                  <a:lnTo>
                    <a:pt x="383" y="17"/>
                  </a:lnTo>
                  <a:lnTo>
                    <a:pt x="364" y="0"/>
                  </a:lnTo>
                  <a:lnTo>
                    <a:pt x="317" y="0"/>
                  </a:lnTo>
                  <a:lnTo>
                    <a:pt x="317" y="118"/>
                  </a:lnTo>
                  <a:lnTo>
                    <a:pt x="346" y="118"/>
                  </a:lnTo>
                  <a:lnTo>
                    <a:pt x="346" y="71"/>
                  </a:lnTo>
                  <a:lnTo>
                    <a:pt x="356" y="71"/>
                  </a:lnTo>
                  <a:lnTo>
                    <a:pt x="356" y="118"/>
                  </a:lnTo>
                  <a:lnTo>
                    <a:pt x="383" y="118"/>
                  </a:lnTo>
                  <a:lnTo>
                    <a:pt x="383" y="71"/>
                  </a:lnTo>
                  <a:lnTo>
                    <a:pt x="369" y="59"/>
                  </a:lnTo>
                  <a:lnTo>
                    <a:pt x="383" y="47"/>
                  </a:lnTo>
                  <a:close/>
                  <a:moveTo>
                    <a:pt x="0" y="0"/>
                  </a:moveTo>
                  <a:lnTo>
                    <a:pt x="0" y="101"/>
                  </a:lnTo>
                  <a:lnTo>
                    <a:pt x="19" y="118"/>
                  </a:lnTo>
                  <a:lnTo>
                    <a:pt x="49" y="118"/>
                  </a:lnTo>
                  <a:lnTo>
                    <a:pt x="68" y="101"/>
                  </a:lnTo>
                  <a:lnTo>
                    <a:pt x="68" y="0"/>
                  </a:lnTo>
                  <a:lnTo>
                    <a:pt x="39" y="0"/>
                  </a:lnTo>
                  <a:lnTo>
                    <a:pt x="39" y="96"/>
                  </a:lnTo>
                  <a:lnTo>
                    <a:pt x="27" y="96"/>
                  </a:lnTo>
                  <a:lnTo>
                    <a:pt x="27" y="0"/>
                  </a:lnTo>
                  <a:lnTo>
                    <a:pt x="0" y="0"/>
                  </a:lnTo>
                  <a:close/>
                  <a:moveTo>
                    <a:pt x="356" y="22"/>
                  </a:moveTo>
                  <a:lnTo>
                    <a:pt x="356" y="49"/>
                  </a:lnTo>
                  <a:lnTo>
                    <a:pt x="346" y="49"/>
                  </a:lnTo>
                  <a:lnTo>
                    <a:pt x="346" y="22"/>
                  </a:lnTo>
                  <a:lnTo>
                    <a:pt x="356" y="22"/>
                  </a:lnTo>
                  <a:close/>
                  <a:moveTo>
                    <a:pt x="483" y="0"/>
                  </a:moveTo>
                  <a:lnTo>
                    <a:pt x="451" y="0"/>
                  </a:lnTo>
                  <a:lnTo>
                    <a:pt x="442" y="57"/>
                  </a:lnTo>
                  <a:lnTo>
                    <a:pt x="439" y="57"/>
                  </a:lnTo>
                  <a:lnTo>
                    <a:pt x="430" y="0"/>
                  </a:lnTo>
                  <a:lnTo>
                    <a:pt x="398" y="0"/>
                  </a:lnTo>
                  <a:lnTo>
                    <a:pt x="398" y="118"/>
                  </a:lnTo>
                  <a:lnTo>
                    <a:pt x="422" y="118"/>
                  </a:lnTo>
                  <a:lnTo>
                    <a:pt x="422" y="42"/>
                  </a:lnTo>
                  <a:lnTo>
                    <a:pt x="424" y="42"/>
                  </a:lnTo>
                  <a:lnTo>
                    <a:pt x="436" y="118"/>
                  </a:lnTo>
                  <a:lnTo>
                    <a:pt x="446" y="118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59" y="118"/>
                  </a:lnTo>
                  <a:lnTo>
                    <a:pt x="483" y="118"/>
                  </a:lnTo>
                  <a:lnTo>
                    <a:pt x="483" y="0"/>
                  </a:lnTo>
                  <a:close/>
                  <a:moveTo>
                    <a:pt x="532" y="42"/>
                  </a:moveTo>
                  <a:lnTo>
                    <a:pt x="532" y="42"/>
                  </a:lnTo>
                  <a:lnTo>
                    <a:pt x="522" y="0"/>
                  </a:lnTo>
                  <a:lnTo>
                    <a:pt x="495" y="0"/>
                  </a:lnTo>
                  <a:lnTo>
                    <a:pt x="519" y="69"/>
                  </a:lnTo>
                  <a:lnTo>
                    <a:pt x="519" y="118"/>
                  </a:lnTo>
                  <a:lnTo>
                    <a:pt x="546" y="118"/>
                  </a:lnTo>
                  <a:lnTo>
                    <a:pt x="546" y="69"/>
                  </a:lnTo>
                  <a:lnTo>
                    <a:pt x="569" y="0"/>
                  </a:lnTo>
                  <a:lnTo>
                    <a:pt x="542" y="0"/>
                  </a:lnTo>
                  <a:lnTo>
                    <a:pt x="532" y="42"/>
                  </a:lnTo>
                  <a:close/>
                  <a:moveTo>
                    <a:pt x="105" y="118"/>
                  </a:moveTo>
                  <a:lnTo>
                    <a:pt x="105" y="96"/>
                  </a:lnTo>
                  <a:lnTo>
                    <a:pt x="76" y="96"/>
                  </a:lnTo>
                  <a:lnTo>
                    <a:pt x="76" y="118"/>
                  </a:lnTo>
                  <a:lnTo>
                    <a:pt x="105" y="118"/>
                  </a:lnTo>
                  <a:close/>
                  <a:moveTo>
                    <a:pt x="193" y="96"/>
                  </a:moveTo>
                  <a:lnTo>
                    <a:pt x="193" y="118"/>
                  </a:lnTo>
                  <a:lnTo>
                    <a:pt x="220" y="118"/>
                  </a:lnTo>
                  <a:lnTo>
                    <a:pt x="220" y="96"/>
                  </a:lnTo>
                  <a:lnTo>
                    <a:pt x="193" y="96"/>
                  </a:lnTo>
                  <a:close/>
                  <a:moveTo>
                    <a:pt x="183" y="17"/>
                  </a:moveTo>
                  <a:lnTo>
                    <a:pt x="163" y="0"/>
                  </a:lnTo>
                  <a:lnTo>
                    <a:pt x="134" y="0"/>
                  </a:lnTo>
                  <a:lnTo>
                    <a:pt x="117" y="17"/>
                  </a:lnTo>
                  <a:lnTo>
                    <a:pt x="117" y="52"/>
                  </a:lnTo>
                  <a:lnTo>
                    <a:pt x="136" y="69"/>
                  </a:lnTo>
                  <a:lnTo>
                    <a:pt x="154" y="71"/>
                  </a:lnTo>
                  <a:lnTo>
                    <a:pt x="154" y="96"/>
                  </a:lnTo>
                  <a:lnTo>
                    <a:pt x="144" y="96"/>
                  </a:lnTo>
                  <a:lnTo>
                    <a:pt x="144" y="81"/>
                  </a:lnTo>
                  <a:lnTo>
                    <a:pt x="117" y="81"/>
                  </a:lnTo>
                  <a:lnTo>
                    <a:pt x="117" y="101"/>
                  </a:lnTo>
                  <a:lnTo>
                    <a:pt x="134" y="118"/>
                  </a:lnTo>
                  <a:lnTo>
                    <a:pt x="164" y="118"/>
                  </a:lnTo>
                  <a:lnTo>
                    <a:pt x="183" y="101"/>
                  </a:lnTo>
                  <a:lnTo>
                    <a:pt x="183" y="64"/>
                  </a:lnTo>
                  <a:lnTo>
                    <a:pt x="164" y="47"/>
                  </a:lnTo>
                  <a:lnTo>
                    <a:pt x="144" y="46"/>
                  </a:lnTo>
                  <a:lnTo>
                    <a:pt x="144" y="22"/>
                  </a:lnTo>
                  <a:lnTo>
                    <a:pt x="154" y="22"/>
                  </a:lnTo>
                  <a:lnTo>
                    <a:pt x="154" y="37"/>
                  </a:lnTo>
                  <a:lnTo>
                    <a:pt x="183" y="37"/>
                  </a:lnTo>
                  <a:lnTo>
                    <a:pt x="183" y="17"/>
                  </a:lnTo>
                  <a:close/>
                  <a:moveTo>
                    <a:pt x="288" y="0"/>
                  </a:moveTo>
                  <a:lnTo>
                    <a:pt x="249" y="0"/>
                  </a:lnTo>
                  <a:lnTo>
                    <a:pt x="232" y="118"/>
                  </a:lnTo>
                  <a:lnTo>
                    <a:pt x="259" y="118"/>
                  </a:lnTo>
                  <a:lnTo>
                    <a:pt x="261" y="96"/>
                  </a:lnTo>
                  <a:lnTo>
                    <a:pt x="276" y="96"/>
                  </a:lnTo>
                  <a:lnTo>
                    <a:pt x="280" y="118"/>
                  </a:lnTo>
                  <a:lnTo>
                    <a:pt x="307" y="118"/>
                  </a:lnTo>
                  <a:lnTo>
                    <a:pt x="288" y="0"/>
                  </a:lnTo>
                  <a:close/>
                  <a:moveTo>
                    <a:pt x="263" y="74"/>
                  </a:moveTo>
                  <a:lnTo>
                    <a:pt x="268" y="25"/>
                  </a:lnTo>
                  <a:lnTo>
                    <a:pt x="269" y="25"/>
                  </a:lnTo>
                  <a:lnTo>
                    <a:pt x="275" y="74"/>
                  </a:lnTo>
                  <a:lnTo>
                    <a:pt x="263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82786F"/>
              </a:gs>
              <a:gs pos="90000">
                <a:srgbClr val="3C38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 userDrawn="1"/>
        </p:nvSpPr>
        <p:spPr bwMode="auto">
          <a:xfrm>
            <a:off x="38103" y="6567500"/>
            <a:ext cx="4838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>
                <a:solidFill>
                  <a:prstClr val="white"/>
                </a:solidFill>
                <a:cs typeface="Arial" charset="0"/>
              </a:rPr>
              <a:t>Accountability &amp; Audit Readiness: Sustaining Army’s Strength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9525" y="6546850"/>
            <a:ext cx="9144000" cy="0"/>
          </a:xfrm>
          <a:prstGeom prst="line">
            <a:avLst/>
          </a:prstGeom>
          <a:ln w="57150">
            <a:solidFill>
              <a:srgbClr val="FFD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609601"/>
            <a:ext cx="3008313" cy="8255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3" y="609604"/>
            <a:ext cx="5111751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569075"/>
            <a:ext cx="7620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B8EE2-EC9D-462E-8AE4-4BD53A11FBAA}" type="slidenum">
              <a:rPr lang="en-US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143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-9525"/>
            <a:ext cx="9144000" cy="571500"/>
          </a:xfrm>
          <a:prstGeom prst="rect">
            <a:avLst/>
          </a:prstGeom>
          <a:gradFill rotWithShape="1">
            <a:gsLst>
              <a:gs pos="0">
                <a:srgbClr val="3C3833"/>
              </a:gs>
              <a:gs pos="100000">
                <a:srgbClr val="82786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6" name="Group 8"/>
          <p:cNvGrpSpPr>
            <a:grpSpLocks/>
          </p:cNvGrpSpPr>
          <p:nvPr userDrawn="1"/>
        </p:nvGrpSpPr>
        <p:grpSpPr bwMode="auto">
          <a:xfrm>
            <a:off x="68269" y="31754"/>
            <a:ext cx="369887" cy="492125"/>
            <a:chOff x="576" y="369"/>
            <a:chExt cx="732" cy="973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76" y="369"/>
              <a:ext cx="732" cy="694"/>
            </a:xfrm>
            <a:custGeom>
              <a:avLst/>
              <a:gdLst>
                <a:gd name="T0" fmla="*/ 1212 w 432"/>
                <a:gd name="T1" fmla="*/ 29 h 410"/>
                <a:gd name="T2" fmla="*/ 1137 w 432"/>
                <a:gd name="T3" fmla="*/ 0 h 410"/>
                <a:gd name="T4" fmla="*/ 103 w 432"/>
                <a:gd name="T5" fmla="*/ 0 h 410"/>
                <a:gd name="T6" fmla="*/ 32 w 432"/>
                <a:gd name="T7" fmla="*/ 29 h 410"/>
                <a:gd name="T8" fmla="*/ 0 w 432"/>
                <a:gd name="T9" fmla="*/ 100 h 410"/>
                <a:gd name="T10" fmla="*/ 0 w 432"/>
                <a:gd name="T11" fmla="*/ 1075 h 410"/>
                <a:gd name="T12" fmla="*/ 32 w 432"/>
                <a:gd name="T13" fmla="*/ 1146 h 410"/>
                <a:gd name="T14" fmla="*/ 103 w 432"/>
                <a:gd name="T15" fmla="*/ 1175 h 410"/>
                <a:gd name="T16" fmla="*/ 1137 w 432"/>
                <a:gd name="T17" fmla="*/ 1175 h 410"/>
                <a:gd name="T18" fmla="*/ 1212 w 432"/>
                <a:gd name="T19" fmla="*/ 1146 h 410"/>
                <a:gd name="T20" fmla="*/ 1240 w 432"/>
                <a:gd name="T21" fmla="*/ 1075 h 410"/>
                <a:gd name="T22" fmla="*/ 1240 w 432"/>
                <a:gd name="T23" fmla="*/ 100 h 410"/>
                <a:gd name="T24" fmla="*/ 1212 w 432"/>
                <a:gd name="T25" fmla="*/ 29 h 4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410"/>
                <a:gd name="T41" fmla="*/ 432 w 432"/>
                <a:gd name="T42" fmla="*/ 410 h 4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410">
                  <a:moveTo>
                    <a:pt x="422" y="10"/>
                  </a:moveTo>
                  <a:cubicBezTo>
                    <a:pt x="415" y="3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3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4"/>
                    <a:pt x="4" y="393"/>
                    <a:pt x="11" y="400"/>
                  </a:cubicBezTo>
                  <a:cubicBezTo>
                    <a:pt x="17" y="407"/>
                    <a:pt x="26" y="410"/>
                    <a:pt x="36" y="410"/>
                  </a:cubicBezTo>
                  <a:cubicBezTo>
                    <a:pt x="396" y="410"/>
                    <a:pt x="396" y="410"/>
                    <a:pt x="396" y="410"/>
                  </a:cubicBezTo>
                  <a:cubicBezTo>
                    <a:pt x="406" y="410"/>
                    <a:pt x="415" y="407"/>
                    <a:pt x="422" y="400"/>
                  </a:cubicBezTo>
                  <a:cubicBezTo>
                    <a:pt x="429" y="393"/>
                    <a:pt x="432" y="384"/>
                    <a:pt x="432" y="37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26"/>
                    <a:pt x="429" y="17"/>
                    <a:pt x="422" y="1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95" y="388"/>
              <a:ext cx="694" cy="656"/>
            </a:xfrm>
            <a:custGeom>
              <a:avLst/>
              <a:gdLst>
                <a:gd name="T0" fmla="*/ 1182 w 410"/>
                <a:gd name="T1" fmla="*/ 70 h 388"/>
                <a:gd name="T2" fmla="*/ 1158 w 410"/>
                <a:gd name="T3" fmla="*/ 20 h 388"/>
                <a:gd name="T4" fmla="*/ 1110 w 410"/>
                <a:gd name="T5" fmla="*/ 0 h 388"/>
                <a:gd name="T6" fmla="*/ 71 w 410"/>
                <a:gd name="T7" fmla="*/ 0 h 388"/>
                <a:gd name="T8" fmla="*/ 24 w 410"/>
                <a:gd name="T9" fmla="*/ 20 h 388"/>
                <a:gd name="T10" fmla="*/ 0 w 410"/>
                <a:gd name="T11" fmla="*/ 70 h 388"/>
                <a:gd name="T12" fmla="*/ 0 w 410"/>
                <a:gd name="T13" fmla="*/ 1046 h 388"/>
                <a:gd name="T14" fmla="*/ 24 w 410"/>
                <a:gd name="T15" fmla="*/ 1096 h 388"/>
                <a:gd name="T16" fmla="*/ 71 w 410"/>
                <a:gd name="T17" fmla="*/ 1116 h 388"/>
                <a:gd name="T18" fmla="*/ 1110 w 410"/>
                <a:gd name="T19" fmla="*/ 1116 h 388"/>
                <a:gd name="T20" fmla="*/ 1158 w 410"/>
                <a:gd name="T21" fmla="*/ 1096 h 388"/>
                <a:gd name="T22" fmla="*/ 1182 w 410"/>
                <a:gd name="T23" fmla="*/ 1046 h 388"/>
                <a:gd name="T24" fmla="*/ 1182 w 410"/>
                <a:gd name="T25" fmla="*/ 70 h 3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388"/>
                <a:gd name="T41" fmla="*/ 410 w 410"/>
                <a:gd name="T42" fmla="*/ 388 h 3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388">
                  <a:moveTo>
                    <a:pt x="410" y="24"/>
                  </a:moveTo>
                  <a:cubicBezTo>
                    <a:pt x="410" y="18"/>
                    <a:pt x="407" y="12"/>
                    <a:pt x="402" y="7"/>
                  </a:cubicBezTo>
                  <a:cubicBezTo>
                    <a:pt x="398" y="2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2"/>
                    <a:pt x="8" y="7"/>
                  </a:cubicBezTo>
                  <a:cubicBezTo>
                    <a:pt x="3" y="12"/>
                    <a:pt x="0" y="18"/>
                    <a:pt x="0" y="2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70"/>
                    <a:pt x="3" y="376"/>
                    <a:pt x="8" y="381"/>
                  </a:cubicBezTo>
                  <a:cubicBezTo>
                    <a:pt x="12" y="386"/>
                    <a:pt x="18" y="388"/>
                    <a:pt x="25" y="388"/>
                  </a:cubicBezTo>
                  <a:cubicBezTo>
                    <a:pt x="385" y="388"/>
                    <a:pt x="385" y="388"/>
                    <a:pt x="385" y="388"/>
                  </a:cubicBezTo>
                  <a:cubicBezTo>
                    <a:pt x="392" y="388"/>
                    <a:pt x="398" y="386"/>
                    <a:pt x="402" y="381"/>
                  </a:cubicBezTo>
                  <a:cubicBezTo>
                    <a:pt x="407" y="376"/>
                    <a:pt x="410" y="370"/>
                    <a:pt x="410" y="364"/>
                  </a:cubicBezTo>
                  <a:cubicBezTo>
                    <a:pt x="410" y="24"/>
                    <a:pt x="410" y="24"/>
                    <a:pt x="410" y="24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14" y="407"/>
              <a:ext cx="657" cy="618"/>
            </a:xfrm>
            <a:custGeom>
              <a:avLst/>
              <a:gdLst>
                <a:gd name="T0" fmla="*/ 1103 w 386"/>
                <a:gd name="T1" fmla="*/ 8 h 364"/>
                <a:gd name="T2" fmla="*/ 1074 w 386"/>
                <a:gd name="T3" fmla="*/ 0 h 364"/>
                <a:gd name="T4" fmla="*/ 37 w 386"/>
                <a:gd name="T5" fmla="*/ 0 h 364"/>
                <a:gd name="T6" fmla="*/ 12 w 386"/>
                <a:gd name="T7" fmla="*/ 8 h 364"/>
                <a:gd name="T8" fmla="*/ 0 w 386"/>
                <a:gd name="T9" fmla="*/ 34 h 364"/>
                <a:gd name="T10" fmla="*/ 0 w 386"/>
                <a:gd name="T11" fmla="*/ 1012 h 364"/>
                <a:gd name="T12" fmla="*/ 12 w 386"/>
                <a:gd name="T13" fmla="*/ 1037 h 364"/>
                <a:gd name="T14" fmla="*/ 37 w 386"/>
                <a:gd name="T15" fmla="*/ 1046 h 364"/>
                <a:gd name="T16" fmla="*/ 1074 w 386"/>
                <a:gd name="T17" fmla="*/ 1046 h 364"/>
                <a:gd name="T18" fmla="*/ 1103 w 386"/>
                <a:gd name="T19" fmla="*/ 1037 h 364"/>
                <a:gd name="T20" fmla="*/ 1111 w 386"/>
                <a:gd name="T21" fmla="*/ 1012 h 364"/>
                <a:gd name="T22" fmla="*/ 1111 w 386"/>
                <a:gd name="T23" fmla="*/ 34 h 364"/>
                <a:gd name="T24" fmla="*/ 1103 w 386"/>
                <a:gd name="T25" fmla="*/ 8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364"/>
                <a:gd name="T41" fmla="*/ 386 w 386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364">
                  <a:moveTo>
                    <a:pt x="383" y="3"/>
                  </a:move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5"/>
                    <a:pt x="1" y="358"/>
                    <a:pt x="4" y="361"/>
                  </a:cubicBezTo>
                  <a:cubicBezTo>
                    <a:pt x="6" y="363"/>
                    <a:pt x="9" y="364"/>
                    <a:pt x="13" y="364"/>
                  </a:cubicBezTo>
                  <a:cubicBezTo>
                    <a:pt x="373" y="364"/>
                    <a:pt x="373" y="364"/>
                    <a:pt x="373" y="364"/>
                  </a:cubicBezTo>
                  <a:cubicBezTo>
                    <a:pt x="377" y="364"/>
                    <a:pt x="380" y="363"/>
                    <a:pt x="383" y="361"/>
                  </a:cubicBezTo>
                  <a:cubicBezTo>
                    <a:pt x="385" y="358"/>
                    <a:pt x="386" y="355"/>
                    <a:pt x="386" y="352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6" y="9"/>
                    <a:pt x="385" y="6"/>
                    <a:pt x="383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73" y="451"/>
              <a:ext cx="553" cy="521"/>
            </a:xfrm>
            <a:custGeom>
              <a:avLst/>
              <a:gdLst>
                <a:gd name="T0" fmla="*/ 554 w 552"/>
                <a:gd name="T1" fmla="*/ 199 h 521"/>
                <a:gd name="T2" fmla="*/ 344 w 552"/>
                <a:gd name="T3" fmla="*/ 199 h 521"/>
                <a:gd name="T4" fmla="*/ 279 w 552"/>
                <a:gd name="T5" fmla="*/ 0 h 521"/>
                <a:gd name="T6" fmla="*/ 211 w 552"/>
                <a:gd name="T7" fmla="*/ 199 h 521"/>
                <a:gd name="T8" fmla="*/ 0 w 552"/>
                <a:gd name="T9" fmla="*/ 199 h 521"/>
                <a:gd name="T10" fmla="*/ 172 w 552"/>
                <a:gd name="T11" fmla="*/ 319 h 521"/>
                <a:gd name="T12" fmla="*/ 108 w 552"/>
                <a:gd name="T13" fmla="*/ 515 h 521"/>
                <a:gd name="T14" fmla="*/ 278 w 552"/>
                <a:gd name="T15" fmla="*/ 395 h 521"/>
                <a:gd name="T16" fmla="*/ 449 w 552"/>
                <a:gd name="T17" fmla="*/ 519 h 521"/>
                <a:gd name="T18" fmla="*/ 386 w 552"/>
                <a:gd name="T19" fmla="*/ 315 h 521"/>
                <a:gd name="T20" fmla="*/ 554 w 552"/>
                <a:gd name="T21" fmla="*/ 199 h 521"/>
                <a:gd name="T22" fmla="*/ 554 w 552"/>
                <a:gd name="T23" fmla="*/ 199 h 5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2"/>
                <a:gd name="T37" fmla="*/ 0 h 521"/>
                <a:gd name="T38" fmla="*/ 552 w 552"/>
                <a:gd name="T39" fmla="*/ 521 h 5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2" h="521">
                  <a:moveTo>
                    <a:pt x="552" y="199"/>
                  </a:moveTo>
                  <a:lnTo>
                    <a:pt x="342" y="199"/>
                  </a:lnTo>
                  <a:lnTo>
                    <a:pt x="277" y="0"/>
                  </a:lnTo>
                  <a:lnTo>
                    <a:pt x="211" y="199"/>
                  </a:lnTo>
                  <a:lnTo>
                    <a:pt x="0" y="199"/>
                  </a:lnTo>
                  <a:lnTo>
                    <a:pt x="172" y="321"/>
                  </a:lnTo>
                  <a:lnTo>
                    <a:pt x="108" y="517"/>
                  </a:lnTo>
                  <a:lnTo>
                    <a:pt x="276" y="397"/>
                  </a:lnTo>
                  <a:lnTo>
                    <a:pt x="447" y="521"/>
                  </a:lnTo>
                  <a:lnTo>
                    <a:pt x="384" y="317"/>
                  </a:lnTo>
                  <a:lnTo>
                    <a:pt x="552" y="199"/>
                  </a:ln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43" y="520"/>
              <a:ext cx="415" cy="389"/>
            </a:xfrm>
            <a:custGeom>
              <a:avLst/>
              <a:gdLst>
                <a:gd name="T0" fmla="*/ 416 w 414"/>
                <a:gd name="T1" fmla="*/ 147 h 390"/>
                <a:gd name="T2" fmla="*/ 258 w 414"/>
                <a:gd name="T3" fmla="*/ 147 h 390"/>
                <a:gd name="T4" fmla="*/ 210 w 414"/>
                <a:gd name="T5" fmla="*/ 0 h 390"/>
                <a:gd name="T6" fmla="*/ 158 w 414"/>
                <a:gd name="T7" fmla="*/ 147 h 390"/>
                <a:gd name="T8" fmla="*/ 0 w 414"/>
                <a:gd name="T9" fmla="*/ 147 h 390"/>
                <a:gd name="T10" fmla="*/ 129 w 414"/>
                <a:gd name="T11" fmla="*/ 237 h 390"/>
                <a:gd name="T12" fmla="*/ 81 w 414"/>
                <a:gd name="T13" fmla="*/ 386 h 390"/>
                <a:gd name="T14" fmla="*/ 209 w 414"/>
                <a:gd name="T15" fmla="*/ 294 h 390"/>
                <a:gd name="T16" fmla="*/ 338 w 414"/>
                <a:gd name="T17" fmla="*/ 388 h 390"/>
                <a:gd name="T18" fmla="*/ 290 w 414"/>
                <a:gd name="T19" fmla="*/ 235 h 390"/>
                <a:gd name="T20" fmla="*/ 416 w 414"/>
                <a:gd name="T21" fmla="*/ 147 h 390"/>
                <a:gd name="T22" fmla="*/ 416 w 414"/>
                <a:gd name="T23" fmla="*/ 147 h 3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4"/>
                <a:gd name="T37" fmla="*/ 0 h 390"/>
                <a:gd name="T38" fmla="*/ 414 w 414"/>
                <a:gd name="T39" fmla="*/ 390 h 3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4" h="390">
                  <a:moveTo>
                    <a:pt x="414" y="147"/>
                  </a:moveTo>
                  <a:lnTo>
                    <a:pt x="256" y="147"/>
                  </a:lnTo>
                  <a:lnTo>
                    <a:pt x="208" y="0"/>
                  </a:lnTo>
                  <a:lnTo>
                    <a:pt x="158" y="147"/>
                  </a:lnTo>
                  <a:lnTo>
                    <a:pt x="0" y="147"/>
                  </a:lnTo>
                  <a:lnTo>
                    <a:pt x="129" y="239"/>
                  </a:lnTo>
                  <a:lnTo>
                    <a:pt x="81" y="388"/>
                  </a:lnTo>
                  <a:lnTo>
                    <a:pt x="207" y="296"/>
                  </a:lnTo>
                  <a:lnTo>
                    <a:pt x="336" y="390"/>
                  </a:lnTo>
                  <a:lnTo>
                    <a:pt x="288" y="237"/>
                  </a:lnTo>
                  <a:lnTo>
                    <a:pt x="414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90" y="573"/>
              <a:ext cx="317" cy="292"/>
            </a:xfrm>
            <a:custGeom>
              <a:avLst/>
              <a:gdLst>
                <a:gd name="T0" fmla="*/ 221 w 312"/>
                <a:gd name="T1" fmla="*/ 178 h 293"/>
                <a:gd name="T2" fmla="*/ 318 w 312"/>
                <a:gd name="T3" fmla="*/ 112 h 293"/>
                <a:gd name="T4" fmla="*/ 197 w 312"/>
                <a:gd name="T5" fmla="*/ 112 h 293"/>
                <a:gd name="T6" fmla="*/ 160 w 312"/>
                <a:gd name="T7" fmla="*/ 0 h 293"/>
                <a:gd name="T8" fmla="*/ 121 w 312"/>
                <a:gd name="T9" fmla="*/ 112 h 293"/>
                <a:gd name="T10" fmla="*/ 0 w 312"/>
                <a:gd name="T11" fmla="*/ 112 h 293"/>
                <a:gd name="T12" fmla="*/ 98 w 312"/>
                <a:gd name="T13" fmla="*/ 178 h 293"/>
                <a:gd name="T14" fmla="*/ 63 w 312"/>
                <a:gd name="T15" fmla="*/ 290 h 293"/>
                <a:gd name="T16" fmla="*/ 160 w 312"/>
                <a:gd name="T17" fmla="*/ 222 h 293"/>
                <a:gd name="T18" fmla="*/ 256 w 312"/>
                <a:gd name="T19" fmla="*/ 291 h 293"/>
                <a:gd name="T20" fmla="*/ 221 w 312"/>
                <a:gd name="T21" fmla="*/ 178 h 293"/>
                <a:gd name="T22" fmla="*/ 221 w 312"/>
                <a:gd name="T23" fmla="*/ 178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293"/>
                <a:gd name="T38" fmla="*/ 312 w 312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293">
                  <a:moveTo>
                    <a:pt x="217" y="180"/>
                  </a:moveTo>
                  <a:lnTo>
                    <a:pt x="312" y="112"/>
                  </a:lnTo>
                  <a:lnTo>
                    <a:pt x="193" y="112"/>
                  </a:lnTo>
                  <a:lnTo>
                    <a:pt x="156" y="0"/>
                  </a:lnTo>
                  <a:lnTo>
                    <a:pt x="119" y="112"/>
                  </a:lnTo>
                  <a:lnTo>
                    <a:pt x="0" y="112"/>
                  </a:lnTo>
                  <a:lnTo>
                    <a:pt x="96" y="180"/>
                  </a:lnTo>
                  <a:lnTo>
                    <a:pt x="61" y="292"/>
                  </a:lnTo>
                  <a:lnTo>
                    <a:pt x="156" y="224"/>
                  </a:lnTo>
                  <a:lnTo>
                    <a:pt x="252" y="293"/>
                  </a:lnTo>
                  <a:lnTo>
                    <a:pt x="217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76" y="1081"/>
              <a:ext cx="732" cy="261"/>
            </a:xfrm>
            <a:custGeom>
              <a:avLst/>
              <a:gdLst>
                <a:gd name="T0" fmla="*/ 103 w 432"/>
                <a:gd name="T1" fmla="*/ 0 h 153"/>
                <a:gd name="T2" fmla="*/ 32 w 432"/>
                <a:gd name="T3" fmla="*/ 32 h 153"/>
                <a:gd name="T4" fmla="*/ 0 w 432"/>
                <a:gd name="T5" fmla="*/ 103 h 153"/>
                <a:gd name="T6" fmla="*/ 0 w 432"/>
                <a:gd name="T7" fmla="*/ 339 h 153"/>
                <a:gd name="T8" fmla="*/ 32 w 432"/>
                <a:gd name="T9" fmla="*/ 410 h 153"/>
                <a:gd name="T10" fmla="*/ 103 w 432"/>
                <a:gd name="T11" fmla="*/ 438 h 153"/>
                <a:gd name="T12" fmla="*/ 1137 w 432"/>
                <a:gd name="T13" fmla="*/ 438 h 153"/>
                <a:gd name="T14" fmla="*/ 1212 w 432"/>
                <a:gd name="T15" fmla="*/ 410 h 153"/>
                <a:gd name="T16" fmla="*/ 1240 w 432"/>
                <a:gd name="T17" fmla="*/ 339 h 153"/>
                <a:gd name="T18" fmla="*/ 1240 w 432"/>
                <a:gd name="T19" fmla="*/ 103 h 153"/>
                <a:gd name="T20" fmla="*/ 1212 w 432"/>
                <a:gd name="T21" fmla="*/ 32 h 153"/>
                <a:gd name="T22" fmla="*/ 1137 w 432"/>
                <a:gd name="T23" fmla="*/ 0 h 153"/>
                <a:gd name="T24" fmla="*/ 103 w 432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153"/>
                <a:gd name="T41" fmla="*/ 432 w 432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153">
                  <a:moveTo>
                    <a:pt x="36" y="0"/>
                  </a:moveTo>
                  <a:cubicBezTo>
                    <a:pt x="26" y="0"/>
                    <a:pt x="17" y="4"/>
                    <a:pt x="11" y="11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7"/>
                    <a:pt x="4" y="136"/>
                    <a:pt x="11" y="143"/>
                  </a:cubicBezTo>
                  <a:cubicBezTo>
                    <a:pt x="17" y="150"/>
                    <a:pt x="26" y="153"/>
                    <a:pt x="36" y="153"/>
                  </a:cubicBezTo>
                  <a:cubicBezTo>
                    <a:pt x="396" y="153"/>
                    <a:pt x="396" y="153"/>
                    <a:pt x="396" y="153"/>
                  </a:cubicBezTo>
                  <a:cubicBezTo>
                    <a:pt x="406" y="153"/>
                    <a:pt x="415" y="150"/>
                    <a:pt x="422" y="143"/>
                  </a:cubicBezTo>
                  <a:cubicBezTo>
                    <a:pt x="429" y="136"/>
                    <a:pt x="432" y="127"/>
                    <a:pt x="432" y="118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26"/>
                    <a:pt x="429" y="17"/>
                    <a:pt x="422" y="11"/>
                  </a:cubicBezTo>
                  <a:cubicBezTo>
                    <a:pt x="415" y="4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95" y="1100"/>
              <a:ext cx="694" cy="223"/>
            </a:xfrm>
            <a:custGeom>
              <a:avLst/>
              <a:gdLst>
                <a:gd name="T0" fmla="*/ 24 w 410"/>
                <a:gd name="T1" fmla="*/ 24 h 131"/>
                <a:gd name="T2" fmla="*/ 0 w 410"/>
                <a:gd name="T3" fmla="*/ 74 h 131"/>
                <a:gd name="T4" fmla="*/ 0 w 410"/>
                <a:gd name="T5" fmla="*/ 316 h 131"/>
                <a:gd name="T6" fmla="*/ 24 w 410"/>
                <a:gd name="T7" fmla="*/ 366 h 131"/>
                <a:gd name="T8" fmla="*/ 71 w 410"/>
                <a:gd name="T9" fmla="*/ 386 h 131"/>
                <a:gd name="T10" fmla="*/ 1110 w 410"/>
                <a:gd name="T11" fmla="*/ 386 h 131"/>
                <a:gd name="T12" fmla="*/ 1158 w 410"/>
                <a:gd name="T13" fmla="*/ 366 h 131"/>
                <a:gd name="T14" fmla="*/ 1182 w 410"/>
                <a:gd name="T15" fmla="*/ 316 h 131"/>
                <a:gd name="T16" fmla="*/ 1182 w 410"/>
                <a:gd name="T17" fmla="*/ 74 h 131"/>
                <a:gd name="T18" fmla="*/ 1158 w 410"/>
                <a:gd name="T19" fmla="*/ 24 h 131"/>
                <a:gd name="T20" fmla="*/ 1110 w 410"/>
                <a:gd name="T21" fmla="*/ 0 h 131"/>
                <a:gd name="T22" fmla="*/ 71 w 410"/>
                <a:gd name="T23" fmla="*/ 0 h 131"/>
                <a:gd name="T24" fmla="*/ 24 w 410"/>
                <a:gd name="T25" fmla="*/ 24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131"/>
                <a:gd name="T41" fmla="*/ 410 w 410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131">
                  <a:moveTo>
                    <a:pt x="8" y="8"/>
                  </a:moveTo>
                  <a:cubicBezTo>
                    <a:pt x="3" y="12"/>
                    <a:pt x="0" y="18"/>
                    <a:pt x="0" y="2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3"/>
                    <a:pt x="3" y="119"/>
                    <a:pt x="8" y="124"/>
                  </a:cubicBezTo>
                  <a:cubicBezTo>
                    <a:pt x="12" y="129"/>
                    <a:pt x="18" y="131"/>
                    <a:pt x="25" y="131"/>
                  </a:cubicBezTo>
                  <a:cubicBezTo>
                    <a:pt x="385" y="131"/>
                    <a:pt x="385" y="131"/>
                    <a:pt x="385" y="131"/>
                  </a:cubicBezTo>
                  <a:cubicBezTo>
                    <a:pt x="392" y="131"/>
                    <a:pt x="398" y="129"/>
                    <a:pt x="402" y="124"/>
                  </a:cubicBezTo>
                  <a:cubicBezTo>
                    <a:pt x="407" y="119"/>
                    <a:pt x="410" y="113"/>
                    <a:pt x="410" y="107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0" y="18"/>
                    <a:pt x="407" y="12"/>
                    <a:pt x="402" y="8"/>
                  </a:cubicBezTo>
                  <a:cubicBezTo>
                    <a:pt x="398" y="3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3"/>
                    <a:pt x="8" y="8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14" y="1122"/>
              <a:ext cx="657" cy="182"/>
            </a:xfrm>
            <a:custGeom>
              <a:avLst/>
              <a:gdLst>
                <a:gd name="T0" fmla="*/ 37 w 386"/>
                <a:gd name="T1" fmla="*/ 0 h 108"/>
                <a:gd name="T2" fmla="*/ 12 w 386"/>
                <a:gd name="T3" fmla="*/ 12 h 108"/>
                <a:gd name="T4" fmla="*/ 0 w 386"/>
                <a:gd name="T5" fmla="*/ 37 h 108"/>
                <a:gd name="T6" fmla="*/ 0 w 386"/>
                <a:gd name="T7" fmla="*/ 270 h 108"/>
                <a:gd name="T8" fmla="*/ 12 w 386"/>
                <a:gd name="T9" fmla="*/ 295 h 108"/>
                <a:gd name="T10" fmla="*/ 37 w 386"/>
                <a:gd name="T11" fmla="*/ 307 h 108"/>
                <a:gd name="T12" fmla="*/ 1074 w 386"/>
                <a:gd name="T13" fmla="*/ 307 h 108"/>
                <a:gd name="T14" fmla="*/ 1103 w 386"/>
                <a:gd name="T15" fmla="*/ 295 h 108"/>
                <a:gd name="T16" fmla="*/ 1111 w 386"/>
                <a:gd name="T17" fmla="*/ 270 h 108"/>
                <a:gd name="T18" fmla="*/ 1111 w 386"/>
                <a:gd name="T19" fmla="*/ 37 h 108"/>
                <a:gd name="T20" fmla="*/ 1103 w 386"/>
                <a:gd name="T21" fmla="*/ 12 h 108"/>
                <a:gd name="T22" fmla="*/ 1074 w 386"/>
                <a:gd name="T23" fmla="*/ 0 h 108"/>
                <a:gd name="T24" fmla="*/ 37 w 386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108"/>
                <a:gd name="T41" fmla="*/ 386 w 386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108">
                  <a:moveTo>
                    <a:pt x="13" y="0"/>
                  </a:move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1" y="101"/>
                    <a:pt x="4" y="104"/>
                  </a:cubicBezTo>
                  <a:cubicBezTo>
                    <a:pt x="6" y="106"/>
                    <a:pt x="9" y="108"/>
                    <a:pt x="13" y="108"/>
                  </a:cubicBezTo>
                  <a:cubicBezTo>
                    <a:pt x="373" y="108"/>
                    <a:pt x="373" y="108"/>
                    <a:pt x="373" y="108"/>
                  </a:cubicBezTo>
                  <a:cubicBezTo>
                    <a:pt x="377" y="108"/>
                    <a:pt x="380" y="106"/>
                    <a:pt x="383" y="104"/>
                  </a:cubicBezTo>
                  <a:cubicBezTo>
                    <a:pt x="385" y="101"/>
                    <a:pt x="386" y="98"/>
                    <a:pt x="386" y="95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9"/>
                    <a:pt x="385" y="6"/>
                    <a:pt x="383" y="4"/>
                  </a:cubicBez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658" y="1154"/>
              <a:ext cx="572" cy="119"/>
            </a:xfrm>
            <a:custGeom>
              <a:avLst/>
              <a:gdLst>
                <a:gd name="T0" fmla="*/ 385 w 569"/>
                <a:gd name="T1" fmla="*/ 17 h 118"/>
                <a:gd name="T2" fmla="*/ 319 w 569"/>
                <a:gd name="T3" fmla="*/ 0 h 118"/>
                <a:gd name="T4" fmla="*/ 348 w 569"/>
                <a:gd name="T5" fmla="*/ 118 h 118"/>
                <a:gd name="T6" fmla="*/ 358 w 569"/>
                <a:gd name="T7" fmla="*/ 71 h 118"/>
                <a:gd name="T8" fmla="*/ 385 w 569"/>
                <a:gd name="T9" fmla="*/ 118 h 118"/>
                <a:gd name="T10" fmla="*/ 371 w 569"/>
                <a:gd name="T11" fmla="*/ 59 h 118"/>
                <a:gd name="T12" fmla="*/ 385 w 569"/>
                <a:gd name="T13" fmla="*/ 47 h 118"/>
                <a:gd name="T14" fmla="*/ 0 w 569"/>
                <a:gd name="T15" fmla="*/ 101 h 118"/>
                <a:gd name="T16" fmla="*/ 49 w 569"/>
                <a:gd name="T17" fmla="*/ 118 h 118"/>
                <a:gd name="T18" fmla="*/ 68 w 569"/>
                <a:gd name="T19" fmla="*/ 0 h 118"/>
                <a:gd name="T20" fmla="*/ 39 w 569"/>
                <a:gd name="T21" fmla="*/ 96 h 118"/>
                <a:gd name="T22" fmla="*/ 27 w 569"/>
                <a:gd name="T23" fmla="*/ 0 h 118"/>
                <a:gd name="T24" fmla="*/ 0 w 569"/>
                <a:gd name="T25" fmla="*/ 0 h 118"/>
                <a:gd name="T26" fmla="*/ 358 w 569"/>
                <a:gd name="T27" fmla="*/ 49 h 118"/>
                <a:gd name="T28" fmla="*/ 348 w 569"/>
                <a:gd name="T29" fmla="*/ 22 h 118"/>
                <a:gd name="T30" fmla="*/ 358 w 569"/>
                <a:gd name="T31" fmla="*/ 22 h 118"/>
                <a:gd name="T32" fmla="*/ 455 w 569"/>
                <a:gd name="T33" fmla="*/ 0 h 118"/>
                <a:gd name="T34" fmla="*/ 443 w 569"/>
                <a:gd name="T35" fmla="*/ 57 h 118"/>
                <a:gd name="T36" fmla="*/ 400 w 569"/>
                <a:gd name="T37" fmla="*/ 0 h 118"/>
                <a:gd name="T38" fmla="*/ 424 w 569"/>
                <a:gd name="T39" fmla="*/ 118 h 118"/>
                <a:gd name="T40" fmla="*/ 426 w 569"/>
                <a:gd name="T41" fmla="*/ 42 h 118"/>
                <a:gd name="T42" fmla="*/ 450 w 569"/>
                <a:gd name="T43" fmla="*/ 118 h 118"/>
                <a:gd name="T44" fmla="*/ 463 w 569"/>
                <a:gd name="T45" fmla="*/ 42 h 118"/>
                <a:gd name="T46" fmla="*/ 487 w 569"/>
                <a:gd name="T47" fmla="*/ 118 h 118"/>
                <a:gd name="T48" fmla="*/ 487 w 569"/>
                <a:gd name="T49" fmla="*/ 0 h 118"/>
                <a:gd name="T50" fmla="*/ 536 w 569"/>
                <a:gd name="T51" fmla="*/ 42 h 118"/>
                <a:gd name="T52" fmla="*/ 499 w 569"/>
                <a:gd name="T53" fmla="*/ 0 h 118"/>
                <a:gd name="T54" fmla="*/ 523 w 569"/>
                <a:gd name="T55" fmla="*/ 118 h 118"/>
                <a:gd name="T56" fmla="*/ 550 w 569"/>
                <a:gd name="T57" fmla="*/ 69 h 118"/>
                <a:gd name="T58" fmla="*/ 546 w 569"/>
                <a:gd name="T59" fmla="*/ 0 h 118"/>
                <a:gd name="T60" fmla="*/ 536 w 569"/>
                <a:gd name="T61" fmla="*/ 42 h 118"/>
                <a:gd name="T62" fmla="*/ 105 w 569"/>
                <a:gd name="T63" fmla="*/ 96 h 118"/>
                <a:gd name="T64" fmla="*/ 76 w 569"/>
                <a:gd name="T65" fmla="*/ 118 h 118"/>
                <a:gd name="T66" fmla="*/ 105 w 569"/>
                <a:gd name="T67" fmla="*/ 118 h 118"/>
                <a:gd name="T68" fmla="*/ 195 w 569"/>
                <a:gd name="T69" fmla="*/ 118 h 118"/>
                <a:gd name="T70" fmla="*/ 222 w 569"/>
                <a:gd name="T71" fmla="*/ 96 h 118"/>
                <a:gd name="T72" fmla="*/ 195 w 569"/>
                <a:gd name="T73" fmla="*/ 96 h 118"/>
                <a:gd name="T74" fmla="*/ 165 w 569"/>
                <a:gd name="T75" fmla="*/ 0 h 118"/>
                <a:gd name="T76" fmla="*/ 117 w 569"/>
                <a:gd name="T77" fmla="*/ 17 h 118"/>
                <a:gd name="T78" fmla="*/ 136 w 569"/>
                <a:gd name="T79" fmla="*/ 69 h 118"/>
                <a:gd name="T80" fmla="*/ 156 w 569"/>
                <a:gd name="T81" fmla="*/ 96 h 118"/>
                <a:gd name="T82" fmla="*/ 146 w 569"/>
                <a:gd name="T83" fmla="*/ 81 h 118"/>
                <a:gd name="T84" fmla="*/ 117 w 569"/>
                <a:gd name="T85" fmla="*/ 101 h 118"/>
                <a:gd name="T86" fmla="*/ 166 w 569"/>
                <a:gd name="T87" fmla="*/ 118 h 118"/>
                <a:gd name="T88" fmla="*/ 185 w 569"/>
                <a:gd name="T89" fmla="*/ 64 h 118"/>
                <a:gd name="T90" fmla="*/ 146 w 569"/>
                <a:gd name="T91" fmla="*/ 46 h 118"/>
                <a:gd name="T92" fmla="*/ 156 w 569"/>
                <a:gd name="T93" fmla="*/ 22 h 118"/>
                <a:gd name="T94" fmla="*/ 185 w 569"/>
                <a:gd name="T95" fmla="*/ 37 h 118"/>
                <a:gd name="T96" fmla="*/ 185 w 569"/>
                <a:gd name="T97" fmla="*/ 17 h 118"/>
                <a:gd name="T98" fmla="*/ 251 w 569"/>
                <a:gd name="T99" fmla="*/ 0 h 118"/>
                <a:gd name="T100" fmla="*/ 261 w 569"/>
                <a:gd name="T101" fmla="*/ 118 h 118"/>
                <a:gd name="T102" fmla="*/ 278 w 569"/>
                <a:gd name="T103" fmla="*/ 96 h 118"/>
                <a:gd name="T104" fmla="*/ 309 w 569"/>
                <a:gd name="T105" fmla="*/ 118 h 118"/>
                <a:gd name="T106" fmla="*/ 290 w 569"/>
                <a:gd name="T107" fmla="*/ 0 h 118"/>
                <a:gd name="T108" fmla="*/ 270 w 569"/>
                <a:gd name="T109" fmla="*/ 25 h 118"/>
                <a:gd name="T110" fmla="*/ 277 w 569"/>
                <a:gd name="T111" fmla="*/ 74 h 118"/>
                <a:gd name="T112" fmla="*/ 265 w 569"/>
                <a:gd name="T113" fmla="*/ 74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9"/>
                <a:gd name="T172" fmla="*/ 0 h 118"/>
                <a:gd name="T173" fmla="*/ 569 w 569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9" h="118">
                  <a:moveTo>
                    <a:pt x="383" y="47"/>
                  </a:moveTo>
                  <a:lnTo>
                    <a:pt x="383" y="17"/>
                  </a:lnTo>
                  <a:lnTo>
                    <a:pt x="364" y="0"/>
                  </a:lnTo>
                  <a:lnTo>
                    <a:pt x="317" y="0"/>
                  </a:lnTo>
                  <a:lnTo>
                    <a:pt x="317" y="118"/>
                  </a:lnTo>
                  <a:lnTo>
                    <a:pt x="346" y="118"/>
                  </a:lnTo>
                  <a:lnTo>
                    <a:pt x="346" y="71"/>
                  </a:lnTo>
                  <a:lnTo>
                    <a:pt x="356" y="71"/>
                  </a:lnTo>
                  <a:lnTo>
                    <a:pt x="356" y="118"/>
                  </a:lnTo>
                  <a:lnTo>
                    <a:pt x="383" y="118"/>
                  </a:lnTo>
                  <a:lnTo>
                    <a:pt x="383" y="71"/>
                  </a:lnTo>
                  <a:lnTo>
                    <a:pt x="369" y="59"/>
                  </a:lnTo>
                  <a:lnTo>
                    <a:pt x="383" y="47"/>
                  </a:lnTo>
                  <a:close/>
                  <a:moveTo>
                    <a:pt x="0" y="0"/>
                  </a:moveTo>
                  <a:lnTo>
                    <a:pt x="0" y="101"/>
                  </a:lnTo>
                  <a:lnTo>
                    <a:pt x="19" y="118"/>
                  </a:lnTo>
                  <a:lnTo>
                    <a:pt x="49" y="118"/>
                  </a:lnTo>
                  <a:lnTo>
                    <a:pt x="68" y="101"/>
                  </a:lnTo>
                  <a:lnTo>
                    <a:pt x="68" y="0"/>
                  </a:lnTo>
                  <a:lnTo>
                    <a:pt x="39" y="0"/>
                  </a:lnTo>
                  <a:lnTo>
                    <a:pt x="39" y="96"/>
                  </a:lnTo>
                  <a:lnTo>
                    <a:pt x="27" y="96"/>
                  </a:lnTo>
                  <a:lnTo>
                    <a:pt x="27" y="0"/>
                  </a:lnTo>
                  <a:lnTo>
                    <a:pt x="0" y="0"/>
                  </a:lnTo>
                  <a:close/>
                  <a:moveTo>
                    <a:pt x="356" y="22"/>
                  </a:moveTo>
                  <a:lnTo>
                    <a:pt x="356" y="49"/>
                  </a:lnTo>
                  <a:lnTo>
                    <a:pt x="346" y="49"/>
                  </a:lnTo>
                  <a:lnTo>
                    <a:pt x="346" y="22"/>
                  </a:lnTo>
                  <a:lnTo>
                    <a:pt x="356" y="22"/>
                  </a:lnTo>
                  <a:close/>
                  <a:moveTo>
                    <a:pt x="483" y="0"/>
                  </a:moveTo>
                  <a:lnTo>
                    <a:pt x="451" y="0"/>
                  </a:lnTo>
                  <a:lnTo>
                    <a:pt x="442" y="57"/>
                  </a:lnTo>
                  <a:lnTo>
                    <a:pt x="439" y="57"/>
                  </a:lnTo>
                  <a:lnTo>
                    <a:pt x="430" y="0"/>
                  </a:lnTo>
                  <a:lnTo>
                    <a:pt x="398" y="0"/>
                  </a:lnTo>
                  <a:lnTo>
                    <a:pt x="398" y="118"/>
                  </a:lnTo>
                  <a:lnTo>
                    <a:pt x="422" y="118"/>
                  </a:lnTo>
                  <a:lnTo>
                    <a:pt x="422" y="42"/>
                  </a:lnTo>
                  <a:lnTo>
                    <a:pt x="424" y="42"/>
                  </a:lnTo>
                  <a:lnTo>
                    <a:pt x="436" y="118"/>
                  </a:lnTo>
                  <a:lnTo>
                    <a:pt x="446" y="118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59" y="118"/>
                  </a:lnTo>
                  <a:lnTo>
                    <a:pt x="483" y="118"/>
                  </a:lnTo>
                  <a:lnTo>
                    <a:pt x="483" y="0"/>
                  </a:lnTo>
                  <a:close/>
                  <a:moveTo>
                    <a:pt x="532" y="42"/>
                  </a:moveTo>
                  <a:lnTo>
                    <a:pt x="532" y="42"/>
                  </a:lnTo>
                  <a:lnTo>
                    <a:pt x="522" y="0"/>
                  </a:lnTo>
                  <a:lnTo>
                    <a:pt x="495" y="0"/>
                  </a:lnTo>
                  <a:lnTo>
                    <a:pt x="519" y="69"/>
                  </a:lnTo>
                  <a:lnTo>
                    <a:pt x="519" y="118"/>
                  </a:lnTo>
                  <a:lnTo>
                    <a:pt x="546" y="118"/>
                  </a:lnTo>
                  <a:lnTo>
                    <a:pt x="546" y="69"/>
                  </a:lnTo>
                  <a:lnTo>
                    <a:pt x="569" y="0"/>
                  </a:lnTo>
                  <a:lnTo>
                    <a:pt x="542" y="0"/>
                  </a:lnTo>
                  <a:lnTo>
                    <a:pt x="532" y="42"/>
                  </a:lnTo>
                  <a:close/>
                  <a:moveTo>
                    <a:pt x="105" y="118"/>
                  </a:moveTo>
                  <a:lnTo>
                    <a:pt x="105" y="96"/>
                  </a:lnTo>
                  <a:lnTo>
                    <a:pt x="76" y="96"/>
                  </a:lnTo>
                  <a:lnTo>
                    <a:pt x="76" y="118"/>
                  </a:lnTo>
                  <a:lnTo>
                    <a:pt x="105" y="118"/>
                  </a:lnTo>
                  <a:close/>
                  <a:moveTo>
                    <a:pt x="193" y="96"/>
                  </a:moveTo>
                  <a:lnTo>
                    <a:pt x="193" y="118"/>
                  </a:lnTo>
                  <a:lnTo>
                    <a:pt x="220" y="118"/>
                  </a:lnTo>
                  <a:lnTo>
                    <a:pt x="220" y="96"/>
                  </a:lnTo>
                  <a:lnTo>
                    <a:pt x="193" y="96"/>
                  </a:lnTo>
                  <a:close/>
                  <a:moveTo>
                    <a:pt x="183" y="17"/>
                  </a:moveTo>
                  <a:lnTo>
                    <a:pt x="163" y="0"/>
                  </a:lnTo>
                  <a:lnTo>
                    <a:pt x="134" y="0"/>
                  </a:lnTo>
                  <a:lnTo>
                    <a:pt x="117" y="17"/>
                  </a:lnTo>
                  <a:lnTo>
                    <a:pt x="117" y="52"/>
                  </a:lnTo>
                  <a:lnTo>
                    <a:pt x="136" y="69"/>
                  </a:lnTo>
                  <a:lnTo>
                    <a:pt x="154" y="71"/>
                  </a:lnTo>
                  <a:lnTo>
                    <a:pt x="154" y="96"/>
                  </a:lnTo>
                  <a:lnTo>
                    <a:pt x="144" y="96"/>
                  </a:lnTo>
                  <a:lnTo>
                    <a:pt x="144" y="81"/>
                  </a:lnTo>
                  <a:lnTo>
                    <a:pt x="117" y="81"/>
                  </a:lnTo>
                  <a:lnTo>
                    <a:pt x="117" y="101"/>
                  </a:lnTo>
                  <a:lnTo>
                    <a:pt x="134" y="118"/>
                  </a:lnTo>
                  <a:lnTo>
                    <a:pt x="164" y="118"/>
                  </a:lnTo>
                  <a:lnTo>
                    <a:pt x="183" y="101"/>
                  </a:lnTo>
                  <a:lnTo>
                    <a:pt x="183" y="64"/>
                  </a:lnTo>
                  <a:lnTo>
                    <a:pt x="164" y="47"/>
                  </a:lnTo>
                  <a:lnTo>
                    <a:pt x="144" y="46"/>
                  </a:lnTo>
                  <a:lnTo>
                    <a:pt x="144" y="22"/>
                  </a:lnTo>
                  <a:lnTo>
                    <a:pt x="154" y="22"/>
                  </a:lnTo>
                  <a:lnTo>
                    <a:pt x="154" y="37"/>
                  </a:lnTo>
                  <a:lnTo>
                    <a:pt x="183" y="37"/>
                  </a:lnTo>
                  <a:lnTo>
                    <a:pt x="183" y="17"/>
                  </a:lnTo>
                  <a:close/>
                  <a:moveTo>
                    <a:pt x="288" y="0"/>
                  </a:moveTo>
                  <a:lnTo>
                    <a:pt x="249" y="0"/>
                  </a:lnTo>
                  <a:lnTo>
                    <a:pt x="232" y="118"/>
                  </a:lnTo>
                  <a:lnTo>
                    <a:pt x="259" y="118"/>
                  </a:lnTo>
                  <a:lnTo>
                    <a:pt x="261" y="96"/>
                  </a:lnTo>
                  <a:lnTo>
                    <a:pt x="276" y="96"/>
                  </a:lnTo>
                  <a:lnTo>
                    <a:pt x="280" y="118"/>
                  </a:lnTo>
                  <a:lnTo>
                    <a:pt x="307" y="118"/>
                  </a:lnTo>
                  <a:lnTo>
                    <a:pt x="288" y="0"/>
                  </a:lnTo>
                  <a:close/>
                  <a:moveTo>
                    <a:pt x="263" y="74"/>
                  </a:moveTo>
                  <a:lnTo>
                    <a:pt x="268" y="25"/>
                  </a:lnTo>
                  <a:lnTo>
                    <a:pt x="269" y="25"/>
                  </a:lnTo>
                  <a:lnTo>
                    <a:pt x="275" y="74"/>
                  </a:lnTo>
                  <a:lnTo>
                    <a:pt x="263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82786F"/>
              </a:gs>
              <a:gs pos="90000">
                <a:srgbClr val="3C38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 userDrawn="1"/>
        </p:nvSpPr>
        <p:spPr bwMode="auto">
          <a:xfrm>
            <a:off x="38103" y="6567500"/>
            <a:ext cx="4838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>
                <a:solidFill>
                  <a:prstClr val="white"/>
                </a:solidFill>
                <a:cs typeface="Arial" charset="0"/>
              </a:rPr>
              <a:t>Accountability &amp; Audit Readiness: Sustaining Army’s Strength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9525" y="6546850"/>
            <a:ext cx="9144000" cy="0"/>
          </a:xfrm>
          <a:prstGeom prst="line">
            <a:avLst/>
          </a:prstGeom>
          <a:ln w="57150">
            <a:solidFill>
              <a:srgbClr val="FFD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19662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3183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64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569075"/>
            <a:ext cx="7620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D38119-4363-4460-A69A-80D59358226C}" type="slidenum">
              <a:rPr lang="en-US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10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0">
                <a:schemeClr val="bg2">
                  <a:lumMod val="50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87"/>
            <a:ext cx="3733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10" descr="ARNG-Clr-51109-sm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8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8502650" y="6591302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ECEC983-2D8A-4A72-8892-035DB6F5DD5C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33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581400" y="381005"/>
            <a:ext cx="1981200" cy="22193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0" tIns="45705" rIns="91410" bIns="45705" anchor="ctr"/>
          <a:lstStyle/>
          <a:p>
            <a:pPr algn="ctr" defTabSz="91409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Subtitle 2"/>
          <p:cNvSpPr>
            <a:spLocks noGrp="1"/>
          </p:cNvSpPr>
          <p:nvPr userDrawn="1">
            <p:ph type="subTitle" idx="1"/>
          </p:nvPr>
        </p:nvSpPr>
        <p:spPr>
          <a:xfrm>
            <a:off x="838200" y="4191000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0" name="Title 19"/>
          <p:cNvSpPr>
            <a:spLocks noGrp="1"/>
          </p:cNvSpPr>
          <p:nvPr userDrawn="1">
            <p:ph type="title"/>
          </p:nvPr>
        </p:nvSpPr>
        <p:spPr>
          <a:xfrm>
            <a:off x="457200" y="2743200"/>
            <a:ext cx="8229600" cy="731838"/>
          </a:xfrm>
          <a:prstGeom prst="rect">
            <a:avLst/>
          </a:prstGeom>
        </p:spPr>
        <p:txBody>
          <a:bodyPr lIns="91420" tIns="45710" rIns="91420" bIns="45710"/>
          <a:lstStyle>
            <a:lvl1pPr algn="ctr">
              <a:defRPr sz="4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0" y="228600"/>
            <a:ext cx="9144000" cy="2286000"/>
            <a:chOff x="0" y="228600"/>
            <a:chExt cx="9144000" cy="2286000"/>
          </a:xfrm>
        </p:grpSpPr>
        <p:pic>
          <p:nvPicPr>
            <p:cNvPr id="11" name="Picture 16" descr="army one ping2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600" y="351264"/>
              <a:ext cx="1828800" cy="211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 userDrawn="1"/>
          </p:nvSpPr>
          <p:spPr bwMode="auto">
            <a:xfrm>
              <a:off x="0" y="1447800"/>
              <a:ext cx="9144000" cy="27463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09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>
              <a:off x="0" y="1235075"/>
              <a:ext cx="9144000" cy="136525"/>
            </a:xfrm>
            <a:prstGeom prst="rect">
              <a:avLst/>
            </a:prstGeom>
            <a:solidFill>
              <a:srgbClr val="EABD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09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0" b="1" dirty="0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15" name="Picture 14" descr="army one ping2.pn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3702050" y="228600"/>
              <a:ext cx="1752600" cy="2286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137413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-9525"/>
            <a:ext cx="9144000" cy="571500"/>
          </a:xfrm>
          <a:prstGeom prst="rect">
            <a:avLst/>
          </a:prstGeom>
          <a:gradFill rotWithShape="1">
            <a:gsLst>
              <a:gs pos="0">
                <a:srgbClr val="3C3833"/>
              </a:gs>
              <a:gs pos="100000">
                <a:srgbClr val="82786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68264" y="31752"/>
            <a:ext cx="369887" cy="492125"/>
            <a:chOff x="576" y="369"/>
            <a:chExt cx="732" cy="973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576" y="369"/>
              <a:ext cx="732" cy="694"/>
            </a:xfrm>
            <a:custGeom>
              <a:avLst/>
              <a:gdLst>
                <a:gd name="T0" fmla="*/ 1212 w 432"/>
                <a:gd name="T1" fmla="*/ 29 h 410"/>
                <a:gd name="T2" fmla="*/ 1137 w 432"/>
                <a:gd name="T3" fmla="*/ 0 h 410"/>
                <a:gd name="T4" fmla="*/ 103 w 432"/>
                <a:gd name="T5" fmla="*/ 0 h 410"/>
                <a:gd name="T6" fmla="*/ 32 w 432"/>
                <a:gd name="T7" fmla="*/ 29 h 410"/>
                <a:gd name="T8" fmla="*/ 0 w 432"/>
                <a:gd name="T9" fmla="*/ 100 h 410"/>
                <a:gd name="T10" fmla="*/ 0 w 432"/>
                <a:gd name="T11" fmla="*/ 1075 h 410"/>
                <a:gd name="T12" fmla="*/ 32 w 432"/>
                <a:gd name="T13" fmla="*/ 1146 h 410"/>
                <a:gd name="T14" fmla="*/ 103 w 432"/>
                <a:gd name="T15" fmla="*/ 1175 h 410"/>
                <a:gd name="T16" fmla="*/ 1137 w 432"/>
                <a:gd name="T17" fmla="*/ 1175 h 410"/>
                <a:gd name="T18" fmla="*/ 1212 w 432"/>
                <a:gd name="T19" fmla="*/ 1146 h 410"/>
                <a:gd name="T20" fmla="*/ 1240 w 432"/>
                <a:gd name="T21" fmla="*/ 1075 h 410"/>
                <a:gd name="T22" fmla="*/ 1240 w 432"/>
                <a:gd name="T23" fmla="*/ 100 h 410"/>
                <a:gd name="T24" fmla="*/ 1212 w 432"/>
                <a:gd name="T25" fmla="*/ 29 h 4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410"/>
                <a:gd name="T41" fmla="*/ 432 w 432"/>
                <a:gd name="T42" fmla="*/ 410 h 4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410">
                  <a:moveTo>
                    <a:pt x="422" y="10"/>
                  </a:moveTo>
                  <a:cubicBezTo>
                    <a:pt x="415" y="3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3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4"/>
                    <a:pt x="4" y="393"/>
                    <a:pt x="11" y="400"/>
                  </a:cubicBezTo>
                  <a:cubicBezTo>
                    <a:pt x="17" y="407"/>
                    <a:pt x="26" y="410"/>
                    <a:pt x="36" y="410"/>
                  </a:cubicBezTo>
                  <a:cubicBezTo>
                    <a:pt x="396" y="410"/>
                    <a:pt x="396" y="410"/>
                    <a:pt x="396" y="410"/>
                  </a:cubicBezTo>
                  <a:cubicBezTo>
                    <a:pt x="406" y="410"/>
                    <a:pt x="415" y="407"/>
                    <a:pt x="422" y="400"/>
                  </a:cubicBezTo>
                  <a:cubicBezTo>
                    <a:pt x="429" y="393"/>
                    <a:pt x="432" y="384"/>
                    <a:pt x="432" y="37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26"/>
                    <a:pt x="429" y="17"/>
                    <a:pt x="422" y="1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595" y="388"/>
              <a:ext cx="694" cy="656"/>
            </a:xfrm>
            <a:custGeom>
              <a:avLst/>
              <a:gdLst>
                <a:gd name="T0" fmla="*/ 1182 w 410"/>
                <a:gd name="T1" fmla="*/ 70 h 388"/>
                <a:gd name="T2" fmla="*/ 1158 w 410"/>
                <a:gd name="T3" fmla="*/ 20 h 388"/>
                <a:gd name="T4" fmla="*/ 1110 w 410"/>
                <a:gd name="T5" fmla="*/ 0 h 388"/>
                <a:gd name="T6" fmla="*/ 71 w 410"/>
                <a:gd name="T7" fmla="*/ 0 h 388"/>
                <a:gd name="T8" fmla="*/ 24 w 410"/>
                <a:gd name="T9" fmla="*/ 20 h 388"/>
                <a:gd name="T10" fmla="*/ 0 w 410"/>
                <a:gd name="T11" fmla="*/ 70 h 388"/>
                <a:gd name="T12" fmla="*/ 0 w 410"/>
                <a:gd name="T13" fmla="*/ 1046 h 388"/>
                <a:gd name="T14" fmla="*/ 24 w 410"/>
                <a:gd name="T15" fmla="*/ 1096 h 388"/>
                <a:gd name="T16" fmla="*/ 71 w 410"/>
                <a:gd name="T17" fmla="*/ 1116 h 388"/>
                <a:gd name="T18" fmla="*/ 1110 w 410"/>
                <a:gd name="T19" fmla="*/ 1116 h 388"/>
                <a:gd name="T20" fmla="*/ 1158 w 410"/>
                <a:gd name="T21" fmla="*/ 1096 h 388"/>
                <a:gd name="T22" fmla="*/ 1182 w 410"/>
                <a:gd name="T23" fmla="*/ 1046 h 388"/>
                <a:gd name="T24" fmla="*/ 1182 w 410"/>
                <a:gd name="T25" fmla="*/ 70 h 3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388"/>
                <a:gd name="T41" fmla="*/ 410 w 410"/>
                <a:gd name="T42" fmla="*/ 388 h 3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388">
                  <a:moveTo>
                    <a:pt x="410" y="24"/>
                  </a:moveTo>
                  <a:cubicBezTo>
                    <a:pt x="410" y="18"/>
                    <a:pt x="407" y="12"/>
                    <a:pt x="402" y="7"/>
                  </a:cubicBezTo>
                  <a:cubicBezTo>
                    <a:pt x="398" y="2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2"/>
                    <a:pt x="8" y="7"/>
                  </a:cubicBezTo>
                  <a:cubicBezTo>
                    <a:pt x="3" y="12"/>
                    <a:pt x="0" y="18"/>
                    <a:pt x="0" y="2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70"/>
                    <a:pt x="3" y="376"/>
                    <a:pt x="8" y="381"/>
                  </a:cubicBezTo>
                  <a:cubicBezTo>
                    <a:pt x="12" y="386"/>
                    <a:pt x="18" y="388"/>
                    <a:pt x="25" y="388"/>
                  </a:cubicBezTo>
                  <a:cubicBezTo>
                    <a:pt x="385" y="388"/>
                    <a:pt x="385" y="388"/>
                    <a:pt x="385" y="388"/>
                  </a:cubicBezTo>
                  <a:cubicBezTo>
                    <a:pt x="392" y="388"/>
                    <a:pt x="398" y="386"/>
                    <a:pt x="402" y="381"/>
                  </a:cubicBezTo>
                  <a:cubicBezTo>
                    <a:pt x="407" y="376"/>
                    <a:pt x="410" y="370"/>
                    <a:pt x="410" y="364"/>
                  </a:cubicBezTo>
                  <a:cubicBezTo>
                    <a:pt x="410" y="24"/>
                    <a:pt x="410" y="24"/>
                    <a:pt x="410" y="24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614" y="407"/>
              <a:ext cx="657" cy="618"/>
            </a:xfrm>
            <a:custGeom>
              <a:avLst/>
              <a:gdLst>
                <a:gd name="T0" fmla="*/ 1103 w 386"/>
                <a:gd name="T1" fmla="*/ 8 h 364"/>
                <a:gd name="T2" fmla="*/ 1074 w 386"/>
                <a:gd name="T3" fmla="*/ 0 h 364"/>
                <a:gd name="T4" fmla="*/ 37 w 386"/>
                <a:gd name="T5" fmla="*/ 0 h 364"/>
                <a:gd name="T6" fmla="*/ 12 w 386"/>
                <a:gd name="T7" fmla="*/ 8 h 364"/>
                <a:gd name="T8" fmla="*/ 0 w 386"/>
                <a:gd name="T9" fmla="*/ 34 h 364"/>
                <a:gd name="T10" fmla="*/ 0 w 386"/>
                <a:gd name="T11" fmla="*/ 1012 h 364"/>
                <a:gd name="T12" fmla="*/ 12 w 386"/>
                <a:gd name="T13" fmla="*/ 1037 h 364"/>
                <a:gd name="T14" fmla="*/ 37 w 386"/>
                <a:gd name="T15" fmla="*/ 1046 h 364"/>
                <a:gd name="T16" fmla="*/ 1074 w 386"/>
                <a:gd name="T17" fmla="*/ 1046 h 364"/>
                <a:gd name="T18" fmla="*/ 1103 w 386"/>
                <a:gd name="T19" fmla="*/ 1037 h 364"/>
                <a:gd name="T20" fmla="*/ 1111 w 386"/>
                <a:gd name="T21" fmla="*/ 1012 h 364"/>
                <a:gd name="T22" fmla="*/ 1111 w 386"/>
                <a:gd name="T23" fmla="*/ 34 h 364"/>
                <a:gd name="T24" fmla="*/ 1103 w 386"/>
                <a:gd name="T25" fmla="*/ 8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364"/>
                <a:gd name="T41" fmla="*/ 386 w 386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364">
                  <a:moveTo>
                    <a:pt x="383" y="3"/>
                  </a:move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5"/>
                    <a:pt x="1" y="358"/>
                    <a:pt x="4" y="361"/>
                  </a:cubicBezTo>
                  <a:cubicBezTo>
                    <a:pt x="6" y="363"/>
                    <a:pt x="9" y="364"/>
                    <a:pt x="13" y="364"/>
                  </a:cubicBezTo>
                  <a:cubicBezTo>
                    <a:pt x="373" y="364"/>
                    <a:pt x="373" y="364"/>
                    <a:pt x="373" y="364"/>
                  </a:cubicBezTo>
                  <a:cubicBezTo>
                    <a:pt x="377" y="364"/>
                    <a:pt x="380" y="363"/>
                    <a:pt x="383" y="361"/>
                  </a:cubicBezTo>
                  <a:cubicBezTo>
                    <a:pt x="385" y="358"/>
                    <a:pt x="386" y="355"/>
                    <a:pt x="386" y="352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6" y="9"/>
                    <a:pt x="385" y="6"/>
                    <a:pt x="383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673" y="451"/>
              <a:ext cx="553" cy="521"/>
            </a:xfrm>
            <a:custGeom>
              <a:avLst/>
              <a:gdLst>
                <a:gd name="T0" fmla="*/ 554 w 552"/>
                <a:gd name="T1" fmla="*/ 199 h 521"/>
                <a:gd name="T2" fmla="*/ 344 w 552"/>
                <a:gd name="T3" fmla="*/ 199 h 521"/>
                <a:gd name="T4" fmla="*/ 279 w 552"/>
                <a:gd name="T5" fmla="*/ 0 h 521"/>
                <a:gd name="T6" fmla="*/ 211 w 552"/>
                <a:gd name="T7" fmla="*/ 199 h 521"/>
                <a:gd name="T8" fmla="*/ 0 w 552"/>
                <a:gd name="T9" fmla="*/ 199 h 521"/>
                <a:gd name="T10" fmla="*/ 172 w 552"/>
                <a:gd name="T11" fmla="*/ 319 h 521"/>
                <a:gd name="T12" fmla="*/ 108 w 552"/>
                <a:gd name="T13" fmla="*/ 515 h 521"/>
                <a:gd name="T14" fmla="*/ 278 w 552"/>
                <a:gd name="T15" fmla="*/ 395 h 521"/>
                <a:gd name="T16" fmla="*/ 449 w 552"/>
                <a:gd name="T17" fmla="*/ 519 h 521"/>
                <a:gd name="T18" fmla="*/ 386 w 552"/>
                <a:gd name="T19" fmla="*/ 315 h 521"/>
                <a:gd name="T20" fmla="*/ 554 w 552"/>
                <a:gd name="T21" fmla="*/ 199 h 521"/>
                <a:gd name="T22" fmla="*/ 554 w 552"/>
                <a:gd name="T23" fmla="*/ 199 h 5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2"/>
                <a:gd name="T37" fmla="*/ 0 h 521"/>
                <a:gd name="T38" fmla="*/ 552 w 552"/>
                <a:gd name="T39" fmla="*/ 521 h 5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2" h="521">
                  <a:moveTo>
                    <a:pt x="552" y="199"/>
                  </a:moveTo>
                  <a:lnTo>
                    <a:pt x="342" y="199"/>
                  </a:lnTo>
                  <a:lnTo>
                    <a:pt x="277" y="0"/>
                  </a:lnTo>
                  <a:lnTo>
                    <a:pt x="211" y="199"/>
                  </a:lnTo>
                  <a:lnTo>
                    <a:pt x="0" y="199"/>
                  </a:lnTo>
                  <a:lnTo>
                    <a:pt x="172" y="321"/>
                  </a:lnTo>
                  <a:lnTo>
                    <a:pt x="108" y="517"/>
                  </a:lnTo>
                  <a:lnTo>
                    <a:pt x="276" y="397"/>
                  </a:lnTo>
                  <a:lnTo>
                    <a:pt x="447" y="521"/>
                  </a:lnTo>
                  <a:lnTo>
                    <a:pt x="384" y="317"/>
                  </a:lnTo>
                  <a:lnTo>
                    <a:pt x="552" y="199"/>
                  </a:ln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743" y="520"/>
              <a:ext cx="415" cy="389"/>
            </a:xfrm>
            <a:custGeom>
              <a:avLst/>
              <a:gdLst>
                <a:gd name="T0" fmla="*/ 416 w 414"/>
                <a:gd name="T1" fmla="*/ 147 h 390"/>
                <a:gd name="T2" fmla="*/ 258 w 414"/>
                <a:gd name="T3" fmla="*/ 147 h 390"/>
                <a:gd name="T4" fmla="*/ 210 w 414"/>
                <a:gd name="T5" fmla="*/ 0 h 390"/>
                <a:gd name="T6" fmla="*/ 158 w 414"/>
                <a:gd name="T7" fmla="*/ 147 h 390"/>
                <a:gd name="T8" fmla="*/ 0 w 414"/>
                <a:gd name="T9" fmla="*/ 147 h 390"/>
                <a:gd name="T10" fmla="*/ 129 w 414"/>
                <a:gd name="T11" fmla="*/ 237 h 390"/>
                <a:gd name="T12" fmla="*/ 81 w 414"/>
                <a:gd name="T13" fmla="*/ 386 h 390"/>
                <a:gd name="T14" fmla="*/ 209 w 414"/>
                <a:gd name="T15" fmla="*/ 294 h 390"/>
                <a:gd name="T16" fmla="*/ 338 w 414"/>
                <a:gd name="T17" fmla="*/ 388 h 390"/>
                <a:gd name="T18" fmla="*/ 290 w 414"/>
                <a:gd name="T19" fmla="*/ 235 h 390"/>
                <a:gd name="T20" fmla="*/ 416 w 414"/>
                <a:gd name="T21" fmla="*/ 147 h 390"/>
                <a:gd name="T22" fmla="*/ 416 w 414"/>
                <a:gd name="T23" fmla="*/ 147 h 3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4"/>
                <a:gd name="T37" fmla="*/ 0 h 390"/>
                <a:gd name="T38" fmla="*/ 414 w 414"/>
                <a:gd name="T39" fmla="*/ 390 h 3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4" h="390">
                  <a:moveTo>
                    <a:pt x="414" y="147"/>
                  </a:moveTo>
                  <a:lnTo>
                    <a:pt x="256" y="147"/>
                  </a:lnTo>
                  <a:lnTo>
                    <a:pt x="208" y="0"/>
                  </a:lnTo>
                  <a:lnTo>
                    <a:pt x="158" y="147"/>
                  </a:lnTo>
                  <a:lnTo>
                    <a:pt x="0" y="147"/>
                  </a:lnTo>
                  <a:lnTo>
                    <a:pt x="129" y="239"/>
                  </a:lnTo>
                  <a:lnTo>
                    <a:pt x="81" y="388"/>
                  </a:lnTo>
                  <a:lnTo>
                    <a:pt x="207" y="296"/>
                  </a:lnTo>
                  <a:lnTo>
                    <a:pt x="336" y="390"/>
                  </a:lnTo>
                  <a:lnTo>
                    <a:pt x="288" y="237"/>
                  </a:lnTo>
                  <a:lnTo>
                    <a:pt x="414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790" y="573"/>
              <a:ext cx="317" cy="292"/>
            </a:xfrm>
            <a:custGeom>
              <a:avLst/>
              <a:gdLst>
                <a:gd name="T0" fmla="*/ 221 w 312"/>
                <a:gd name="T1" fmla="*/ 178 h 293"/>
                <a:gd name="T2" fmla="*/ 318 w 312"/>
                <a:gd name="T3" fmla="*/ 112 h 293"/>
                <a:gd name="T4" fmla="*/ 197 w 312"/>
                <a:gd name="T5" fmla="*/ 112 h 293"/>
                <a:gd name="T6" fmla="*/ 160 w 312"/>
                <a:gd name="T7" fmla="*/ 0 h 293"/>
                <a:gd name="T8" fmla="*/ 121 w 312"/>
                <a:gd name="T9" fmla="*/ 112 h 293"/>
                <a:gd name="T10" fmla="*/ 0 w 312"/>
                <a:gd name="T11" fmla="*/ 112 h 293"/>
                <a:gd name="T12" fmla="*/ 98 w 312"/>
                <a:gd name="T13" fmla="*/ 178 h 293"/>
                <a:gd name="T14" fmla="*/ 63 w 312"/>
                <a:gd name="T15" fmla="*/ 290 h 293"/>
                <a:gd name="T16" fmla="*/ 160 w 312"/>
                <a:gd name="T17" fmla="*/ 222 h 293"/>
                <a:gd name="T18" fmla="*/ 256 w 312"/>
                <a:gd name="T19" fmla="*/ 291 h 293"/>
                <a:gd name="T20" fmla="*/ 221 w 312"/>
                <a:gd name="T21" fmla="*/ 178 h 293"/>
                <a:gd name="T22" fmla="*/ 221 w 312"/>
                <a:gd name="T23" fmla="*/ 178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293"/>
                <a:gd name="T38" fmla="*/ 312 w 312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293">
                  <a:moveTo>
                    <a:pt x="217" y="180"/>
                  </a:moveTo>
                  <a:lnTo>
                    <a:pt x="312" y="112"/>
                  </a:lnTo>
                  <a:lnTo>
                    <a:pt x="193" y="112"/>
                  </a:lnTo>
                  <a:lnTo>
                    <a:pt x="156" y="0"/>
                  </a:lnTo>
                  <a:lnTo>
                    <a:pt x="119" y="112"/>
                  </a:lnTo>
                  <a:lnTo>
                    <a:pt x="0" y="112"/>
                  </a:lnTo>
                  <a:lnTo>
                    <a:pt x="96" y="180"/>
                  </a:lnTo>
                  <a:lnTo>
                    <a:pt x="61" y="292"/>
                  </a:lnTo>
                  <a:lnTo>
                    <a:pt x="156" y="224"/>
                  </a:lnTo>
                  <a:lnTo>
                    <a:pt x="252" y="293"/>
                  </a:lnTo>
                  <a:lnTo>
                    <a:pt x="217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576" y="1081"/>
              <a:ext cx="732" cy="261"/>
            </a:xfrm>
            <a:custGeom>
              <a:avLst/>
              <a:gdLst>
                <a:gd name="T0" fmla="*/ 103 w 432"/>
                <a:gd name="T1" fmla="*/ 0 h 153"/>
                <a:gd name="T2" fmla="*/ 32 w 432"/>
                <a:gd name="T3" fmla="*/ 32 h 153"/>
                <a:gd name="T4" fmla="*/ 0 w 432"/>
                <a:gd name="T5" fmla="*/ 103 h 153"/>
                <a:gd name="T6" fmla="*/ 0 w 432"/>
                <a:gd name="T7" fmla="*/ 339 h 153"/>
                <a:gd name="T8" fmla="*/ 32 w 432"/>
                <a:gd name="T9" fmla="*/ 410 h 153"/>
                <a:gd name="T10" fmla="*/ 103 w 432"/>
                <a:gd name="T11" fmla="*/ 438 h 153"/>
                <a:gd name="T12" fmla="*/ 1137 w 432"/>
                <a:gd name="T13" fmla="*/ 438 h 153"/>
                <a:gd name="T14" fmla="*/ 1212 w 432"/>
                <a:gd name="T15" fmla="*/ 410 h 153"/>
                <a:gd name="T16" fmla="*/ 1240 w 432"/>
                <a:gd name="T17" fmla="*/ 339 h 153"/>
                <a:gd name="T18" fmla="*/ 1240 w 432"/>
                <a:gd name="T19" fmla="*/ 103 h 153"/>
                <a:gd name="T20" fmla="*/ 1212 w 432"/>
                <a:gd name="T21" fmla="*/ 32 h 153"/>
                <a:gd name="T22" fmla="*/ 1137 w 432"/>
                <a:gd name="T23" fmla="*/ 0 h 153"/>
                <a:gd name="T24" fmla="*/ 103 w 432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153"/>
                <a:gd name="T41" fmla="*/ 432 w 432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153">
                  <a:moveTo>
                    <a:pt x="36" y="0"/>
                  </a:moveTo>
                  <a:cubicBezTo>
                    <a:pt x="26" y="0"/>
                    <a:pt x="17" y="4"/>
                    <a:pt x="11" y="11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7"/>
                    <a:pt x="4" y="136"/>
                    <a:pt x="11" y="143"/>
                  </a:cubicBezTo>
                  <a:cubicBezTo>
                    <a:pt x="17" y="150"/>
                    <a:pt x="26" y="153"/>
                    <a:pt x="36" y="153"/>
                  </a:cubicBezTo>
                  <a:cubicBezTo>
                    <a:pt x="396" y="153"/>
                    <a:pt x="396" y="153"/>
                    <a:pt x="396" y="153"/>
                  </a:cubicBezTo>
                  <a:cubicBezTo>
                    <a:pt x="406" y="153"/>
                    <a:pt x="415" y="150"/>
                    <a:pt x="422" y="143"/>
                  </a:cubicBezTo>
                  <a:cubicBezTo>
                    <a:pt x="429" y="136"/>
                    <a:pt x="432" y="127"/>
                    <a:pt x="432" y="118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26"/>
                    <a:pt x="429" y="17"/>
                    <a:pt x="422" y="11"/>
                  </a:cubicBezTo>
                  <a:cubicBezTo>
                    <a:pt x="415" y="4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595" y="1100"/>
              <a:ext cx="694" cy="223"/>
            </a:xfrm>
            <a:custGeom>
              <a:avLst/>
              <a:gdLst>
                <a:gd name="T0" fmla="*/ 24 w 410"/>
                <a:gd name="T1" fmla="*/ 24 h 131"/>
                <a:gd name="T2" fmla="*/ 0 w 410"/>
                <a:gd name="T3" fmla="*/ 74 h 131"/>
                <a:gd name="T4" fmla="*/ 0 w 410"/>
                <a:gd name="T5" fmla="*/ 316 h 131"/>
                <a:gd name="T6" fmla="*/ 24 w 410"/>
                <a:gd name="T7" fmla="*/ 366 h 131"/>
                <a:gd name="T8" fmla="*/ 71 w 410"/>
                <a:gd name="T9" fmla="*/ 386 h 131"/>
                <a:gd name="T10" fmla="*/ 1110 w 410"/>
                <a:gd name="T11" fmla="*/ 386 h 131"/>
                <a:gd name="T12" fmla="*/ 1158 w 410"/>
                <a:gd name="T13" fmla="*/ 366 h 131"/>
                <a:gd name="T14" fmla="*/ 1182 w 410"/>
                <a:gd name="T15" fmla="*/ 316 h 131"/>
                <a:gd name="T16" fmla="*/ 1182 w 410"/>
                <a:gd name="T17" fmla="*/ 74 h 131"/>
                <a:gd name="T18" fmla="*/ 1158 w 410"/>
                <a:gd name="T19" fmla="*/ 24 h 131"/>
                <a:gd name="T20" fmla="*/ 1110 w 410"/>
                <a:gd name="T21" fmla="*/ 0 h 131"/>
                <a:gd name="T22" fmla="*/ 71 w 410"/>
                <a:gd name="T23" fmla="*/ 0 h 131"/>
                <a:gd name="T24" fmla="*/ 24 w 410"/>
                <a:gd name="T25" fmla="*/ 24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131"/>
                <a:gd name="T41" fmla="*/ 410 w 410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131">
                  <a:moveTo>
                    <a:pt x="8" y="8"/>
                  </a:moveTo>
                  <a:cubicBezTo>
                    <a:pt x="3" y="12"/>
                    <a:pt x="0" y="18"/>
                    <a:pt x="0" y="2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3"/>
                    <a:pt x="3" y="119"/>
                    <a:pt x="8" y="124"/>
                  </a:cubicBezTo>
                  <a:cubicBezTo>
                    <a:pt x="12" y="129"/>
                    <a:pt x="18" y="131"/>
                    <a:pt x="25" y="131"/>
                  </a:cubicBezTo>
                  <a:cubicBezTo>
                    <a:pt x="385" y="131"/>
                    <a:pt x="385" y="131"/>
                    <a:pt x="385" y="131"/>
                  </a:cubicBezTo>
                  <a:cubicBezTo>
                    <a:pt x="392" y="131"/>
                    <a:pt x="398" y="129"/>
                    <a:pt x="402" y="124"/>
                  </a:cubicBezTo>
                  <a:cubicBezTo>
                    <a:pt x="407" y="119"/>
                    <a:pt x="410" y="113"/>
                    <a:pt x="410" y="107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0" y="18"/>
                    <a:pt x="407" y="12"/>
                    <a:pt x="402" y="8"/>
                  </a:cubicBezTo>
                  <a:cubicBezTo>
                    <a:pt x="398" y="3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3"/>
                    <a:pt x="8" y="8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614" y="1122"/>
              <a:ext cx="657" cy="182"/>
            </a:xfrm>
            <a:custGeom>
              <a:avLst/>
              <a:gdLst>
                <a:gd name="T0" fmla="*/ 37 w 386"/>
                <a:gd name="T1" fmla="*/ 0 h 108"/>
                <a:gd name="T2" fmla="*/ 12 w 386"/>
                <a:gd name="T3" fmla="*/ 12 h 108"/>
                <a:gd name="T4" fmla="*/ 0 w 386"/>
                <a:gd name="T5" fmla="*/ 37 h 108"/>
                <a:gd name="T6" fmla="*/ 0 w 386"/>
                <a:gd name="T7" fmla="*/ 270 h 108"/>
                <a:gd name="T8" fmla="*/ 12 w 386"/>
                <a:gd name="T9" fmla="*/ 295 h 108"/>
                <a:gd name="T10" fmla="*/ 37 w 386"/>
                <a:gd name="T11" fmla="*/ 307 h 108"/>
                <a:gd name="T12" fmla="*/ 1074 w 386"/>
                <a:gd name="T13" fmla="*/ 307 h 108"/>
                <a:gd name="T14" fmla="*/ 1103 w 386"/>
                <a:gd name="T15" fmla="*/ 295 h 108"/>
                <a:gd name="T16" fmla="*/ 1111 w 386"/>
                <a:gd name="T17" fmla="*/ 270 h 108"/>
                <a:gd name="T18" fmla="*/ 1111 w 386"/>
                <a:gd name="T19" fmla="*/ 37 h 108"/>
                <a:gd name="T20" fmla="*/ 1103 w 386"/>
                <a:gd name="T21" fmla="*/ 12 h 108"/>
                <a:gd name="T22" fmla="*/ 1074 w 386"/>
                <a:gd name="T23" fmla="*/ 0 h 108"/>
                <a:gd name="T24" fmla="*/ 37 w 386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108"/>
                <a:gd name="T41" fmla="*/ 386 w 386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108">
                  <a:moveTo>
                    <a:pt x="13" y="0"/>
                  </a:move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1" y="101"/>
                    <a:pt x="4" y="104"/>
                  </a:cubicBezTo>
                  <a:cubicBezTo>
                    <a:pt x="6" y="106"/>
                    <a:pt x="9" y="108"/>
                    <a:pt x="13" y="108"/>
                  </a:cubicBezTo>
                  <a:cubicBezTo>
                    <a:pt x="373" y="108"/>
                    <a:pt x="373" y="108"/>
                    <a:pt x="373" y="108"/>
                  </a:cubicBezTo>
                  <a:cubicBezTo>
                    <a:pt x="377" y="108"/>
                    <a:pt x="380" y="106"/>
                    <a:pt x="383" y="104"/>
                  </a:cubicBezTo>
                  <a:cubicBezTo>
                    <a:pt x="385" y="101"/>
                    <a:pt x="386" y="98"/>
                    <a:pt x="386" y="95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9"/>
                    <a:pt x="385" y="6"/>
                    <a:pt x="383" y="4"/>
                  </a:cubicBez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8"/>
            <p:cNvSpPr>
              <a:spLocks noEditPoints="1"/>
            </p:cNvSpPr>
            <p:nvPr/>
          </p:nvSpPr>
          <p:spPr bwMode="auto">
            <a:xfrm>
              <a:off x="658" y="1154"/>
              <a:ext cx="572" cy="119"/>
            </a:xfrm>
            <a:custGeom>
              <a:avLst/>
              <a:gdLst>
                <a:gd name="T0" fmla="*/ 385 w 569"/>
                <a:gd name="T1" fmla="*/ 17 h 118"/>
                <a:gd name="T2" fmla="*/ 319 w 569"/>
                <a:gd name="T3" fmla="*/ 0 h 118"/>
                <a:gd name="T4" fmla="*/ 348 w 569"/>
                <a:gd name="T5" fmla="*/ 118 h 118"/>
                <a:gd name="T6" fmla="*/ 358 w 569"/>
                <a:gd name="T7" fmla="*/ 71 h 118"/>
                <a:gd name="T8" fmla="*/ 385 w 569"/>
                <a:gd name="T9" fmla="*/ 118 h 118"/>
                <a:gd name="T10" fmla="*/ 371 w 569"/>
                <a:gd name="T11" fmla="*/ 59 h 118"/>
                <a:gd name="T12" fmla="*/ 385 w 569"/>
                <a:gd name="T13" fmla="*/ 47 h 118"/>
                <a:gd name="T14" fmla="*/ 0 w 569"/>
                <a:gd name="T15" fmla="*/ 101 h 118"/>
                <a:gd name="T16" fmla="*/ 49 w 569"/>
                <a:gd name="T17" fmla="*/ 118 h 118"/>
                <a:gd name="T18" fmla="*/ 68 w 569"/>
                <a:gd name="T19" fmla="*/ 0 h 118"/>
                <a:gd name="T20" fmla="*/ 39 w 569"/>
                <a:gd name="T21" fmla="*/ 96 h 118"/>
                <a:gd name="T22" fmla="*/ 27 w 569"/>
                <a:gd name="T23" fmla="*/ 0 h 118"/>
                <a:gd name="T24" fmla="*/ 0 w 569"/>
                <a:gd name="T25" fmla="*/ 0 h 118"/>
                <a:gd name="T26" fmla="*/ 358 w 569"/>
                <a:gd name="T27" fmla="*/ 49 h 118"/>
                <a:gd name="T28" fmla="*/ 348 w 569"/>
                <a:gd name="T29" fmla="*/ 22 h 118"/>
                <a:gd name="T30" fmla="*/ 358 w 569"/>
                <a:gd name="T31" fmla="*/ 22 h 118"/>
                <a:gd name="T32" fmla="*/ 455 w 569"/>
                <a:gd name="T33" fmla="*/ 0 h 118"/>
                <a:gd name="T34" fmla="*/ 443 w 569"/>
                <a:gd name="T35" fmla="*/ 57 h 118"/>
                <a:gd name="T36" fmla="*/ 400 w 569"/>
                <a:gd name="T37" fmla="*/ 0 h 118"/>
                <a:gd name="T38" fmla="*/ 424 w 569"/>
                <a:gd name="T39" fmla="*/ 118 h 118"/>
                <a:gd name="T40" fmla="*/ 426 w 569"/>
                <a:gd name="T41" fmla="*/ 42 h 118"/>
                <a:gd name="T42" fmla="*/ 450 w 569"/>
                <a:gd name="T43" fmla="*/ 118 h 118"/>
                <a:gd name="T44" fmla="*/ 463 w 569"/>
                <a:gd name="T45" fmla="*/ 42 h 118"/>
                <a:gd name="T46" fmla="*/ 487 w 569"/>
                <a:gd name="T47" fmla="*/ 118 h 118"/>
                <a:gd name="T48" fmla="*/ 487 w 569"/>
                <a:gd name="T49" fmla="*/ 0 h 118"/>
                <a:gd name="T50" fmla="*/ 536 w 569"/>
                <a:gd name="T51" fmla="*/ 42 h 118"/>
                <a:gd name="T52" fmla="*/ 499 w 569"/>
                <a:gd name="T53" fmla="*/ 0 h 118"/>
                <a:gd name="T54" fmla="*/ 523 w 569"/>
                <a:gd name="T55" fmla="*/ 118 h 118"/>
                <a:gd name="T56" fmla="*/ 550 w 569"/>
                <a:gd name="T57" fmla="*/ 69 h 118"/>
                <a:gd name="T58" fmla="*/ 546 w 569"/>
                <a:gd name="T59" fmla="*/ 0 h 118"/>
                <a:gd name="T60" fmla="*/ 536 w 569"/>
                <a:gd name="T61" fmla="*/ 42 h 118"/>
                <a:gd name="T62" fmla="*/ 105 w 569"/>
                <a:gd name="T63" fmla="*/ 96 h 118"/>
                <a:gd name="T64" fmla="*/ 76 w 569"/>
                <a:gd name="T65" fmla="*/ 118 h 118"/>
                <a:gd name="T66" fmla="*/ 105 w 569"/>
                <a:gd name="T67" fmla="*/ 118 h 118"/>
                <a:gd name="T68" fmla="*/ 195 w 569"/>
                <a:gd name="T69" fmla="*/ 118 h 118"/>
                <a:gd name="T70" fmla="*/ 222 w 569"/>
                <a:gd name="T71" fmla="*/ 96 h 118"/>
                <a:gd name="T72" fmla="*/ 195 w 569"/>
                <a:gd name="T73" fmla="*/ 96 h 118"/>
                <a:gd name="T74" fmla="*/ 165 w 569"/>
                <a:gd name="T75" fmla="*/ 0 h 118"/>
                <a:gd name="T76" fmla="*/ 117 w 569"/>
                <a:gd name="T77" fmla="*/ 17 h 118"/>
                <a:gd name="T78" fmla="*/ 136 w 569"/>
                <a:gd name="T79" fmla="*/ 69 h 118"/>
                <a:gd name="T80" fmla="*/ 156 w 569"/>
                <a:gd name="T81" fmla="*/ 96 h 118"/>
                <a:gd name="T82" fmla="*/ 146 w 569"/>
                <a:gd name="T83" fmla="*/ 81 h 118"/>
                <a:gd name="T84" fmla="*/ 117 w 569"/>
                <a:gd name="T85" fmla="*/ 101 h 118"/>
                <a:gd name="T86" fmla="*/ 166 w 569"/>
                <a:gd name="T87" fmla="*/ 118 h 118"/>
                <a:gd name="T88" fmla="*/ 185 w 569"/>
                <a:gd name="T89" fmla="*/ 64 h 118"/>
                <a:gd name="T90" fmla="*/ 146 w 569"/>
                <a:gd name="T91" fmla="*/ 46 h 118"/>
                <a:gd name="T92" fmla="*/ 156 w 569"/>
                <a:gd name="T93" fmla="*/ 22 h 118"/>
                <a:gd name="T94" fmla="*/ 185 w 569"/>
                <a:gd name="T95" fmla="*/ 37 h 118"/>
                <a:gd name="T96" fmla="*/ 185 w 569"/>
                <a:gd name="T97" fmla="*/ 17 h 118"/>
                <a:gd name="T98" fmla="*/ 251 w 569"/>
                <a:gd name="T99" fmla="*/ 0 h 118"/>
                <a:gd name="T100" fmla="*/ 261 w 569"/>
                <a:gd name="T101" fmla="*/ 118 h 118"/>
                <a:gd name="T102" fmla="*/ 278 w 569"/>
                <a:gd name="T103" fmla="*/ 96 h 118"/>
                <a:gd name="T104" fmla="*/ 309 w 569"/>
                <a:gd name="T105" fmla="*/ 118 h 118"/>
                <a:gd name="T106" fmla="*/ 290 w 569"/>
                <a:gd name="T107" fmla="*/ 0 h 118"/>
                <a:gd name="T108" fmla="*/ 270 w 569"/>
                <a:gd name="T109" fmla="*/ 25 h 118"/>
                <a:gd name="T110" fmla="*/ 277 w 569"/>
                <a:gd name="T111" fmla="*/ 74 h 118"/>
                <a:gd name="T112" fmla="*/ 265 w 569"/>
                <a:gd name="T113" fmla="*/ 74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9"/>
                <a:gd name="T172" fmla="*/ 0 h 118"/>
                <a:gd name="T173" fmla="*/ 569 w 569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9" h="118">
                  <a:moveTo>
                    <a:pt x="383" y="47"/>
                  </a:moveTo>
                  <a:lnTo>
                    <a:pt x="383" y="17"/>
                  </a:lnTo>
                  <a:lnTo>
                    <a:pt x="364" y="0"/>
                  </a:lnTo>
                  <a:lnTo>
                    <a:pt x="317" y="0"/>
                  </a:lnTo>
                  <a:lnTo>
                    <a:pt x="317" y="118"/>
                  </a:lnTo>
                  <a:lnTo>
                    <a:pt x="346" y="118"/>
                  </a:lnTo>
                  <a:lnTo>
                    <a:pt x="346" y="71"/>
                  </a:lnTo>
                  <a:lnTo>
                    <a:pt x="356" y="71"/>
                  </a:lnTo>
                  <a:lnTo>
                    <a:pt x="356" y="118"/>
                  </a:lnTo>
                  <a:lnTo>
                    <a:pt x="383" y="118"/>
                  </a:lnTo>
                  <a:lnTo>
                    <a:pt x="383" y="71"/>
                  </a:lnTo>
                  <a:lnTo>
                    <a:pt x="369" y="59"/>
                  </a:lnTo>
                  <a:lnTo>
                    <a:pt x="383" y="47"/>
                  </a:lnTo>
                  <a:close/>
                  <a:moveTo>
                    <a:pt x="0" y="0"/>
                  </a:moveTo>
                  <a:lnTo>
                    <a:pt x="0" y="101"/>
                  </a:lnTo>
                  <a:lnTo>
                    <a:pt x="19" y="118"/>
                  </a:lnTo>
                  <a:lnTo>
                    <a:pt x="49" y="118"/>
                  </a:lnTo>
                  <a:lnTo>
                    <a:pt x="68" y="101"/>
                  </a:lnTo>
                  <a:lnTo>
                    <a:pt x="68" y="0"/>
                  </a:lnTo>
                  <a:lnTo>
                    <a:pt x="39" y="0"/>
                  </a:lnTo>
                  <a:lnTo>
                    <a:pt x="39" y="96"/>
                  </a:lnTo>
                  <a:lnTo>
                    <a:pt x="27" y="96"/>
                  </a:lnTo>
                  <a:lnTo>
                    <a:pt x="27" y="0"/>
                  </a:lnTo>
                  <a:lnTo>
                    <a:pt x="0" y="0"/>
                  </a:lnTo>
                  <a:close/>
                  <a:moveTo>
                    <a:pt x="356" y="22"/>
                  </a:moveTo>
                  <a:lnTo>
                    <a:pt x="356" y="49"/>
                  </a:lnTo>
                  <a:lnTo>
                    <a:pt x="346" y="49"/>
                  </a:lnTo>
                  <a:lnTo>
                    <a:pt x="346" y="22"/>
                  </a:lnTo>
                  <a:lnTo>
                    <a:pt x="356" y="22"/>
                  </a:lnTo>
                  <a:close/>
                  <a:moveTo>
                    <a:pt x="483" y="0"/>
                  </a:moveTo>
                  <a:lnTo>
                    <a:pt x="451" y="0"/>
                  </a:lnTo>
                  <a:lnTo>
                    <a:pt x="442" y="57"/>
                  </a:lnTo>
                  <a:lnTo>
                    <a:pt x="439" y="57"/>
                  </a:lnTo>
                  <a:lnTo>
                    <a:pt x="430" y="0"/>
                  </a:lnTo>
                  <a:lnTo>
                    <a:pt x="398" y="0"/>
                  </a:lnTo>
                  <a:lnTo>
                    <a:pt x="398" y="118"/>
                  </a:lnTo>
                  <a:lnTo>
                    <a:pt x="422" y="118"/>
                  </a:lnTo>
                  <a:lnTo>
                    <a:pt x="422" y="42"/>
                  </a:lnTo>
                  <a:lnTo>
                    <a:pt x="424" y="42"/>
                  </a:lnTo>
                  <a:lnTo>
                    <a:pt x="436" y="118"/>
                  </a:lnTo>
                  <a:lnTo>
                    <a:pt x="446" y="118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59" y="118"/>
                  </a:lnTo>
                  <a:lnTo>
                    <a:pt x="483" y="118"/>
                  </a:lnTo>
                  <a:lnTo>
                    <a:pt x="483" y="0"/>
                  </a:lnTo>
                  <a:close/>
                  <a:moveTo>
                    <a:pt x="532" y="42"/>
                  </a:moveTo>
                  <a:lnTo>
                    <a:pt x="532" y="42"/>
                  </a:lnTo>
                  <a:lnTo>
                    <a:pt x="522" y="0"/>
                  </a:lnTo>
                  <a:lnTo>
                    <a:pt x="495" y="0"/>
                  </a:lnTo>
                  <a:lnTo>
                    <a:pt x="519" y="69"/>
                  </a:lnTo>
                  <a:lnTo>
                    <a:pt x="519" y="118"/>
                  </a:lnTo>
                  <a:lnTo>
                    <a:pt x="546" y="118"/>
                  </a:lnTo>
                  <a:lnTo>
                    <a:pt x="546" y="69"/>
                  </a:lnTo>
                  <a:lnTo>
                    <a:pt x="569" y="0"/>
                  </a:lnTo>
                  <a:lnTo>
                    <a:pt x="542" y="0"/>
                  </a:lnTo>
                  <a:lnTo>
                    <a:pt x="532" y="42"/>
                  </a:lnTo>
                  <a:close/>
                  <a:moveTo>
                    <a:pt x="105" y="118"/>
                  </a:moveTo>
                  <a:lnTo>
                    <a:pt x="105" y="96"/>
                  </a:lnTo>
                  <a:lnTo>
                    <a:pt x="76" y="96"/>
                  </a:lnTo>
                  <a:lnTo>
                    <a:pt x="76" y="118"/>
                  </a:lnTo>
                  <a:lnTo>
                    <a:pt x="105" y="118"/>
                  </a:lnTo>
                  <a:close/>
                  <a:moveTo>
                    <a:pt x="193" y="96"/>
                  </a:moveTo>
                  <a:lnTo>
                    <a:pt x="193" y="118"/>
                  </a:lnTo>
                  <a:lnTo>
                    <a:pt x="220" y="118"/>
                  </a:lnTo>
                  <a:lnTo>
                    <a:pt x="220" y="96"/>
                  </a:lnTo>
                  <a:lnTo>
                    <a:pt x="193" y="96"/>
                  </a:lnTo>
                  <a:close/>
                  <a:moveTo>
                    <a:pt x="183" y="17"/>
                  </a:moveTo>
                  <a:lnTo>
                    <a:pt x="163" y="0"/>
                  </a:lnTo>
                  <a:lnTo>
                    <a:pt x="134" y="0"/>
                  </a:lnTo>
                  <a:lnTo>
                    <a:pt x="117" y="17"/>
                  </a:lnTo>
                  <a:lnTo>
                    <a:pt x="117" y="52"/>
                  </a:lnTo>
                  <a:lnTo>
                    <a:pt x="136" y="69"/>
                  </a:lnTo>
                  <a:lnTo>
                    <a:pt x="154" y="71"/>
                  </a:lnTo>
                  <a:lnTo>
                    <a:pt x="154" y="96"/>
                  </a:lnTo>
                  <a:lnTo>
                    <a:pt x="144" y="96"/>
                  </a:lnTo>
                  <a:lnTo>
                    <a:pt x="144" y="81"/>
                  </a:lnTo>
                  <a:lnTo>
                    <a:pt x="117" y="81"/>
                  </a:lnTo>
                  <a:lnTo>
                    <a:pt x="117" y="101"/>
                  </a:lnTo>
                  <a:lnTo>
                    <a:pt x="134" y="118"/>
                  </a:lnTo>
                  <a:lnTo>
                    <a:pt x="164" y="118"/>
                  </a:lnTo>
                  <a:lnTo>
                    <a:pt x="183" y="101"/>
                  </a:lnTo>
                  <a:lnTo>
                    <a:pt x="183" y="64"/>
                  </a:lnTo>
                  <a:lnTo>
                    <a:pt x="164" y="47"/>
                  </a:lnTo>
                  <a:lnTo>
                    <a:pt x="144" y="46"/>
                  </a:lnTo>
                  <a:lnTo>
                    <a:pt x="144" y="22"/>
                  </a:lnTo>
                  <a:lnTo>
                    <a:pt x="154" y="22"/>
                  </a:lnTo>
                  <a:lnTo>
                    <a:pt x="154" y="37"/>
                  </a:lnTo>
                  <a:lnTo>
                    <a:pt x="183" y="37"/>
                  </a:lnTo>
                  <a:lnTo>
                    <a:pt x="183" y="17"/>
                  </a:lnTo>
                  <a:close/>
                  <a:moveTo>
                    <a:pt x="288" y="0"/>
                  </a:moveTo>
                  <a:lnTo>
                    <a:pt x="249" y="0"/>
                  </a:lnTo>
                  <a:lnTo>
                    <a:pt x="232" y="118"/>
                  </a:lnTo>
                  <a:lnTo>
                    <a:pt x="259" y="118"/>
                  </a:lnTo>
                  <a:lnTo>
                    <a:pt x="261" y="96"/>
                  </a:lnTo>
                  <a:lnTo>
                    <a:pt x="276" y="96"/>
                  </a:lnTo>
                  <a:lnTo>
                    <a:pt x="280" y="118"/>
                  </a:lnTo>
                  <a:lnTo>
                    <a:pt x="307" y="118"/>
                  </a:lnTo>
                  <a:lnTo>
                    <a:pt x="288" y="0"/>
                  </a:lnTo>
                  <a:close/>
                  <a:moveTo>
                    <a:pt x="263" y="74"/>
                  </a:moveTo>
                  <a:lnTo>
                    <a:pt x="268" y="25"/>
                  </a:lnTo>
                  <a:lnTo>
                    <a:pt x="269" y="25"/>
                  </a:lnTo>
                  <a:lnTo>
                    <a:pt x="275" y="74"/>
                  </a:lnTo>
                  <a:lnTo>
                    <a:pt x="263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6" name="Rectangle 7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82786F"/>
              </a:gs>
              <a:gs pos="90000">
                <a:srgbClr val="3C38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 userDrawn="1"/>
        </p:nvSpPr>
        <p:spPr bwMode="auto">
          <a:xfrm>
            <a:off x="38100" y="6567490"/>
            <a:ext cx="4838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>
                <a:solidFill>
                  <a:prstClr val="white"/>
                </a:solidFill>
                <a:cs typeface="Arial" charset="0"/>
              </a:rPr>
              <a:t>Accountability &amp; Audit Readiness: Sustaining Army’s Strength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9525" y="6546850"/>
            <a:ext cx="9144000" cy="0"/>
          </a:xfrm>
          <a:prstGeom prst="line">
            <a:avLst/>
          </a:prstGeom>
          <a:ln w="57150">
            <a:solidFill>
              <a:srgbClr val="FFD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569075"/>
            <a:ext cx="7620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FCB88-4B47-4B00-90B9-D5D2D1850F60}" type="slidenum">
              <a:rPr lang="en-US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97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82786F"/>
              </a:gs>
              <a:gs pos="90000">
                <a:srgbClr val="3C38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 userDrawn="1"/>
        </p:nvSpPr>
        <p:spPr bwMode="auto">
          <a:xfrm>
            <a:off x="38100" y="6567490"/>
            <a:ext cx="4838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>
                <a:solidFill>
                  <a:prstClr val="white"/>
                </a:solidFill>
                <a:cs typeface="Arial" charset="0"/>
              </a:rPr>
              <a:t>Accountability &amp; Audit Readiness: Sustaining Army’s Strength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525" y="6546850"/>
            <a:ext cx="9144000" cy="0"/>
          </a:xfrm>
          <a:prstGeom prst="line">
            <a:avLst/>
          </a:prstGeom>
          <a:ln w="57150">
            <a:solidFill>
              <a:srgbClr val="FFD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569075"/>
            <a:ext cx="7620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86BEF2-8A6F-4540-802D-92B885D76C3D}" type="slidenum">
              <a:rPr lang="en-US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-9525"/>
            <a:ext cx="9144000" cy="571500"/>
          </a:xfrm>
          <a:prstGeom prst="rect">
            <a:avLst/>
          </a:prstGeom>
          <a:gradFill rotWithShape="1">
            <a:gsLst>
              <a:gs pos="0">
                <a:srgbClr val="3C3833"/>
              </a:gs>
              <a:gs pos="100000">
                <a:srgbClr val="82786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6" name="Group 8"/>
          <p:cNvGrpSpPr>
            <a:grpSpLocks/>
          </p:cNvGrpSpPr>
          <p:nvPr userDrawn="1"/>
        </p:nvGrpSpPr>
        <p:grpSpPr bwMode="auto">
          <a:xfrm>
            <a:off x="68264" y="31752"/>
            <a:ext cx="369887" cy="492125"/>
            <a:chOff x="576" y="369"/>
            <a:chExt cx="732" cy="973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76" y="369"/>
              <a:ext cx="732" cy="694"/>
            </a:xfrm>
            <a:custGeom>
              <a:avLst/>
              <a:gdLst>
                <a:gd name="T0" fmla="*/ 1212 w 432"/>
                <a:gd name="T1" fmla="*/ 29 h 410"/>
                <a:gd name="T2" fmla="*/ 1137 w 432"/>
                <a:gd name="T3" fmla="*/ 0 h 410"/>
                <a:gd name="T4" fmla="*/ 103 w 432"/>
                <a:gd name="T5" fmla="*/ 0 h 410"/>
                <a:gd name="T6" fmla="*/ 32 w 432"/>
                <a:gd name="T7" fmla="*/ 29 h 410"/>
                <a:gd name="T8" fmla="*/ 0 w 432"/>
                <a:gd name="T9" fmla="*/ 100 h 410"/>
                <a:gd name="T10" fmla="*/ 0 w 432"/>
                <a:gd name="T11" fmla="*/ 1075 h 410"/>
                <a:gd name="T12" fmla="*/ 32 w 432"/>
                <a:gd name="T13" fmla="*/ 1146 h 410"/>
                <a:gd name="T14" fmla="*/ 103 w 432"/>
                <a:gd name="T15" fmla="*/ 1175 h 410"/>
                <a:gd name="T16" fmla="*/ 1137 w 432"/>
                <a:gd name="T17" fmla="*/ 1175 h 410"/>
                <a:gd name="T18" fmla="*/ 1212 w 432"/>
                <a:gd name="T19" fmla="*/ 1146 h 410"/>
                <a:gd name="T20" fmla="*/ 1240 w 432"/>
                <a:gd name="T21" fmla="*/ 1075 h 410"/>
                <a:gd name="T22" fmla="*/ 1240 w 432"/>
                <a:gd name="T23" fmla="*/ 100 h 410"/>
                <a:gd name="T24" fmla="*/ 1212 w 432"/>
                <a:gd name="T25" fmla="*/ 29 h 4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410"/>
                <a:gd name="T41" fmla="*/ 432 w 432"/>
                <a:gd name="T42" fmla="*/ 410 h 4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410">
                  <a:moveTo>
                    <a:pt x="422" y="10"/>
                  </a:moveTo>
                  <a:cubicBezTo>
                    <a:pt x="415" y="3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3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4"/>
                    <a:pt x="4" y="393"/>
                    <a:pt x="11" y="400"/>
                  </a:cubicBezTo>
                  <a:cubicBezTo>
                    <a:pt x="17" y="407"/>
                    <a:pt x="26" y="410"/>
                    <a:pt x="36" y="410"/>
                  </a:cubicBezTo>
                  <a:cubicBezTo>
                    <a:pt x="396" y="410"/>
                    <a:pt x="396" y="410"/>
                    <a:pt x="396" y="410"/>
                  </a:cubicBezTo>
                  <a:cubicBezTo>
                    <a:pt x="406" y="410"/>
                    <a:pt x="415" y="407"/>
                    <a:pt x="422" y="400"/>
                  </a:cubicBezTo>
                  <a:cubicBezTo>
                    <a:pt x="429" y="393"/>
                    <a:pt x="432" y="384"/>
                    <a:pt x="432" y="37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26"/>
                    <a:pt x="429" y="17"/>
                    <a:pt x="422" y="1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95" y="388"/>
              <a:ext cx="694" cy="656"/>
            </a:xfrm>
            <a:custGeom>
              <a:avLst/>
              <a:gdLst>
                <a:gd name="T0" fmla="*/ 1182 w 410"/>
                <a:gd name="T1" fmla="*/ 70 h 388"/>
                <a:gd name="T2" fmla="*/ 1158 w 410"/>
                <a:gd name="T3" fmla="*/ 20 h 388"/>
                <a:gd name="T4" fmla="*/ 1110 w 410"/>
                <a:gd name="T5" fmla="*/ 0 h 388"/>
                <a:gd name="T6" fmla="*/ 71 w 410"/>
                <a:gd name="T7" fmla="*/ 0 h 388"/>
                <a:gd name="T8" fmla="*/ 24 w 410"/>
                <a:gd name="T9" fmla="*/ 20 h 388"/>
                <a:gd name="T10" fmla="*/ 0 w 410"/>
                <a:gd name="T11" fmla="*/ 70 h 388"/>
                <a:gd name="T12" fmla="*/ 0 w 410"/>
                <a:gd name="T13" fmla="*/ 1046 h 388"/>
                <a:gd name="T14" fmla="*/ 24 w 410"/>
                <a:gd name="T15" fmla="*/ 1096 h 388"/>
                <a:gd name="T16" fmla="*/ 71 w 410"/>
                <a:gd name="T17" fmla="*/ 1116 h 388"/>
                <a:gd name="T18" fmla="*/ 1110 w 410"/>
                <a:gd name="T19" fmla="*/ 1116 h 388"/>
                <a:gd name="T20" fmla="*/ 1158 w 410"/>
                <a:gd name="T21" fmla="*/ 1096 h 388"/>
                <a:gd name="T22" fmla="*/ 1182 w 410"/>
                <a:gd name="T23" fmla="*/ 1046 h 388"/>
                <a:gd name="T24" fmla="*/ 1182 w 410"/>
                <a:gd name="T25" fmla="*/ 70 h 3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388"/>
                <a:gd name="T41" fmla="*/ 410 w 410"/>
                <a:gd name="T42" fmla="*/ 388 h 3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388">
                  <a:moveTo>
                    <a:pt x="410" y="24"/>
                  </a:moveTo>
                  <a:cubicBezTo>
                    <a:pt x="410" y="18"/>
                    <a:pt x="407" y="12"/>
                    <a:pt x="402" y="7"/>
                  </a:cubicBezTo>
                  <a:cubicBezTo>
                    <a:pt x="398" y="2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2"/>
                    <a:pt x="8" y="7"/>
                  </a:cubicBezTo>
                  <a:cubicBezTo>
                    <a:pt x="3" y="12"/>
                    <a:pt x="0" y="18"/>
                    <a:pt x="0" y="2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70"/>
                    <a:pt x="3" y="376"/>
                    <a:pt x="8" y="381"/>
                  </a:cubicBezTo>
                  <a:cubicBezTo>
                    <a:pt x="12" y="386"/>
                    <a:pt x="18" y="388"/>
                    <a:pt x="25" y="388"/>
                  </a:cubicBezTo>
                  <a:cubicBezTo>
                    <a:pt x="385" y="388"/>
                    <a:pt x="385" y="388"/>
                    <a:pt x="385" y="388"/>
                  </a:cubicBezTo>
                  <a:cubicBezTo>
                    <a:pt x="392" y="388"/>
                    <a:pt x="398" y="386"/>
                    <a:pt x="402" y="381"/>
                  </a:cubicBezTo>
                  <a:cubicBezTo>
                    <a:pt x="407" y="376"/>
                    <a:pt x="410" y="370"/>
                    <a:pt x="410" y="364"/>
                  </a:cubicBezTo>
                  <a:cubicBezTo>
                    <a:pt x="410" y="24"/>
                    <a:pt x="410" y="24"/>
                    <a:pt x="410" y="24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14" y="407"/>
              <a:ext cx="657" cy="618"/>
            </a:xfrm>
            <a:custGeom>
              <a:avLst/>
              <a:gdLst>
                <a:gd name="T0" fmla="*/ 1103 w 386"/>
                <a:gd name="T1" fmla="*/ 8 h 364"/>
                <a:gd name="T2" fmla="*/ 1074 w 386"/>
                <a:gd name="T3" fmla="*/ 0 h 364"/>
                <a:gd name="T4" fmla="*/ 37 w 386"/>
                <a:gd name="T5" fmla="*/ 0 h 364"/>
                <a:gd name="T6" fmla="*/ 12 w 386"/>
                <a:gd name="T7" fmla="*/ 8 h 364"/>
                <a:gd name="T8" fmla="*/ 0 w 386"/>
                <a:gd name="T9" fmla="*/ 34 h 364"/>
                <a:gd name="T10" fmla="*/ 0 w 386"/>
                <a:gd name="T11" fmla="*/ 1012 h 364"/>
                <a:gd name="T12" fmla="*/ 12 w 386"/>
                <a:gd name="T13" fmla="*/ 1037 h 364"/>
                <a:gd name="T14" fmla="*/ 37 w 386"/>
                <a:gd name="T15" fmla="*/ 1046 h 364"/>
                <a:gd name="T16" fmla="*/ 1074 w 386"/>
                <a:gd name="T17" fmla="*/ 1046 h 364"/>
                <a:gd name="T18" fmla="*/ 1103 w 386"/>
                <a:gd name="T19" fmla="*/ 1037 h 364"/>
                <a:gd name="T20" fmla="*/ 1111 w 386"/>
                <a:gd name="T21" fmla="*/ 1012 h 364"/>
                <a:gd name="T22" fmla="*/ 1111 w 386"/>
                <a:gd name="T23" fmla="*/ 34 h 364"/>
                <a:gd name="T24" fmla="*/ 1103 w 386"/>
                <a:gd name="T25" fmla="*/ 8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364"/>
                <a:gd name="T41" fmla="*/ 386 w 386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364">
                  <a:moveTo>
                    <a:pt x="383" y="3"/>
                  </a:move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5"/>
                    <a:pt x="1" y="358"/>
                    <a:pt x="4" y="361"/>
                  </a:cubicBezTo>
                  <a:cubicBezTo>
                    <a:pt x="6" y="363"/>
                    <a:pt x="9" y="364"/>
                    <a:pt x="13" y="364"/>
                  </a:cubicBezTo>
                  <a:cubicBezTo>
                    <a:pt x="373" y="364"/>
                    <a:pt x="373" y="364"/>
                    <a:pt x="373" y="364"/>
                  </a:cubicBezTo>
                  <a:cubicBezTo>
                    <a:pt x="377" y="364"/>
                    <a:pt x="380" y="363"/>
                    <a:pt x="383" y="361"/>
                  </a:cubicBezTo>
                  <a:cubicBezTo>
                    <a:pt x="385" y="358"/>
                    <a:pt x="386" y="355"/>
                    <a:pt x="386" y="352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6" y="9"/>
                    <a:pt x="385" y="6"/>
                    <a:pt x="383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73" y="451"/>
              <a:ext cx="553" cy="521"/>
            </a:xfrm>
            <a:custGeom>
              <a:avLst/>
              <a:gdLst>
                <a:gd name="T0" fmla="*/ 554 w 552"/>
                <a:gd name="T1" fmla="*/ 199 h 521"/>
                <a:gd name="T2" fmla="*/ 344 w 552"/>
                <a:gd name="T3" fmla="*/ 199 h 521"/>
                <a:gd name="T4" fmla="*/ 279 w 552"/>
                <a:gd name="T5" fmla="*/ 0 h 521"/>
                <a:gd name="T6" fmla="*/ 211 w 552"/>
                <a:gd name="T7" fmla="*/ 199 h 521"/>
                <a:gd name="T8" fmla="*/ 0 w 552"/>
                <a:gd name="T9" fmla="*/ 199 h 521"/>
                <a:gd name="T10" fmla="*/ 172 w 552"/>
                <a:gd name="T11" fmla="*/ 319 h 521"/>
                <a:gd name="T12" fmla="*/ 108 w 552"/>
                <a:gd name="T13" fmla="*/ 515 h 521"/>
                <a:gd name="T14" fmla="*/ 278 w 552"/>
                <a:gd name="T15" fmla="*/ 395 h 521"/>
                <a:gd name="T16" fmla="*/ 449 w 552"/>
                <a:gd name="T17" fmla="*/ 519 h 521"/>
                <a:gd name="T18" fmla="*/ 386 w 552"/>
                <a:gd name="T19" fmla="*/ 315 h 521"/>
                <a:gd name="T20" fmla="*/ 554 w 552"/>
                <a:gd name="T21" fmla="*/ 199 h 521"/>
                <a:gd name="T22" fmla="*/ 554 w 552"/>
                <a:gd name="T23" fmla="*/ 199 h 5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2"/>
                <a:gd name="T37" fmla="*/ 0 h 521"/>
                <a:gd name="T38" fmla="*/ 552 w 552"/>
                <a:gd name="T39" fmla="*/ 521 h 5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2" h="521">
                  <a:moveTo>
                    <a:pt x="552" y="199"/>
                  </a:moveTo>
                  <a:lnTo>
                    <a:pt x="342" y="199"/>
                  </a:lnTo>
                  <a:lnTo>
                    <a:pt x="277" y="0"/>
                  </a:lnTo>
                  <a:lnTo>
                    <a:pt x="211" y="199"/>
                  </a:lnTo>
                  <a:lnTo>
                    <a:pt x="0" y="199"/>
                  </a:lnTo>
                  <a:lnTo>
                    <a:pt x="172" y="321"/>
                  </a:lnTo>
                  <a:lnTo>
                    <a:pt x="108" y="517"/>
                  </a:lnTo>
                  <a:lnTo>
                    <a:pt x="276" y="397"/>
                  </a:lnTo>
                  <a:lnTo>
                    <a:pt x="447" y="521"/>
                  </a:lnTo>
                  <a:lnTo>
                    <a:pt x="384" y="317"/>
                  </a:lnTo>
                  <a:lnTo>
                    <a:pt x="552" y="199"/>
                  </a:ln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43" y="520"/>
              <a:ext cx="415" cy="389"/>
            </a:xfrm>
            <a:custGeom>
              <a:avLst/>
              <a:gdLst>
                <a:gd name="T0" fmla="*/ 416 w 414"/>
                <a:gd name="T1" fmla="*/ 147 h 390"/>
                <a:gd name="T2" fmla="*/ 258 w 414"/>
                <a:gd name="T3" fmla="*/ 147 h 390"/>
                <a:gd name="T4" fmla="*/ 210 w 414"/>
                <a:gd name="T5" fmla="*/ 0 h 390"/>
                <a:gd name="T6" fmla="*/ 158 w 414"/>
                <a:gd name="T7" fmla="*/ 147 h 390"/>
                <a:gd name="T8" fmla="*/ 0 w 414"/>
                <a:gd name="T9" fmla="*/ 147 h 390"/>
                <a:gd name="T10" fmla="*/ 129 w 414"/>
                <a:gd name="T11" fmla="*/ 237 h 390"/>
                <a:gd name="T12" fmla="*/ 81 w 414"/>
                <a:gd name="T13" fmla="*/ 386 h 390"/>
                <a:gd name="T14" fmla="*/ 209 w 414"/>
                <a:gd name="T15" fmla="*/ 294 h 390"/>
                <a:gd name="T16" fmla="*/ 338 w 414"/>
                <a:gd name="T17" fmla="*/ 388 h 390"/>
                <a:gd name="T18" fmla="*/ 290 w 414"/>
                <a:gd name="T19" fmla="*/ 235 h 390"/>
                <a:gd name="T20" fmla="*/ 416 w 414"/>
                <a:gd name="T21" fmla="*/ 147 h 390"/>
                <a:gd name="T22" fmla="*/ 416 w 414"/>
                <a:gd name="T23" fmla="*/ 147 h 3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4"/>
                <a:gd name="T37" fmla="*/ 0 h 390"/>
                <a:gd name="T38" fmla="*/ 414 w 414"/>
                <a:gd name="T39" fmla="*/ 390 h 3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4" h="390">
                  <a:moveTo>
                    <a:pt x="414" y="147"/>
                  </a:moveTo>
                  <a:lnTo>
                    <a:pt x="256" y="147"/>
                  </a:lnTo>
                  <a:lnTo>
                    <a:pt x="208" y="0"/>
                  </a:lnTo>
                  <a:lnTo>
                    <a:pt x="158" y="147"/>
                  </a:lnTo>
                  <a:lnTo>
                    <a:pt x="0" y="147"/>
                  </a:lnTo>
                  <a:lnTo>
                    <a:pt x="129" y="239"/>
                  </a:lnTo>
                  <a:lnTo>
                    <a:pt x="81" y="388"/>
                  </a:lnTo>
                  <a:lnTo>
                    <a:pt x="207" y="296"/>
                  </a:lnTo>
                  <a:lnTo>
                    <a:pt x="336" y="390"/>
                  </a:lnTo>
                  <a:lnTo>
                    <a:pt x="288" y="237"/>
                  </a:lnTo>
                  <a:lnTo>
                    <a:pt x="414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90" y="573"/>
              <a:ext cx="317" cy="292"/>
            </a:xfrm>
            <a:custGeom>
              <a:avLst/>
              <a:gdLst>
                <a:gd name="T0" fmla="*/ 221 w 312"/>
                <a:gd name="T1" fmla="*/ 178 h 293"/>
                <a:gd name="T2" fmla="*/ 318 w 312"/>
                <a:gd name="T3" fmla="*/ 112 h 293"/>
                <a:gd name="T4" fmla="*/ 197 w 312"/>
                <a:gd name="T5" fmla="*/ 112 h 293"/>
                <a:gd name="T6" fmla="*/ 160 w 312"/>
                <a:gd name="T7" fmla="*/ 0 h 293"/>
                <a:gd name="T8" fmla="*/ 121 w 312"/>
                <a:gd name="T9" fmla="*/ 112 h 293"/>
                <a:gd name="T10" fmla="*/ 0 w 312"/>
                <a:gd name="T11" fmla="*/ 112 h 293"/>
                <a:gd name="T12" fmla="*/ 98 w 312"/>
                <a:gd name="T13" fmla="*/ 178 h 293"/>
                <a:gd name="T14" fmla="*/ 63 w 312"/>
                <a:gd name="T15" fmla="*/ 290 h 293"/>
                <a:gd name="T16" fmla="*/ 160 w 312"/>
                <a:gd name="T17" fmla="*/ 222 h 293"/>
                <a:gd name="T18" fmla="*/ 256 w 312"/>
                <a:gd name="T19" fmla="*/ 291 h 293"/>
                <a:gd name="T20" fmla="*/ 221 w 312"/>
                <a:gd name="T21" fmla="*/ 178 h 293"/>
                <a:gd name="T22" fmla="*/ 221 w 312"/>
                <a:gd name="T23" fmla="*/ 178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293"/>
                <a:gd name="T38" fmla="*/ 312 w 312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293">
                  <a:moveTo>
                    <a:pt x="217" y="180"/>
                  </a:moveTo>
                  <a:lnTo>
                    <a:pt x="312" y="112"/>
                  </a:lnTo>
                  <a:lnTo>
                    <a:pt x="193" y="112"/>
                  </a:lnTo>
                  <a:lnTo>
                    <a:pt x="156" y="0"/>
                  </a:lnTo>
                  <a:lnTo>
                    <a:pt x="119" y="112"/>
                  </a:lnTo>
                  <a:lnTo>
                    <a:pt x="0" y="112"/>
                  </a:lnTo>
                  <a:lnTo>
                    <a:pt x="96" y="180"/>
                  </a:lnTo>
                  <a:lnTo>
                    <a:pt x="61" y="292"/>
                  </a:lnTo>
                  <a:lnTo>
                    <a:pt x="156" y="224"/>
                  </a:lnTo>
                  <a:lnTo>
                    <a:pt x="252" y="293"/>
                  </a:lnTo>
                  <a:lnTo>
                    <a:pt x="217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76" y="1081"/>
              <a:ext cx="732" cy="261"/>
            </a:xfrm>
            <a:custGeom>
              <a:avLst/>
              <a:gdLst>
                <a:gd name="T0" fmla="*/ 103 w 432"/>
                <a:gd name="T1" fmla="*/ 0 h 153"/>
                <a:gd name="T2" fmla="*/ 32 w 432"/>
                <a:gd name="T3" fmla="*/ 32 h 153"/>
                <a:gd name="T4" fmla="*/ 0 w 432"/>
                <a:gd name="T5" fmla="*/ 103 h 153"/>
                <a:gd name="T6" fmla="*/ 0 w 432"/>
                <a:gd name="T7" fmla="*/ 339 h 153"/>
                <a:gd name="T8" fmla="*/ 32 w 432"/>
                <a:gd name="T9" fmla="*/ 410 h 153"/>
                <a:gd name="T10" fmla="*/ 103 w 432"/>
                <a:gd name="T11" fmla="*/ 438 h 153"/>
                <a:gd name="T12" fmla="*/ 1137 w 432"/>
                <a:gd name="T13" fmla="*/ 438 h 153"/>
                <a:gd name="T14" fmla="*/ 1212 w 432"/>
                <a:gd name="T15" fmla="*/ 410 h 153"/>
                <a:gd name="T16" fmla="*/ 1240 w 432"/>
                <a:gd name="T17" fmla="*/ 339 h 153"/>
                <a:gd name="T18" fmla="*/ 1240 w 432"/>
                <a:gd name="T19" fmla="*/ 103 h 153"/>
                <a:gd name="T20" fmla="*/ 1212 w 432"/>
                <a:gd name="T21" fmla="*/ 32 h 153"/>
                <a:gd name="T22" fmla="*/ 1137 w 432"/>
                <a:gd name="T23" fmla="*/ 0 h 153"/>
                <a:gd name="T24" fmla="*/ 103 w 432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153"/>
                <a:gd name="T41" fmla="*/ 432 w 432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153">
                  <a:moveTo>
                    <a:pt x="36" y="0"/>
                  </a:moveTo>
                  <a:cubicBezTo>
                    <a:pt x="26" y="0"/>
                    <a:pt x="17" y="4"/>
                    <a:pt x="11" y="11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7"/>
                    <a:pt x="4" y="136"/>
                    <a:pt x="11" y="143"/>
                  </a:cubicBezTo>
                  <a:cubicBezTo>
                    <a:pt x="17" y="150"/>
                    <a:pt x="26" y="153"/>
                    <a:pt x="36" y="153"/>
                  </a:cubicBezTo>
                  <a:cubicBezTo>
                    <a:pt x="396" y="153"/>
                    <a:pt x="396" y="153"/>
                    <a:pt x="396" y="153"/>
                  </a:cubicBezTo>
                  <a:cubicBezTo>
                    <a:pt x="406" y="153"/>
                    <a:pt x="415" y="150"/>
                    <a:pt x="422" y="143"/>
                  </a:cubicBezTo>
                  <a:cubicBezTo>
                    <a:pt x="429" y="136"/>
                    <a:pt x="432" y="127"/>
                    <a:pt x="432" y="118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26"/>
                    <a:pt x="429" y="17"/>
                    <a:pt x="422" y="11"/>
                  </a:cubicBezTo>
                  <a:cubicBezTo>
                    <a:pt x="415" y="4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95" y="1100"/>
              <a:ext cx="694" cy="223"/>
            </a:xfrm>
            <a:custGeom>
              <a:avLst/>
              <a:gdLst>
                <a:gd name="T0" fmla="*/ 24 w 410"/>
                <a:gd name="T1" fmla="*/ 24 h 131"/>
                <a:gd name="T2" fmla="*/ 0 w 410"/>
                <a:gd name="T3" fmla="*/ 74 h 131"/>
                <a:gd name="T4" fmla="*/ 0 w 410"/>
                <a:gd name="T5" fmla="*/ 316 h 131"/>
                <a:gd name="T6" fmla="*/ 24 w 410"/>
                <a:gd name="T7" fmla="*/ 366 h 131"/>
                <a:gd name="T8" fmla="*/ 71 w 410"/>
                <a:gd name="T9" fmla="*/ 386 h 131"/>
                <a:gd name="T10" fmla="*/ 1110 w 410"/>
                <a:gd name="T11" fmla="*/ 386 h 131"/>
                <a:gd name="T12" fmla="*/ 1158 w 410"/>
                <a:gd name="T13" fmla="*/ 366 h 131"/>
                <a:gd name="T14" fmla="*/ 1182 w 410"/>
                <a:gd name="T15" fmla="*/ 316 h 131"/>
                <a:gd name="T16" fmla="*/ 1182 w 410"/>
                <a:gd name="T17" fmla="*/ 74 h 131"/>
                <a:gd name="T18" fmla="*/ 1158 w 410"/>
                <a:gd name="T19" fmla="*/ 24 h 131"/>
                <a:gd name="T20" fmla="*/ 1110 w 410"/>
                <a:gd name="T21" fmla="*/ 0 h 131"/>
                <a:gd name="T22" fmla="*/ 71 w 410"/>
                <a:gd name="T23" fmla="*/ 0 h 131"/>
                <a:gd name="T24" fmla="*/ 24 w 410"/>
                <a:gd name="T25" fmla="*/ 24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131"/>
                <a:gd name="T41" fmla="*/ 410 w 410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131">
                  <a:moveTo>
                    <a:pt x="8" y="8"/>
                  </a:moveTo>
                  <a:cubicBezTo>
                    <a:pt x="3" y="12"/>
                    <a:pt x="0" y="18"/>
                    <a:pt x="0" y="2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3"/>
                    <a:pt x="3" y="119"/>
                    <a:pt x="8" y="124"/>
                  </a:cubicBezTo>
                  <a:cubicBezTo>
                    <a:pt x="12" y="129"/>
                    <a:pt x="18" y="131"/>
                    <a:pt x="25" y="131"/>
                  </a:cubicBezTo>
                  <a:cubicBezTo>
                    <a:pt x="385" y="131"/>
                    <a:pt x="385" y="131"/>
                    <a:pt x="385" y="131"/>
                  </a:cubicBezTo>
                  <a:cubicBezTo>
                    <a:pt x="392" y="131"/>
                    <a:pt x="398" y="129"/>
                    <a:pt x="402" y="124"/>
                  </a:cubicBezTo>
                  <a:cubicBezTo>
                    <a:pt x="407" y="119"/>
                    <a:pt x="410" y="113"/>
                    <a:pt x="410" y="107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0" y="18"/>
                    <a:pt x="407" y="12"/>
                    <a:pt x="402" y="8"/>
                  </a:cubicBezTo>
                  <a:cubicBezTo>
                    <a:pt x="398" y="3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3"/>
                    <a:pt x="8" y="8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14" y="1122"/>
              <a:ext cx="657" cy="182"/>
            </a:xfrm>
            <a:custGeom>
              <a:avLst/>
              <a:gdLst>
                <a:gd name="T0" fmla="*/ 37 w 386"/>
                <a:gd name="T1" fmla="*/ 0 h 108"/>
                <a:gd name="T2" fmla="*/ 12 w 386"/>
                <a:gd name="T3" fmla="*/ 12 h 108"/>
                <a:gd name="T4" fmla="*/ 0 w 386"/>
                <a:gd name="T5" fmla="*/ 37 h 108"/>
                <a:gd name="T6" fmla="*/ 0 w 386"/>
                <a:gd name="T7" fmla="*/ 270 h 108"/>
                <a:gd name="T8" fmla="*/ 12 w 386"/>
                <a:gd name="T9" fmla="*/ 295 h 108"/>
                <a:gd name="T10" fmla="*/ 37 w 386"/>
                <a:gd name="T11" fmla="*/ 307 h 108"/>
                <a:gd name="T12" fmla="*/ 1074 w 386"/>
                <a:gd name="T13" fmla="*/ 307 h 108"/>
                <a:gd name="T14" fmla="*/ 1103 w 386"/>
                <a:gd name="T15" fmla="*/ 295 h 108"/>
                <a:gd name="T16" fmla="*/ 1111 w 386"/>
                <a:gd name="T17" fmla="*/ 270 h 108"/>
                <a:gd name="T18" fmla="*/ 1111 w 386"/>
                <a:gd name="T19" fmla="*/ 37 h 108"/>
                <a:gd name="T20" fmla="*/ 1103 w 386"/>
                <a:gd name="T21" fmla="*/ 12 h 108"/>
                <a:gd name="T22" fmla="*/ 1074 w 386"/>
                <a:gd name="T23" fmla="*/ 0 h 108"/>
                <a:gd name="T24" fmla="*/ 37 w 386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108"/>
                <a:gd name="T41" fmla="*/ 386 w 386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108">
                  <a:moveTo>
                    <a:pt x="13" y="0"/>
                  </a:move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1" y="101"/>
                    <a:pt x="4" y="104"/>
                  </a:cubicBezTo>
                  <a:cubicBezTo>
                    <a:pt x="6" y="106"/>
                    <a:pt x="9" y="108"/>
                    <a:pt x="13" y="108"/>
                  </a:cubicBezTo>
                  <a:cubicBezTo>
                    <a:pt x="373" y="108"/>
                    <a:pt x="373" y="108"/>
                    <a:pt x="373" y="108"/>
                  </a:cubicBezTo>
                  <a:cubicBezTo>
                    <a:pt x="377" y="108"/>
                    <a:pt x="380" y="106"/>
                    <a:pt x="383" y="104"/>
                  </a:cubicBezTo>
                  <a:cubicBezTo>
                    <a:pt x="385" y="101"/>
                    <a:pt x="386" y="98"/>
                    <a:pt x="386" y="95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9"/>
                    <a:pt x="385" y="6"/>
                    <a:pt x="383" y="4"/>
                  </a:cubicBez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658" y="1154"/>
              <a:ext cx="572" cy="119"/>
            </a:xfrm>
            <a:custGeom>
              <a:avLst/>
              <a:gdLst>
                <a:gd name="T0" fmla="*/ 385 w 569"/>
                <a:gd name="T1" fmla="*/ 17 h 118"/>
                <a:gd name="T2" fmla="*/ 319 w 569"/>
                <a:gd name="T3" fmla="*/ 0 h 118"/>
                <a:gd name="T4" fmla="*/ 348 w 569"/>
                <a:gd name="T5" fmla="*/ 118 h 118"/>
                <a:gd name="T6" fmla="*/ 358 w 569"/>
                <a:gd name="T7" fmla="*/ 71 h 118"/>
                <a:gd name="T8" fmla="*/ 385 w 569"/>
                <a:gd name="T9" fmla="*/ 118 h 118"/>
                <a:gd name="T10" fmla="*/ 371 w 569"/>
                <a:gd name="T11" fmla="*/ 59 h 118"/>
                <a:gd name="T12" fmla="*/ 385 w 569"/>
                <a:gd name="T13" fmla="*/ 47 h 118"/>
                <a:gd name="T14" fmla="*/ 0 w 569"/>
                <a:gd name="T15" fmla="*/ 101 h 118"/>
                <a:gd name="T16" fmla="*/ 49 w 569"/>
                <a:gd name="T17" fmla="*/ 118 h 118"/>
                <a:gd name="T18" fmla="*/ 68 w 569"/>
                <a:gd name="T19" fmla="*/ 0 h 118"/>
                <a:gd name="T20" fmla="*/ 39 w 569"/>
                <a:gd name="T21" fmla="*/ 96 h 118"/>
                <a:gd name="T22" fmla="*/ 27 w 569"/>
                <a:gd name="T23" fmla="*/ 0 h 118"/>
                <a:gd name="T24" fmla="*/ 0 w 569"/>
                <a:gd name="T25" fmla="*/ 0 h 118"/>
                <a:gd name="T26" fmla="*/ 358 w 569"/>
                <a:gd name="T27" fmla="*/ 49 h 118"/>
                <a:gd name="T28" fmla="*/ 348 w 569"/>
                <a:gd name="T29" fmla="*/ 22 h 118"/>
                <a:gd name="T30" fmla="*/ 358 w 569"/>
                <a:gd name="T31" fmla="*/ 22 h 118"/>
                <a:gd name="T32" fmla="*/ 455 w 569"/>
                <a:gd name="T33" fmla="*/ 0 h 118"/>
                <a:gd name="T34" fmla="*/ 443 w 569"/>
                <a:gd name="T35" fmla="*/ 57 h 118"/>
                <a:gd name="T36" fmla="*/ 400 w 569"/>
                <a:gd name="T37" fmla="*/ 0 h 118"/>
                <a:gd name="T38" fmla="*/ 424 w 569"/>
                <a:gd name="T39" fmla="*/ 118 h 118"/>
                <a:gd name="T40" fmla="*/ 426 w 569"/>
                <a:gd name="T41" fmla="*/ 42 h 118"/>
                <a:gd name="T42" fmla="*/ 450 w 569"/>
                <a:gd name="T43" fmla="*/ 118 h 118"/>
                <a:gd name="T44" fmla="*/ 463 w 569"/>
                <a:gd name="T45" fmla="*/ 42 h 118"/>
                <a:gd name="T46" fmla="*/ 487 w 569"/>
                <a:gd name="T47" fmla="*/ 118 h 118"/>
                <a:gd name="T48" fmla="*/ 487 w 569"/>
                <a:gd name="T49" fmla="*/ 0 h 118"/>
                <a:gd name="T50" fmla="*/ 536 w 569"/>
                <a:gd name="T51" fmla="*/ 42 h 118"/>
                <a:gd name="T52" fmla="*/ 499 w 569"/>
                <a:gd name="T53" fmla="*/ 0 h 118"/>
                <a:gd name="T54" fmla="*/ 523 w 569"/>
                <a:gd name="T55" fmla="*/ 118 h 118"/>
                <a:gd name="T56" fmla="*/ 550 w 569"/>
                <a:gd name="T57" fmla="*/ 69 h 118"/>
                <a:gd name="T58" fmla="*/ 546 w 569"/>
                <a:gd name="T59" fmla="*/ 0 h 118"/>
                <a:gd name="T60" fmla="*/ 536 w 569"/>
                <a:gd name="T61" fmla="*/ 42 h 118"/>
                <a:gd name="T62" fmla="*/ 105 w 569"/>
                <a:gd name="T63" fmla="*/ 96 h 118"/>
                <a:gd name="T64" fmla="*/ 76 w 569"/>
                <a:gd name="T65" fmla="*/ 118 h 118"/>
                <a:gd name="T66" fmla="*/ 105 w 569"/>
                <a:gd name="T67" fmla="*/ 118 h 118"/>
                <a:gd name="T68" fmla="*/ 195 w 569"/>
                <a:gd name="T69" fmla="*/ 118 h 118"/>
                <a:gd name="T70" fmla="*/ 222 w 569"/>
                <a:gd name="T71" fmla="*/ 96 h 118"/>
                <a:gd name="T72" fmla="*/ 195 w 569"/>
                <a:gd name="T73" fmla="*/ 96 h 118"/>
                <a:gd name="T74" fmla="*/ 165 w 569"/>
                <a:gd name="T75" fmla="*/ 0 h 118"/>
                <a:gd name="T76" fmla="*/ 117 w 569"/>
                <a:gd name="T77" fmla="*/ 17 h 118"/>
                <a:gd name="T78" fmla="*/ 136 w 569"/>
                <a:gd name="T79" fmla="*/ 69 h 118"/>
                <a:gd name="T80" fmla="*/ 156 w 569"/>
                <a:gd name="T81" fmla="*/ 96 h 118"/>
                <a:gd name="T82" fmla="*/ 146 w 569"/>
                <a:gd name="T83" fmla="*/ 81 h 118"/>
                <a:gd name="T84" fmla="*/ 117 w 569"/>
                <a:gd name="T85" fmla="*/ 101 h 118"/>
                <a:gd name="T86" fmla="*/ 166 w 569"/>
                <a:gd name="T87" fmla="*/ 118 h 118"/>
                <a:gd name="T88" fmla="*/ 185 w 569"/>
                <a:gd name="T89" fmla="*/ 64 h 118"/>
                <a:gd name="T90" fmla="*/ 146 w 569"/>
                <a:gd name="T91" fmla="*/ 46 h 118"/>
                <a:gd name="T92" fmla="*/ 156 w 569"/>
                <a:gd name="T93" fmla="*/ 22 h 118"/>
                <a:gd name="T94" fmla="*/ 185 w 569"/>
                <a:gd name="T95" fmla="*/ 37 h 118"/>
                <a:gd name="T96" fmla="*/ 185 w 569"/>
                <a:gd name="T97" fmla="*/ 17 h 118"/>
                <a:gd name="T98" fmla="*/ 251 w 569"/>
                <a:gd name="T99" fmla="*/ 0 h 118"/>
                <a:gd name="T100" fmla="*/ 261 w 569"/>
                <a:gd name="T101" fmla="*/ 118 h 118"/>
                <a:gd name="T102" fmla="*/ 278 w 569"/>
                <a:gd name="T103" fmla="*/ 96 h 118"/>
                <a:gd name="T104" fmla="*/ 309 w 569"/>
                <a:gd name="T105" fmla="*/ 118 h 118"/>
                <a:gd name="T106" fmla="*/ 290 w 569"/>
                <a:gd name="T107" fmla="*/ 0 h 118"/>
                <a:gd name="T108" fmla="*/ 270 w 569"/>
                <a:gd name="T109" fmla="*/ 25 h 118"/>
                <a:gd name="T110" fmla="*/ 277 w 569"/>
                <a:gd name="T111" fmla="*/ 74 h 118"/>
                <a:gd name="T112" fmla="*/ 265 w 569"/>
                <a:gd name="T113" fmla="*/ 74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9"/>
                <a:gd name="T172" fmla="*/ 0 h 118"/>
                <a:gd name="T173" fmla="*/ 569 w 569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9" h="118">
                  <a:moveTo>
                    <a:pt x="383" y="47"/>
                  </a:moveTo>
                  <a:lnTo>
                    <a:pt x="383" y="17"/>
                  </a:lnTo>
                  <a:lnTo>
                    <a:pt x="364" y="0"/>
                  </a:lnTo>
                  <a:lnTo>
                    <a:pt x="317" y="0"/>
                  </a:lnTo>
                  <a:lnTo>
                    <a:pt x="317" y="118"/>
                  </a:lnTo>
                  <a:lnTo>
                    <a:pt x="346" y="118"/>
                  </a:lnTo>
                  <a:lnTo>
                    <a:pt x="346" y="71"/>
                  </a:lnTo>
                  <a:lnTo>
                    <a:pt x="356" y="71"/>
                  </a:lnTo>
                  <a:lnTo>
                    <a:pt x="356" y="118"/>
                  </a:lnTo>
                  <a:lnTo>
                    <a:pt x="383" y="118"/>
                  </a:lnTo>
                  <a:lnTo>
                    <a:pt x="383" y="71"/>
                  </a:lnTo>
                  <a:lnTo>
                    <a:pt x="369" y="59"/>
                  </a:lnTo>
                  <a:lnTo>
                    <a:pt x="383" y="47"/>
                  </a:lnTo>
                  <a:close/>
                  <a:moveTo>
                    <a:pt x="0" y="0"/>
                  </a:moveTo>
                  <a:lnTo>
                    <a:pt x="0" y="101"/>
                  </a:lnTo>
                  <a:lnTo>
                    <a:pt x="19" y="118"/>
                  </a:lnTo>
                  <a:lnTo>
                    <a:pt x="49" y="118"/>
                  </a:lnTo>
                  <a:lnTo>
                    <a:pt x="68" y="101"/>
                  </a:lnTo>
                  <a:lnTo>
                    <a:pt x="68" y="0"/>
                  </a:lnTo>
                  <a:lnTo>
                    <a:pt x="39" y="0"/>
                  </a:lnTo>
                  <a:lnTo>
                    <a:pt x="39" y="96"/>
                  </a:lnTo>
                  <a:lnTo>
                    <a:pt x="27" y="96"/>
                  </a:lnTo>
                  <a:lnTo>
                    <a:pt x="27" y="0"/>
                  </a:lnTo>
                  <a:lnTo>
                    <a:pt x="0" y="0"/>
                  </a:lnTo>
                  <a:close/>
                  <a:moveTo>
                    <a:pt x="356" y="22"/>
                  </a:moveTo>
                  <a:lnTo>
                    <a:pt x="356" y="49"/>
                  </a:lnTo>
                  <a:lnTo>
                    <a:pt x="346" y="49"/>
                  </a:lnTo>
                  <a:lnTo>
                    <a:pt x="346" y="22"/>
                  </a:lnTo>
                  <a:lnTo>
                    <a:pt x="356" y="22"/>
                  </a:lnTo>
                  <a:close/>
                  <a:moveTo>
                    <a:pt x="483" y="0"/>
                  </a:moveTo>
                  <a:lnTo>
                    <a:pt x="451" y="0"/>
                  </a:lnTo>
                  <a:lnTo>
                    <a:pt x="442" y="57"/>
                  </a:lnTo>
                  <a:lnTo>
                    <a:pt x="439" y="57"/>
                  </a:lnTo>
                  <a:lnTo>
                    <a:pt x="430" y="0"/>
                  </a:lnTo>
                  <a:lnTo>
                    <a:pt x="398" y="0"/>
                  </a:lnTo>
                  <a:lnTo>
                    <a:pt x="398" y="118"/>
                  </a:lnTo>
                  <a:lnTo>
                    <a:pt x="422" y="118"/>
                  </a:lnTo>
                  <a:lnTo>
                    <a:pt x="422" y="42"/>
                  </a:lnTo>
                  <a:lnTo>
                    <a:pt x="424" y="42"/>
                  </a:lnTo>
                  <a:lnTo>
                    <a:pt x="436" y="118"/>
                  </a:lnTo>
                  <a:lnTo>
                    <a:pt x="446" y="118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59" y="118"/>
                  </a:lnTo>
                  <a:lnTo>
                    <a:pt x="483" y="118"/>
                  </a:lnTo>
                  <a:lnTo>
                    <a:pt x="483" y="0"/>
                  </a:lnTo>
                  <a:close/>
                  <a:moveTo>
                    <a:pt x="532" y="42"/>
                  </a:moveTo>
                  <a:lnTo>
                    <a:pt x="532" y="42"/>
                  </a:lnTo>
                  <a:lnTo>
                    <a:pt x="522" y="0"/>
                  </a:lnTo>
                  <a:lnTo>
                    <a:pt x="495" y="0"/>
                  </a:lnTo>
                  <a:lnTo>
                    <a:pt x="519" y="69"/>
                  </a:lnTo>
                  <a:lnTo>
                    <a:pt x="519" y="118"/>
                  </a:lnTo>
                  <a:lnTo>
                    <a:pt x="546" y="118"/>
                  </a:lnTo>
                  <a:lnTo>
                    <a:pt x="546" y="69"/>
                  </a:lnTo>
                  <a:lnTo>
                    <a:pt x="569" y="0"/>
                  </a:lnTo>
                  <a:lnTo>
                    <a:pt x="542" y="0"/>
                  </a:lnTo>
                  <a:lnTo>
                    <a:pt x="532" y="42"/>
                  </a:lnTo>
                  <a:close/>
                  <a:moveTo>
                    <a:pt x="105" y="118"/>
                  </a:moveTo>
                  <a:lnTo>
                    <a:pt x="105" y="96"/>
                  </a:lnTo>
                  <a:lnTo>
                    <a:pt x="76" y="96"/>
                  </a:lnTo>
                  <a:lnTo>
                    <a:pt x="76" y="118"/>
                  </a:lnTo>
                  <a:lnTo>
                    <a:pt x="105" y="118"/>
                  </a:lnTo>
                  <a:close/>
                  <a:moveTo>
                    <a:pt x="193" y="96"/>
                  </a:moveTo>
                  <a:lnTo>
                    <a:pt x="193" y="118"/>
                  </a:lnTo>
                  <a:lnTo>
                    <a:pt x="220" y="118"/>
                  </a:lnTo>
                  <a:lnTo>
                    <a:pt x="220" y="96"/>
                  </a:lnTo>
                  <a:lnTo>
                    <a:pt x="193" y="96"/>
                  </a:lnTo>
                  <a:close/>
                  <a:moveTo>
                    <a:pt x="183" y="17"/>
                  </a:moveTo>
                  <a:lnTo>
                    <a:pt x="163" y="0"/>
                  </a:lnTo>
                  <a:lnTo>
                    <a:pt x="134" y="0"/>
                  </a:lnTo>
                  <a:lnTo>
                    <a:pt x="117" y="17"/>
                  </a:lnTo>
                  <a:lnTo>
                    <a:pt x="117" y="52"/>
                  </a:lnTo>
                  <a:lnTo>
                    <a:pt x="136" y="69"/>
                  </a:lnTo>
                  <a:lnTo>
                    <a:pt x="154" y="71"/>
                  </a:lnTo>
                  <a:lnTo>
                    <a:pt x="154" y="96"/>
                  </a:lnTo>
                  <a:lnTo>
                    <a:pt x="144" y="96"/>
                  </a:lnTo>
                  <a:lnTo>
                    <a:pt x="144" y="81"/>
                  </a:lnTo>
                  <a:lnTo>
                    <a:pt x="117" y="81"/>
                  </a:lnTo>
                  <a:lnTo>
                    <a:pt x="117" y="101"/>
                  </a:lnTo>
                  <a:lnTo>
                    <a:pt x="134" y="118"/>
                  </a:lnTo>
                  <a:lnTo>
                    <a:pt x="164" y="118"/>
                  </a:lnTo>
                  <a:lnTo>
                    <a:pt x="183" y="101"/>
                  </a:lnTo>
                  <a:lnTo>
                    <a:pt x="183" y="64"/>
                  </a:lnTo>
                  <a:lnTo>
                    <a:pt x="164" y="47"/>
                  </a:lnTo>
                  <a:lnTo>
                    <a:pt x="144" y="46"/>
                  </a:lnTo>
                  <a:lnTo>
                    <a:pt x="144" y="22"/>
                  </a:lnTo>
                  <a:lnTo>
                    <a:pt x="154" y="22"/>
                  </a:lnTo>
                  <a:lnTo>
                    <a:pt x="154" y="37"/>
                  </a:lnTo>
                  <a:lnTo>
                    <a:pt x="183" y="37"/>
                  </a:lnTo>
                  <a:lnTo>
                    <a:pt x="183" y="17"/>
                  </a:lnTo>
                  <a:close/>
                  <a:moveTo>
                    <a:pt x="288" y="0"/>
                  </a:moveTo>
                  <a:lnTo>
                    <a:pt x="249" y="0"/>
                  </a:lnTo>
                  <a:lnTo>
                    <a:pt x="232" y="118"/>
                  </a:lnTo>
                  <a:lnTo>
                    <a:pt x="259" y="118"/>
                  </a:lnTo>
                  <a:lnTo>
                    <a:pt x="261" y="96"/>
                  </a:lnTo>
                  <a:lnTo>
                    <a:pt x="276" y="96"/>
                  </a:lnTo>
                  <a:lnTo>
                    <a:pt x="280" y="118"/>
                  </a:lnTo>
                  <a:lnTo>
                    <a:pt x="307" y="118"/>
                  </a:lnTo>
                  <a:lnTo>
                    <a:pt x="288" y="0"/>
                  </a:lnTo>
                  <a:close/>
                  <a:moveTo>
                    <a:pt x="263" y="74"/>
                  </a:moveTo>
                  <a:lnTo>
                    <a:pt x="268" y="25"/>
                  </a:lnTo>
                  <a:lnTo>
                    <a:pt x="269" y="25"/>
                  </a:lnTo>
                  <a:lnTo>
                    <a:pt x="275" y="74"/>
                  </a:lnTo>
                  <a:lnTo>
                    <a:pt x="263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82786F"/>
              </a:gs>
              <a:gs pos="90000">
                <a:srgbClr val="3C38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 userDrawn="1"/>
        </p:nvSpPr>
        <p:spPr bwMode="auto">
          <a:xfrm>
            <a:off x="38100" y="6567490"/>
            <a:ext cx="4838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>
                <a:solidFill>
                  <a:prstClr val="white"/>
                </a:solidFill>
                <a:cs typeface="Arial" charset="0"/>
              </a:rPr>
              <a:t>Accountability &amp; Audit Readiness: Sustaining Army’s Strength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9525" y="6546850"/>
            <a:ext cx="9144000" cy="0"/>
          </a:xfrm>
          <a:prstGeom prst="line">
            <a:avLst/>
          </a:prstGeom>
          <a:ln w="57150">
            <a:solidFill>
              <a:srgbClr val="FFD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569075"/>
            <a:ext cx="7620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B86E2-FCB1-49FF-8211-A70C4BF8C8DF}" type="slidenum">
              <a:rPr lang="en-US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07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-9525"/>
            <a:ext cx="9144000" cy="571500"/>
          </a:xfrm>
          <a:prstGeom prst="rect">
            <a:avLst/>
          </a:prstGeom>
          <a:gradFill rotWithShape="1">
            <a:gsLst>
              <a:gs pos="0">
                <a:srgbClr val="3C3833"/>
              </a:gs>
              <a:gs pos="100000">
                <a:srgbClr val="82786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8" name="Group 8"/>
          <p:cNvGrpSpPr>
            <a:grpSpLocks/>
          </p:cNvGrpSpPr>
          <p:nvPr userDrawn="1"/>
        </p:nvGrpSpPr>
        <p:grpSpPr bwMode="auto">
          <a:xfrm>
            <a:off x="68264" y="31752"/>
            <a:ext cx="369887" cy="492125"/>
            <a:chOff x="576" y="369"/>
            <a:chExt cx="732" cy="973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76" y="369"/>
              <a:ext cx="732" cy="694"/>
            </a:xfrm>
            <a:custGeom>
              <a:avLst/>
              <a:gdLst>
                <a:gd name="T0" fmla="*/ 1212 w 432"/>
                <a:gd name="T1" fmla="*/ 29 h 410"/>
                <a:gd name="T2" fmla="*/ 1137 w 432"/>
                <a:gd name="T3" fmla="*/ 0 h 410"/>
                <a:gd name="T4" fmla="*/ 103 w 432"/>
                <a:gd name="T5" fmla="*/ 0 h 410"/>
                <a:gd name="T6" fmla="*/ 32 w 432"/>
                <a:gd name="T7" fmla="*/ 29 h 410"/>
                <a:gd name="T8" fmla="*/ 0 w 432"/>
                <a:gd name="T9" fmla="*/ 100 h 410"/>
                <a:gd name="T10" fmla="*/ 0 w 432"/>
                <a:gd name="T11" fmla="*/ 1075 h 410"/>
                <a:gd name="T12" fmla="*/ 32 w 432"/>
                <a:gd name="T13" fmla="*/ 1146 h 410"/>
                <a:gd name="T14" fmla="*/ 103 w 432"/>
                <a:gd name="T15" fmla="*/ 1175 h 410"/>
                <a:gd name="T16" fmla="*/ 1137 w 432"/>
                <a:gd name="T17" fmla="*/ 1175 h 410"/>
                <a:gd name="T18" fmla="*/ 1212 w 432"/>
                <a:gd name="T19" fmla="*/ 1146 h 410"/>
                <a:gd name="T20" fmla="*/ 1240 w 432"/>
                <a:gd name="T21" fmla="*/ 1075 h 410"/>
                <a:gd name="T22" fmla="*/ 1240 w 432"/>
                <a:gd name="T23" fmla="*/ 100 h 410"/>
                <a:gd name="T24" fmla="*/ 1212 w 432"/>
                <a:gd name="T25" fmla="*/ 29 h 4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410"/>
                <a:gd name="T41" fmla="*/ 432 w 432"/>
                <a:gd name="T42" fmla="*/ 410 h 4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410">
                  <a:moveTo>
                    <a:pt x="422" y="10"/>
                  </a:moveTo>
                  <a:cubicBezTo>
                    <a:pt x="415" y="3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3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4"/>
                    <a:pt x="4" y="393"/>
                    <a:pt x="11" y="400"/>
                  </a:cubicBezTo>
                  <a:cubicBezTo>
                    <a:pt x="17" y="407"/>
                    <a:pt x="26" y="410"/>
                    <a:pt x="36" y="410"/>
                  </a:cubicBezTo>
                  <a:cubicBezTo>
                    <a:pt x="396" y="410"/>
                    <a:pt x="396" y="410"/>
                    <a:pt x="396" y="410"/>
                  </a:cubicBezTo>
                  <a:cubicBezTo>
                    <a:pt x="406" y="410"/>
                    <a:pt x="415" y="407"/>
                    <a:pt x="422" y="400"/>
                  </a:cubicBezTo>
                  <a:cubicBezTo>
                    <a:pt x="429" y="393"/>
                    <a:pt x="432" y="384"/>
                    <a:pt x="432" y="37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26"/>
                    <a:pt x="429" y="17"/>
                    <a:pt x="422" y="1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95" y="388"/>
              <a:ext cx="694" cy="656"/>
            </a:xfrm>
            <a:custGeom>
              <a:avLst/>
              <a:gdLst>
                <a:gd name="T0" fmla="*/ 1182 w 410"/>
                <a:gd name="T1" fmla="*/ 70 h 388"/>
                <a:gd name="T2" fmla="*/ 1158 w 410"/>
                <a:gd name="T3" fmla="*/ 20 h 388"/>
                <a:gd name="T4" fmla="*/ 1110 w 410"/>
                <a:gd name="T5" fmla="*/ 0 h 388"/>
                <a:gd name="T6" fmla="*/ 71 w 410"/>
                <a:gd name="T7" fmla="*/ 0 h 388"/>
                <a:gd name="T8" fmla="*/ 24 w 410"/>
                <a:gd name="T9" fmla="*/ 20 h 388"/>
                <a:gd name="T10" fmla="*/ 0 w 410"/>
                <a:gd name="T11" fmla="*/ 70 h 388"/>
                <a:gd name="T12" fmla="*/ 0 w 410"/>
                <a:gd name="T13" fmla="*/ 1046 h 388"/>
                <a:gd name="T14" fmla="*/ 24 w 410"/>
                <a:gd name="T15" fmla="*/ 1096 h 388"/>
                <a:gd name="T16" fmla="*/ 71 w 410"/>
                <a:gd name="T17" fmla="*/ 1116 h 388"/>
                <a:gd name="T18" fmla="*/ 1110 w 410"/>
                <a:gd name="T19" fmla="*/ 1116 h 388"/>
                <a:gd name="T20" fmla="*/ 1158 w 410"/>
                <a:gd name="T21" fmla="*/ 1096 h 388"/>
                <a:gd name="T22" fmla="*/ 1182 w 410"/>
                <a:gd name="T23" fmla="*/ 1046 h 388"/>
                <a:gd name="T24" fmla="*/ 1182 w 410"/>
                <a:gd name="T25" fmla="*/ 70 h 3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388"/>
                <a:gd name="T41" fmla="*/ 410 w 410"/>
                <a:gd name="T42" fmla="*/ 388 h 3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388">
                  <a:moveTo>
                    <a:pt x="410" y="24"/>
                  </a:moveTo>
                  <a:cubicBezTo>
                    <a:pt x="410" y="18"/>
                    <a:pt x="407" y="12"/>
                    <a:pt x="402" y="7"/>
                  </a:cubicBezTo>
                  <a:cubicBezTo>
                    <a:pt x="398" y="2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2"/>
                    <a:pt x="8" y="7"/>
                  </a:cubicBezTo>
                  <a:cubicBezTo>
                    <a:pt x="3" y="12"/>
                    <a:pt x="0" y="18"/>
                    <a:pt x="0" y="2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70"/>
                    <a:pt x="3" y="376"/>
                    <a:pt x="8" y="381"/>
                  </a:cubicBezTo>
                  <a:cubicBezTo>
                    <a:pt x="12" y="386"/>
                    <a:pt x="18" y="388"/>
                    <a:pt x="25" y="388"/>
                  </a:cubicBezTo>
                  <a:cubicBezTo>
                    <a:pt x="385" y="388"/>
                    <a:pt x="385" y="388"/>
                    <a:pt x="385" y="388"/>
                  </a:cubicBezTo>
                  <a:cubicBezTo>
                    <a:pt x="392" y="388"/>
                    <a:pt x="398" y="386"/>
                    <a:pt x="402" y="381"/>
                  </a:cubicBezTo>
                  <a:cubicBezTo>
                    <a:pt x="407" y="376"/>
                    <a:pt x="410" y="370"/>
                    <a:pt x="410" y="364"/>
                  </a:cubicBezTo>
                  <a:cubicBezTo>
                    <a:pt x="410" y="24"/>
                    <a:pt x="410" y="24"/>
                    <a:pt x="410" y="24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14" y="407"/>
              <a:ext cx="657" cy="618"/>
            </a:xfrm>
            <a:custGeom>
              <a:avLst/>
              <a:gdLst>
                <a:gd name="T0" fmla="*/ 1103 w 386"/>
                <a:gd name="T1" fmla="*/ 8 h 364"/>
                <a:gd name="T2" fmla="*/ 1074 w 386"/>
                <a:gd name="T3" fmla="*/ 0 h 364"/>
                <a:gd name="T4" fmla="*/ 37 w 386"/>
                <a:gd name="T5" fmla="*/ 0 h 364"/>
                <a:gd name="T6" fmla="*/ 12 w 386"/>
                <a:gd name="T7" fmla="*/ 8 h 364"/>
                <a:gd name="T8" fmla="*/ 0 w 386"/>
                <a:gd name="T9" fmla="*/ 34 h 364"/>
                <a:gd name="T10" fmla="*/ 0 w 386"/>
                <a:gd name="T11" fmla="*/ 1012 h 364"/>
                <a:gd name="T12" fmla="*/ 12 w 386"/>
                <a:gd name="T13" fmla="*/ 1037 h 364"/>
                <a:gd name="T14" fmla="*/ 37 w 386"/>
                <a:gd name="T15" fmla="*/ 1046 h 364"/>
                <a:gd name="T16" fmla="*/ 1074 w 386"/>
                <a:gd name="T17" fmla="*/ 1046 h 364"/>
                <a:gd name="T18" fmla="*/ 1103 w 386"/>
                <a:gd name="T19" fmla="*/ 1037 h 364"/>
                <a:gd name="T20" fmla="*/ 1111 w 386"/>
                <a:gd name="T21" fmla="*/ 1012 h 364"/>
                <a:gd name="T22" fmla="*/ 1111 w 386"/>
                <a:gd name="T23" fmla="*/ 34 h 364"/>
                <a:gd name="T24" fmla="*/ 1103 w 386"/>
                <a:gd name="T25" fmla="*/ 8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364"/>
                <a:gd name="T41" fmla="*/ 386 w 386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364">
                  <a:moveTo>
                    <a:pt x="383" y="3"/>
                  </a:move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5"/>
                    <a:pt x="1" y="358"/>
                    <a:pt x="4" y="361"/>
                  </a:cubicBezTo>
                  <a:cubicBezTo>
                    <a:pt x="6" y="363"/>
                    <a:pt x="9" y="364"/>
                    <a:pt x="13" y="364"/>
                  </a:cubicBezTo>
                  <a:cubicBezTo>
                    <a:pt x="373" y="364"/>
                    <a:pt x="373" y="364"/>
                    <a:pt x="373" y="364"/>
                  </a:cubicBezTo>
                  <a:cubicBezTo>
                    <a:pt x="377" y="364"/>
                    <a:pt x="380" y="363"/>
                    <a:pt x="383" y="361"/>
                  </a:cubicBezTo>
                  <a:cubicBezTo>
                    <a:pt x="385" y="358"/>
                    <a:pt x="386" y="355"/>
                    <a:pt x="386" y="352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6" y="9"/>
                    <a:pt x="385" y="6"/>
                    <a:pt x="383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73" y="451"/>
              <a:ext cx="553" cy="521"/>
            </a:xfrm>
            <a:custGeom>
              <a:avLst/>
              <a:gdLst>
                <a:gd name="T0" fmla="*/ 554 w 552"/>
                <a:gd name="T1" fmla="*/ 199 h 521"/>
                <a:gd name="T2" fmla="*/ 344 w 552"/>
                <a:gd name="T3" fmla="*/ 199 h 521"/>
                <a:gd name="T4" fmla="*/ 279 w 552"/>
                <a:gd name="T5" fmla="*/ 0 h 521"/>
                <a:gd name="T6" fmla="*/ 211 w 552"/>
                <a:gd name="T7" fmla="*/ 199 h 521"/>
                <a:gd name="T8" fmla="*/ 0 w 552"/>
                <a:gd name="T9" fmla="*/ 199 h 521"/>
                <a:gd name="T10" fmla="*/ 172 w 552"/>
                <a:gd name="T11" fmla="*/ 319 h 521"/>
                <a:gd name="T12" fmla="*/ 108 w 552"/>
                <a:gd name="T13" fmla="*/ 515 h 521"/>
                <a:gd name="T14" fmla="*/ 278 w 552"/>
                <a:gd name="T15" fmla="*/ 395 h 521"/>
                <a:gd name="T16" fmla="*/ 449 w 552"/>
                <a:gd name="T17" fmla="*/ 519 h 521"/>
                <a:gd name="T18" fmla="*/ 386 w 552"/>
                <a:gd name="T19" fmla="*/ 315 h 521"/>
                <a:gd name="T20" fmla="*/ 554 w 552"/>
                <a:gd name="T21" fmla="*/ 199 h 521"/>
                <a:gd name="T22" fmla="*/ 554 w 552"/>
                <a:gd name="T23" fmla="*/ 199 h 5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2"/>
                <a:gd name="T37" fmla="*/ 0 h 521"/>
                <a:gd name="T38" fmla="*/ 552 w 552"/>
                <a:gd name="T39" fmla="*/ 521 h 5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2" h="521">
                  <a:moveTo>
                    <a:pt x="552" y="199"/>
                  </a:moveTo>
                  <a:lnTo>
                    <a:pt x="342" y="199"/>
                  </a:lnTo>
                  <a:lnTo>
                    <a:pt x="277" y="0"/>
                  </a:lnTo>
                  <a:lnTo>
                    <a:pt x="211" y="199"/>
                  </a:lnTo>
                  <a:lnTo>
                    <a:pt x="0" y="199"/>
                  </a:lnTo>
                  <a:lnTo>
                    <a:pt x="172" y="321"/>
                  </a:lnTo>
                  <a:lnTo>
                    <a:pt x="108" y="517"/>
                  </a:lnTo>
                  <a:lnTo>
                    <a:pt x="276" y="397"/>
                  </a:lnTo>
                  <a:lnTo>
                    <a:pt x="447" y="521"/>
                  </a:lnTo>
                  <a:lnTo>
                    <a:pt x="384" y="317"/>
                  </a:lnTo>
                  <a:lnTo>
                    <a:pt x="552" y="199"/>
                  </a:ln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43" y="520"/>
              <a:ext cx="415" cy="389"/>
            </a:xfrm>
            <a:custGeom>
              <a:avLst/>
              <a:gdLst>
                <a:gd name="T0" fmla="*/ 416 w 414"/>
                <a:gd name="T1" fmla="*/ 147 h 390"/>
                <a:gd name="T2" fmla="*/ 258 w 414"/>
                <a:gd name="T3" fmla="*/ 147 h 390"/>
                <a:gd name="T4" fmla="*/ 210 w 414"/>
                <a:gd name="T5" fmla="*/ 0 h 390"/>
                <a:gd name="T6" fmla="*/ 158 w 414"/>
                <a:gd name="T7" fmla="*/ 147 h 390"/>
                <a:gd name="T8" fmla="*/ 0 w 414"/>
                <a:gd name="T9" fmla="*/ 147 h 390"/>
                <a:gd name="T10" fmla="*/ 129 w 414"/>
                <a:gd name="T11" fmla="*/ 237 h 390"/>
                <a:gd name="T12" fmla="*/ 81 w 414"/>
                <a:gd name="T13" fmla="*/ 386 h 390"/>
                <a:gd name="T14" fmla="*/ 209 w 414"/>
                <a:gd name="T15" fmla="*/ 294 h 390"/>
                <a:gd name="T16" fmla="*/ 338 w 414"/>
                <a:gd name="T17" fmla="*/ 388 h 390"/>
                <a:gd name="T18" fmla="*/ 290 w 414"/>
                <a:gd name="T19" fmla="*/ 235 h 390"/>
                <a:gd name="T20" fmla="*/ 416 w 414"/>
                <a:gd name="T21" fmla="*/ 147 h 390"/>
                <a:gd name="T22" fmla="*/ 416 w 414"/>
                <a:gd name="T23" fmla="*/ 147 h 3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4"/>
                <a:gd name="T37" fmla="*/ 0 h 390"/>
                <a:gd name="T38" fmla="*/ 414 w 414"/>
                <a:gd name="T39" fmla="*/ 390 h 3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4" h="390">
                  <a:moveTo>
                    <a:pt x="414" y="147"/>
                  </a:moveTo>
                  <a:lnTo>
                    <a:pt x="256" y="147"/>
                  </a:lnTo>
                  <a:lnTo>
                    <a:pt x="208" y="0"/>
                  </a:lnTo>
                  <a:lnTo>
                    <a:pt x="158" y="147"/>
                  </a:lnTo>
                  <a:lnTo>
                    <a:pt x="0" y="147"/>
                  </a:lnTo>
                  <a:lnTo>
                    <a:pt x="129" y="239"/>
                  </a:lnTo>
                  <a:lnTo>
                    <a:pt x="81" y="388"/>
                  </a:lnTo>
                  <a:lnTo>
                    <a:pt x="207" y="296"/>
                  </a:lnTo>
                  <a:lnTo>
                    <a:pt x="336" y="390"/>
                  </a:lnTo>
                  <a:lnTo>
                    <a:pt x="288" y="237"/>
                  </a:lnTo>
                  <a:lnTo>
                    <a:pt x="414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90" y="573"/>
              <a:ext cx="317" cy="292"/>
            </a:xfrm>
            <a:custGeom>
              <a:avLst/>
              <a:gdLst>
                <a:gd name="T0" fmla="*/ 221 w 312"/>
                <a:gd name="T1" fmla="*/ 178 h 293"/>
                <a:gd name="T2" fmla="*/ 318 w 312"/>
                <a:gd name="T3" fmla="*/ 112 h 293"/>
                <a:gd name="T4" fmla="*/ 197 w 312"/>
                <a:gd name="T5" fmla="*/ 112 h 293"/>
                <a:gd name="T6" fmla="*/ 160 w 312"/>
                <a:gd name="T7" fmla="*/ 0 h 293"/>
                <a:gd name="T8" fmla="*/ 121 w 312"/>
                <a:gd name="T9" fmla="*/ 112 h 293"/>
                <a:gd name="T10" fmla="*/ 0 w 312"/>
                <a:gd name="T11" fmla="*/ 112 h 293"/>
                <a:gd name="T12" fmla="*/ 98 w 312"/>
                <a:gd name="T13" fmla="*/ 178 h 293"/>
                <a:gd name="T14" fmla="*/ 63 w 312"/>
                <a:gd name="T15" fmla="*/ 290 h 293"/>
                <a:gd name="T16" fmla="*/ 160 w 312"/>
                <a:gd name="T17" fmla="*/ 222 h 293"/>
                <a:gd name="T18" fmla="*/ 256 w 312"/>
                <a:gd name="T19" fmla="*/ 291 h 293"/>
                <a:gd name="T20" fmla="*/ 221 w 312"/>
                <a:gd name="T21" fmla="*/ 178 h 293"/>
                <a:gd name="T22" fmla="*/ 221 w 312"/>
                <a:gd name="T23" fmla="*/ 178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293"/>
                <a:gd name="T38" fmla="*/ 312 w 312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293">
                  <a:moveTo>
                    <a:pt x="217" y="180"/>
                  </a:moveTo>
                  <a:lnTo>
                    <a:pt x="312" y="112"/>
                  </a:lnTo>
                  <a:lnTo>
                    <a:pt x="193" y="112"/>
                  </a:lnTo>
                  <a:lnTo>
                    <a:pt x="156" y="0"/>
                  </a:lnTo>
                  <a:lnTo>
                    <a:pt x="119" y="112"/>
                  </a:lnTo>
                  <a:lnTo>
                    <a:pt x="0" y="112"/>
                  </a:lnTo>
                  <a:lnTo>
                    <a:pt x="96" y="180"/>
                  </a:lnTo>
                  <a:lnTo>
                    <a:pt x="61" y="292"/>
                  </a:lnTo>
                  <a:lnTo>
                    <a:pt x="156" y="224"/>
                  </a:lnTo>
                  <a:lnTo>
                    <a:pt x="252" y="293"/>
                  </a:lnTo>
                  <a:lnTo>
                    <a:pt x="217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76" y="1081"/>
              <a:ext cx="732" cy="261"/>
            </a:xfrm>
            <a:custGeom>
              <a:avLst/>
              <a:gdLst>
                <a:gd name="T0" fmla="*/ 103 w 432"/>
                <a:gd name="T1" fmla="*/ 0 h 153"/>
                <a:gd name="T2" fmla="*/ 32 w 432"/>
                <a:gd name="T3" fmla="*/ 32 h 153"/>
                <a:gd name="T4" fmla="*/ 0 w 432"/>
                <a:gd name="T5" fmla="*/ 103 h 153"/>
                <a:gd name="T6" fmla="*/ 0 w 432"/>
                <a:gd name="T7" fmla="*/ 339 h 153"/>
                <a:gd name="T8" fmla="*/ 32 w 432"/>
                <a:gd name="T9" fmla="*/ 410 h 153"/>
                <a:gd name="T10" fmla="*/ 103 w 432"/>
                <a:gd name="T11" fmla="*/ 438 h 153"/>
                <a:gd name="T12" fmla="*/ 1137 w 432"/>
                <a:gd name="T13" fmla="*/ 438 h 153"/>
                <a:gd name="T14" fmla="*/ 1212 w 432"/>
                <a:gd name="T15" fmla="*/ 410 h 153"/>
                <a:gd name="T16" fmla="*/ 1240 w 432"/>
                <a:gd name="T17" fmla="*/ 339 h 153"/>
                <a:gd name="T18" fmla="*/ 1240 w 432"/>
                <a:gd name="T19" fmla="*/ 103 h 153"/>
                <a:gd name="T20" fmla="*/ 1212 w 432"/>
                <a:gd name="T21" fmla="*/ 32 h 153"/>
                <a:gd name="T22" fmla="*/ 1137 w 432"/>
                <a:gd name="T23" fmla="*/ 0 h 153"/>
                <a:gd name="T24" fmla="*/ 103 w 432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153"/>
                <a:gd name="T41" fmla="*/ 432 w 432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153">
                  <a:moveTo>
                    <a:pt x="36" y="0"/>
                  </a:moveTo>
                  <a:cubicBezTo>
                    <a:pt x="26" y="0"/>
                    <a:pt x="17" y="4"/>
                    <a:pt x="11" y="11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7"/>
                    <a:pt x="4" y="136"/>
                    <a:pt x="11" y="143"/>
                  </a:cubicBezTo>
                  <a:cubicBezTo>
                    <a:pt x="17" y="150"/>
                    <a:pt x="26" y="153"/>
                    <a:pt x="36" y="153"/>
                  </a:cubicBezTo>
                  <a:cubicBezTo>
                    <a:pt x="396" y="153"/>
                    <a:pt x="396" y="153"/>
                    <a:pt x="396" y="153"/>
                  </a:cubicBezTo>
                  <a:cubicBezTo>
                    <a:pt x="406" y="153"/>
                    <a:pt x="415" y="150"/>
                    <a:pt x="422" y="143"/>
                  </a:cubicBezTo>
                  <a:cubicBezTo>
                    <a:pt x="429" y="136"/>
                    <a:pt x="432" y="127"/>
                    <a:pt x="432" y="118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26"/>
                    <a:pt x="429" y="17"/>
                    <a:pt x="422" y="11"/>
                  </a:cubicBezTo>
                  <a:cubicBezTo>
                    <a:pt x="415" y="4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95" y="1100"/>
              <a:ext cx="694" cy="223"/>
            </a:xfrm>
            <a:custGeom>
              <a:avLst/>
              <a:gdLst>
                <a:gd name="T0" fmla="*/ 24 w 410"/>
                <a:gd name="T1" fmla="*/ 24 h 131"/>
                <a:gd name="T2" fmla="*/ 0 w 410"/>
                <a:gd name="T3" fmla="*/ 74 h 131"/>
                <a:gd name="T4" fmla="*/ 0 w 410"/>
                <a:gd name="T5" fmla="*/ 316 h 131"/>
                <a:gd name="T6" fmla="*/ 24 w 410"/>
                <a:gd name="T7" fmla="*/ 366 h 131"/>
                <a:gd name="T8" fmla="*/ 71 w 410"/>
                <a:gd name="T9" fmla="*/ 386 h 131"/>
                <a:gd name="T10" fmla="*/ 1110 w 410"/>
                <a:gd name="T11" fmla="*/ 386 h 131"/>
                <a:gd name="T12" fmla="*/ 1158 w 410"/>
                <a:gd name="T13" fmla="*/ 366 h 131"/>
                <a:gd name="T14" fmla="*/ 1182 w 410"/>
                <a:gd name="T15" fmla="*/ 316 h 131"/>
                <a:gd name="T16" fmla="*/ 1182 w 410"/>
                <a:gd name="T17" fmla="*/ 74 h 131"/>
                <a:gd name="T18" fmla="*/ 1158 w 410"/>
                <a:gd name="T19" fmla="*/ 24 h 131"/>
                <a:gd name="T20" fmla="*/ 1110 w 410"/>
                <a:gd name="T21" fmla="*/ 0 h 131"/>
                <a:gd name="T22" fmla="*/ 71 w 410"/>
                <a:gd name="T23" fmla="*/ 0 h 131"/>
                <a:gd name="T24" fmla="*/ 24 w 410"/>
                <a:gd name="T25" fmla="*/ 24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131"/>
                <a:gd name="T41" fmla="*/ 410 w 410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131">
                  <a:moveTo>
                    <a:pt x="8" y="8"/>
                  </a:moveTo>
                  <a:cubicBezTo>
                    <a:pt x="3" y="12"/>
                    <a:pt x="0" y="18"/>
                    <a:pt x="0" y="2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3"/>
                    <a:pt x="3" y="119"/>
                    <a:pt x="8" y="124"/>
                  </a:cubicBezTo>
                  <a:cubicBezTo>
                    <a:pt x="12" y="129"/>
                    <a:pt x="18" y="131"/>
                    <a:pt x="25" y="131"/>
                  </a:cubicBezTo>
                  <a:cubicBezTo>
                    <a:pt x="385" y="131"/>
                    <a:pt x="385" y="131"/>
                    <a:pt x="385" y="131"/>
                  </a:cubicBezTo>
                  <a:cubicBezTo>
                    <a:pt x="392" y="131"/>
                    <a:pt x="398" y="129"/>
                    <a:pt x="402" y="124"/>
                  </a:cubicBezTo>
                  <a:cubicBezTo>
                    <a:pt x="407" y="119"/>
                    <a:pt x="410" y="113"/>
                    <a:pt x="410" y="107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0" y="18"/>
                    <a:pt x="407" y="12"/>
                    <a:pt x="402" y="8"/>
                  </a:cubicBezTo>
                  <a:cubicBezTo>
                    <a:pt x="398" y="3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3"/>
                    <a:pt x="8" y="8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14" y="1122"/>
              <a:ext cx="657" cy="182"/>
            </a:xfrm>
            <a:custGeom>
              <a:avLst/>
              <a:gdLst>
                <a:gd name="T0" fmla="*/ 37 w 386"/>
                <a:gd name="T1" fmla="*/ 0 h 108"/>
                <a:gd name="T2" fmla="*/ 12 w 386"/>
                <a:gd name="T3" fmla="*/ 12 h 108"/>
                <a:gd name="T4" fmla="*/ 0 w 386"/>
                <a:gd name="T5" fmla="*/ 37 h 108"/>
                <a:gd name="T6" fmla="*/ 0 w 386"/>
                <a:gd name="T7" fmla="*/ 270 h 108"/>
                <a:gd name="T8" fmla="*/ 12 w 386"/>
                <a:gd name="T9" fmla="*/ 295 h 108"/>
                <a:gd name="T10" fmla="*/ 37 w 386"/>
                <a:gd name="T11" fmla="*/ 307 h 108"/>
                <a:gd name="T12" fmla="*/ 1074 w 386"/>
                <a:gd name="T13" fmla="*/ 307 h 108"/>
                <a:gd name="T14" fmla="*/ 1103 w 386"/>
                <a:gd name="T15" fmla="*/ 295 h 108"/>
                <a:gd name="T16" fmla="*/ 1111 w 386"/>
                <a:gd name="T17" fmla="*/ 270 h 108"/>
                <a:gd name="T18" fmla="*/ 1111 w 386"/>
                <a:gd name="T19" fmla="*/ 37 h 108"/>
                <a:gd name="T20" fmla="*/ 1103 w 386"/>
                <a:gd name="T21" fmla="*/ 12 h 108"/>
                <a:gd name="T22" fmla="*/ 1074 w 386"/>
                <a:gd name="T23" fmla="*/ 0 h 108"/>
                <a:gd name="T24" fmla="*/ 37 w 386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108"/>
                <a:gd name="T41" fmla="*/ 386 w 386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108">
                  <a:moveTo>
                    <a:pt x="13" y="0"/>
                  </a:move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1" y="101"/>
                    <a:pt x="4" y="104"/>
                  </a:cubicBezTo>
                  <a:cubicBezTo>
                    <a:pt x="6" y="106"/>
                    <a:pt x="9" y="108"/>
                    <a:pt x="13" y="108"/>
                  </a:cubicBezTo>
                  <a:cubicBezTo>
                    <a:pt x="373" y="108"/>
                    <a:pt x="373" y="108"/>
                    <a:pt x="373" y="108"/>
                  </a:cubicBezTo>
                  <a:cubicBezTo>
                    <a:pt x="377" y="108"/>
                    <a:pt x="380" y="106"/>
                    <a:pt x="383" y="104"/>
                  </a:cubicBezTo>
                  <a:cubicBezTo>
                    <a:pt x="385" y="101"/>
                    <a:pt x="386" y="98"/>
                    <a:pt x="386" y="95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9"/>
                    <a:pt x="385" y="6"/>
                    <a:pt x="383" y="4"/>
                  </a:cubicBez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658" y="1154"/>
              <a:ext cx="572" cy="119"/>
            </a:xfrm>
            <a:custGeom>
              <a:avLst/>
              <a:gdLst>
                <a:gd name="T0" fmla="*/ 385 w 569"/>
                <a:gd name="T1" fmla="*/ 17 h 118"/>
                <a:gd name="T2" fmla="*/ 319 w 569"/>
                <a:gd name="T3" fmla="*/ 0 h 118"/>
                <a:gd name="T4" fmla="*/ 348 w 569"/>
                <a:gd name="T5" fmla="*/ 118 h 118"/>
                <a:gd name="T6" fmla="*/ 358 w 569"/>
                <a:gd name="T7" fmla="*/ 71 h 118"/>
                <a:gd name="T8" fmla="*/ 385 w 569"/>
                <a:gd name="T9" fmla="*/ 118 h 118"/>
                <a:gd name="T10" fmla="*/ 371 w 569"/>
                <a:gd name="T11" fmla="*/ 59 h 118"/>
                <a:gd name="T12" fmla="*/ 385 w 569"/>
                <a:gd name="T13" fmla="*/ 47 h 118"/>
                <a:gd name="T14" fmla="*/ 0 w 569"/>
                <a:gd name="T15" fmla="*/ 101 h 118"/>
                <a:gd name="T16" fmla="*/ 49 w 569"/>
                <a:gd name="T17" fmla="*/ 118 h 118"/>
                <a:gd name="T18" fmla="*/ 68 w 569"/>
                <a:gd name="T19" fmla="*/ 0 h 118"/>
                <a:gd name="T20" fmla="*/ 39 w 569"/>
                <a:gd name="T21" fmla="*/ 96 h 118"/>
                <a:gd name="T22" fmla="*/ 27 w 569"/>
                <a:gd name="T23" fmla="*/ 0 h 118"/>
                <a:gd name="T24" fmla="*/ 0 w 569"/>
                <a:gd name="T25" fmla="*/ 0 h 118"/>
                <a:gd name="T26" fmla="*/ 358 w 569"/>
                <a:gd name="T27" fmla="*/ 49 h 118"/>
                <a:gd name="T28" fmla="*/ 348 w 569"/>
                <a:gd name="T29" fmla="*/ 22 h 118"/>
                <a:gd name="T30" fmla="*/ 358 w 569"/>
                <a:gd name="T31" fmla="*/ 22 h 118"/>
                <a:gd name="T32" fmla="*/ 455 w 569"/>
                <a:gd name="T33" fmla="*/ 0 h 118"/>
                <a:gd name="T34" fmla="*/ 443 w 569"/>
                <a:gd name="T35" fmla="*/ 57 h 118"/>
                <a:gd name="T36" fmla="*/ 400 w 569"/>
                <a:gd name="T37" fmla="*/ 0 h 118"/>
                <a:gd name="T38" fmla="*/ 424 w 569"/>
                <a:gd name="T39" fmla="*/ 118 h 118"/>
                <a:gd name="T40" fmla="*/ 426 w 569"/>
                <a:gd name="T41" fmla="*/ 42 h 118"/>
                <a:gd name="T42" fmla="*/ 450 w 569"/>
                <a:gd name="T43" fmla="*/ 118 h 118"/>
                <a:gd name="T44" fmla="*/ 463 w 569"/>
                <a:gd name="T45" fmla="*/ 42 h 118"/>
                <a:gd name="T46" fmla="*/ 487 w 569"/>
                <a:gd name="T47" fmla="*/ 118 h 118"/>
                <a:gd name="T48" fmla="*/ 487 w 569"/>
                <a:gd name="T49" fmla="*/ 0 h 118"/>
                <a:gd name="T50" fmla="*/ 536 w 569"/>
                <a:gd name="T51" fmla="*/ 42 h 118"/>
                <a:gd name="T52" fmla="*/ 499 w 569"/>
                <a:gd name="T53" fmla="*/ 0 h 118"/>
                <a:gd name="T54" fmla="*/ 523 w 569"/>
                <a:gd name="T55" fmla="*/ 118 h 118"/>
                <a:gd name="T56" fmla="*/ 550 w 569"/>
                <a:gd name="T57" fmla="*/ 69 h 118"/>
                <a:gd name="T58" fmla="*/ 546 w 569"/>
                <a:gd name="T59" fmla="*/ 0 h 118"/>
                <a:gd name="T60" fmla="*/ 536 w 569"/>
                <a:gd name="T61" fmla="*/ 42 h 118"/>
                <a:gd name="T62" fmla="*/ 105 w 569"/>
                <a:gd name="T63" fmla="*/ 96 h 118"/>
                <a:gd name="T64" fmla="*/ 76 w 569"/>
                <a:gd name="T65" fmla="*/ 118 h 118"/>
                <a:gd name="T66" fmla="*/ 105 w 569"/>
                <a:gd name="T67" fmla="*/ 118 h 118"/>
                <a:gd name="T68" fmla="*/ 195 w 569"/>
                <a:gd name="T69" fmla="*/ 118 h 118"/>
                <a:gd name="T70" fmla="*/ 222 w 569"/>
                <a:gd name="T71" fmla="*/ 96 h 118"/>
                <a:gd name="T72" fmla="*/ 195 w 569"/>
                <a:gd name="T73" fmla="*/ 96 h 118"/>
                <a:gd name="T74" fmla="*/ 165 w 569"/>
                <a:gd name="T75" fmla="*/ 0 h 118"/>
                <a:gd name="T76" fmla="*/ 117 w 569"/>
                <a:gd name="T77" fmla="*/ 17 h 118"/>
                <a:gd name="T78" fmla="*/ 136 w 569"/>
                <a:gd name="T79" fmla="*/ 69 h 118"/>
                <a:gd name="T80" fmla="*/ 156 w 569"/>
                <a:gd name="T81" fmla="*/ 96 h 118"/>
                <a:gd name="T82" fmla="*/ 146 w 569"/>
                <a:gd name="T83" fmla="*/ 81 h 118"/>
                <a:gd name="T84" fmla="*/ 117 w 569"/>
                <a:gd name="T85" fmla="*/ 101 h 118"/>
                <a:gd name="T86" fmla="*/ 166 w 569"/>
                <a:gd name="T87" fmla="*/ 118 h 118"/>
                <a:gd name="T88" fmla="*/ 185 w 569"/>
                <a:gd name="T89" fmla="*/ 64 h 118"/>
                <a:gd name="T90" fmla="*/ 146 w 569"/>
                <a:gd name="T91" fmla="*/ 46 h 118"/>
                <a:gd name="T92" fmla="*/ 156 w 569"/>
                <a:gd name="T93" fmla="*/ 22 h 118"/>
                <a:gd name="T94" fmla="*/ 185 w 569"/>
                <a:gd name="T95" fmla="*/ 37 h 118"/>
                <a:gd name="T96" fmla="*/ 185 w 569"/>
                <a:gd name="T97" fmla="*/ 17 h 118"/>
                <a:gd name="T98" fmla="*/ 251 w 569"/>
                <a:gd name="T99" fmla="*/ 0 h 118"/>
                <a:gd name="T100" fmla="*/ 261 w 569"/>
                <a:gd name="T101" fmla="*/ 118 h 118"/>
                <a:gd name="T102" fmla="*/ 278 w 569"/>
                <a:gd name="T103" fmla="*/ 96 h 118"/>
                <a:gd name="T104" fmla="*/ 309 w 569"/>
                <a:gd name="T105" fmla="*/ 118 h 118"/>
                <a:gd name="T106" fmla="*/ 290 w 569"/>
                <a:gd name="T107" fmla="*/ 0 h 118"/>
                <a:gd name="T108" fmla="*/ 270 w 569"/>
                <a:gd name="T109" fmla="*/ 25 h 118"/>
                <a:gd name="T110" fmla="*/ 277 w 569"/>
                <a:gd name="T111" fmla="*/ 74 h 118"/>
                <a:gd name="T112" fmla="*/ 265 w 569"/>
                <a:gd name="T113" fmla="*/ 74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9"/>
                <a:gd name="T172" fmla="*/ 0 h 118"/>
                <a:gd name="T173" fmla="*/ 569 w 569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9" h="118">
                  <a:moveTo>
                    <a:pt x="383" y="47"/>
                  </a:moveTo>
                  <a:lnTo>
                    <a:pt x="383" y="17"/>
                  </a:lnTo>
                  <a:lnTo>
                    <a:pt x="364" y="0"/>
                  </a:lnTo>
                  <a:lnTo>
                    <a:pt x="317" y="0"/>
                  </a:lnTo>
                  <a:lnTo>
                    <a:pt x="317" y="118"/>
                  </a:lnTo>
                  <a:lnTo>
                    <a:pt x="346" y="118"/>
                  </a:lnTo>
                  <a:lnTo>
                    <a:pt x="346" y="71"/>
                  </a:lnTo>
                  <a:lnTo>
                    <a:pt x="356" y="71"/>
                  </a:lnTo>
                  <a:lnTo>
                    <a:pt x="356" y="118"/>
                  </a:lnTo>
                  <a:lnTo>
                    <a:pt x="383" y="118"/>
                  </a:lnTo>
                  <a:lnTo>
                    <a:pt x="383" y="71"/>
                  </a:lnTo>
                  <a:lnTo>
                    <a:pt x="369" y="59"/>
                  </a:lnTo>
                  <a:lnTo>
                    <a:pt x="383" y="47"/>
                  </a:lnTo>
                  <a:close/>
                  <a:moveTo>
                    <a:pt x="0" y="0"/>
                  </a:moveTo>
                  <a:lnTo>
                    <a:pt x="0" y="101"/>
                  </a:lnTo>
                  <a:lnTo>
                    <a:pt x="19" y="118"/>
                  </a:lnTo>
                  <a:lnTo>
                    <a:pt x="49" y="118"/>
                  </a:lnTo>
                  <a:lnTo>
                    <a:pt x="68" y="101"/>
                  </a:lnTo>
                  <a:lnTo>
                    <a:pt x="68" y="0"/>
                  </a:lnTo>
                  <a:lnTo>
                    <a:pt x="39" y="0"/>
                  </a:lnTo>
                  <a:lnTo>
                    <a:pt x="39" y="96"/>
                  </a:lnTo>
                  <a:lnTo>
                    <a:pt x="27" y="96"/>
                  </a:lnTo>
                  <a:lnTo>
                    <a:pt x="27" y="0"/>
                  </a:lnTo>
                  <a:lnTo>
                    <a:pt x="0" y="0"/>
                  </a:lnTo>
                  <a:close/>
                  <a:moveTo>
                    <a:pt x="356" y="22"/>
                  </a:moveTo>
                  <a:lnTo>
                    <a:pt x="356" y="49"/>
                  </a:lnTo>
                  <a:lnTo>
                    <a:pt x="346" y="49"/>
                  </a:lnTo>
                  <a:lnTo>
                    <a:pt x="346" y="22"/>
                  </a:lnTo>
                  <a:lnTo>
                    <a:pt x="356" y="22"/>
                  </a:lnTo>
                  <a:close/>
                  <a:moveTo>
                    <a:pt x="483" y="0"/>
                  </a:moveTo>
                  <a:lnTo>
                    <a:pt x="451" y="0"/>
                  </a:lnTo>
                  <a:lnTo>
                    <a:pt x="442" y="57"/>
                  </a:lnTo>
                  <a:lnTo>
                    <a:pt x="439" y="57"/>
                  </a:lnTo>
                  <a:lnTo>
                    <a:pt x="430" y="0"/>
                  </a:lnTo>
                  <a:lnTo>
                    <a:pt x="398" y="0"/>
                  </a:lnTo>
                  <a:lnTo>
                    <a:pt x="398" y="118"/>
                  </a:lnTo>
                  <a:lnTo>
                    <a:pt x="422" y="118"/>
                  </a:lnTo>
                  <a:lnTo>
                    <a:pt x="422" y="42"/>
                  </a:lnTo>
                  <a:lnTo>
                    <a:pt x="424" y="42"/>
                  </a:lnTo>
                  <a:lnTo>
                    <a:pt x="436" y="118"/>
                  </a:lnTo>
                  <a:lnTo>
                    <a:pt x="446" y="118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59" y="118"/>
                  </a:lnTo>
                  <a:lnTo>
                    <a:pt x="483" y="118"/>
                  </a:lnTo>
                  <a:lnTo>
                    <a:pt x="483" y="0"/>
                  </a:lnTo>
                  <a:close/>
                  <a:moveTo>
                    <a:pt x="532" y="42"/>
                  </a:moveTo>
                  <a:lnTo>
                    <a:pt x="532" y="42"/>
                  </a:lnTo>
                  <a:lnTo>
                    <a:pt x="522" y="0"/>
                  </a:lnTo>
                  <a:lnTo>
                    <a:pt x="495" y="0"/>
                  </a:lnTo>
                  <a:lnTo>
                    <a:pt x="519" y="69"/>
                  </a:lnTo>
                  <a:lnTo>
                    <a:pt x="519" y="118"/>
                  </a:lnTo>
                  <a:lnTo>
                    <a:pt x="546" y="118"/>
                  </a:lnTo>
                  <a:lnTo>
                    <a:pt x="546" y="69"/>
                  </a:lnTo>
                  <a:lnTo>
                    <a:pt x="569" y="0"/>
                  </a:lnTo>
                  <a:lnTo>
                    <a:pt x="542" y="0"/>
                  </a:lnTo>
                  <a:lnTo>
                    <a:pt x="532" y="42"/>
                  </a:lnTo>
                  <a:close/>
                  <a:moveTo>
                    <a:pt x="105" y="118"/>
                  </a:moveTo>
                  <a:lnTo>
                    <a:pt x="105" y="96"/>
                  </a:lnTo>
                  <a:lnTo>
                    <a:pt x="76" y="96"/>
                  </a:lnTo>
                  <a:lnTo>
                    <a:pt x="76" y="118"/>
                  </a:lnTo>
                  <a:lnTo>
                    <a:pt x="105" y="118"/>
                  </a:lnTo>
                  <a:close/>
                  <a:moveTo>
                    <a:pt x="193" y="96"/>
                  </a:moveTo>
                  <a:lnTo>
                    <a:pt x="193" y="118"/>
                  </a:lnTo>
                  <a:lnTo>
                    <a:pt x="220" y="118"/>
                  </a:lnTo>
                  <a:lnTo>
                    <a:pt x="220" y="96"/>
                  </a:lnTo>
                  <a:lnTo>
                    <a:pt x="193" y="96"/>
                  </a:lnTo>
                  <a:close/>
                  <a:moveTo>
                    <a:pt x="183" y="17"/>
                  </a:moveTo>
                  <a:lnTo>
                    <a:pt x="163" y="0"/>
                  </a:lnTo>
                  <a:lnTo>
                    <a:pt x="134" y="0"/>
                  </a:lnTo>
                  <a:lnTo>
                    <a:pt x="117" y="17"/>
                  </a:lnTo>
                  <a:lnTo>
                    <a:pt x="117" y="52"/>
                  </a:lnTo>
                  <a:lnTo>
                    <a:pt x="136" y="69"/>
                  </a:lnTo>
                  <a:lnTo>
                    <a:pt x="154" y="71"/>
                  </a:lnTo>
                  <a:lnTo>
                    <a:pt x="154" y="96"/>
                  </a:lnTo>
                  <a:lnTo>
                    <a:pt x="144" y="96"/>
                  </a:lnTo>
                  <a:lnTo>
                    <a:pt x="144" y="81"/>
                  </a:lnTo>
                  <a:lnTo>
                    <a:pt x="117" y="81"/>
                  </a:lnTo>
                  <a:lnTo>
                    <a:pt x="117" y="101"/>
                  </a:lnTo>
                  <a:lnTo>
                    <a:pt x="134" y="118"/>
                  </a:lnTo>
                  <a:lnTo>
                    <a:pt x="164" y="118"/>
                  </a:lnTo>
                  <a:lnTo>
                    <a:pt x="183" y="101"/>
                  </a:lnTo>
                  <a:lnTo>
                    <a:pt x="183" y="64"/>
                  </a:lnTo>
                  <a:lnTo>
                    <a:pt x="164" y="47"/>
                  </a:lnTo>
                  <a:lnTo>
                    <a:pt x="144" y="46"/>
                  </a:lnTo>
                  <a:lnTo>
                    <a:pt x="144" y="22"/>
                  </a:lnTo>
                  <a:lnTo>
                    <a:pt x="154" y="22"/>
                  </a:lnTo>
                  <a:lnTo>
                    <a:pt x="154" y="37"/>
                  </a:lnTo>
                  <a:lnTo>
                    <a:pt x="183" y="37"/>
                  </a:lnTo>
                  <a:lnTo>
                    <a:pt x="183" y="17"/>
                  </a:lnTo>
                  <a:close/>
                  <a:moveTo>
                    <a:pt x="288" y="0"/>
                  </a:moveTo>
                  <a:lnTo>
                    <a:pt x="249" y="0"/>
                  </a:lnTo>
                  <a:lnTo>
                    <a:pt x="232" y="118"/>
                  </a:lnTo>
                  <a:lnTo>
                    <a:pt x="259" y="118"/>
                  </a:lnTo>
                  <a:lnTo>
                    <a:pt x="261" y="96"/>
                  </a:lnTo>
                  <a:lnTo>
                    <a:pt x="276" y="96"/>
                  </a:lnTo>
                  <a:lnTo>
                    <a:pt x="280" y="118"/>
                  </a:lnTo>
                  <a:lnTo>
                    <a:pt x="307" y="118"/>
                  </a:lnTo>
                  <a:lnTo>
                    <a:pt x="288" y="0"/>
                  </a:lnTo>
                  <a:close/>
                  <a:moveTo>
                    <a:pt x="263" y="74"/>
                  </a:moveTo>
                  <a:lnTo>
                    <a:pt x="268" y="25"/>
                  </a:lnTo>
                  <a:lnTo>
                    <a:pt x="269" y="25"/>
                  </a:lnTo>
                  <a:lnTo>
                    <a:pt x="275" y="74"/>
                  </a:lnTo>
                  <a:lnTo>
                    <a:pt x="263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82786F"/>
              </a:gs>
              <a:gs pos="90000">
                <a:srgbClr val="3C38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 userDrawn="1"/>
        </p:nvSpPr>
        <p:spPr bwMode="auto">
          <a:xfrm>
            <a:off x="38100" y="6567490"/>
            <a:ext cx="4838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>
                <a:solidFill>
                  <a:prstClr val="white"/>
                </a:solidFill>
                <a:cs typeface="Arial" charset="0"/>
              </a:rPr>
              <a:t>Accountability &amp; Audit Readiness: Sustaining Army’s Strength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9525" y="6546850"/>
            <a:ext cx="9144000" cy="0"/>
          </a:xfrm>
          <a:prstGeom prst="line">
            <a:avLst/>
          </a:prstGeom>
          <a:ln w="57150">
            <a:solidFill>
              <a:srgbClr val="FFD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556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40188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6556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95400"/>
            <a:ext cx="4041775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569075"/>
            <a:ext cx="7620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555D89-4473-45B1-91FC-4E473C9DF31A}" type="slidenum">
              <a:rPr lang="en-US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98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-9525"/>
            <a:ext cx="9144000" cy="571500"/>
          </a:xfrm>
          <a:prstGeom prst="rect">
            <a:avLst/>
          </a:prstGeom>
          <a:gradFill rotWithShape="1">
            <a:gsLst>
              <a:gs pos="0">
                <a:srgbClr val="3C3833"/>
              </a:gs>
              <a:gs pos="100000">
                <a:srgbClr val="82786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68264" y="31752"/>
            <a:ext cx="369887" cy="492125"/>
            <a:chOff x="576" y="369"/>
            <a:chExt cx="732" cy="973"/>
          </a:xfrm>
        </p:grpSpPr>
        <p:sp>
          <p:nvSpPr>
            <p:cNvPr id="5" name="Freeform 9"/>
            <p:cNvSpPr>
              <a:spLocks/>
            </p:cNvSpPr>
            <p:nvPr/>
          </p:nvSpPr>
          <p:spPr bwMode="auto">
            <a:xfrm>
              <a:off x="576" y="369"/>
              <a:ext cx="732" cy="694"/>
            </a:xfrm>
            <a:custGeom>
              <a:avLst/>
              <a:gdLst>
                <a:gd name="T0" fmla="*/ 1212 w 432"/>
                <a:gd name="T1" fmla="*/ 29 h 410"/>
                <a:gd name="T2" fmla="*/ 1137 w 432"/>
                <a:gd name="T3" fmla="*/ 0 h 410"/>
                <a:gd name="T4" fmla="*/ 103 w 432"/>
                <a:gd name="T5" fmla="*/ 0 h 410"/>
                <a:gd name="T6" fmla="*/ 32 w 432"/>
                <a:gd name="T7" fmla="*/ 29 h 410"/>
                <a:gd name="T8" fmla="*/ 0 w 432"/>
                <a:gd name="T9" fmla="*/ 100 h 410"/>
                <a:gd name="T10" fmla="*/ 0 w 432"/>
                <a:gd name="T11" fmla="*/ 1075 h 410"/>
                <a:gd name="T12" fmla="*/ 32 w 432"/>
                <a:gd name="T13" fmla="*/ 1146 h 410"/>
                <a:gd name="T14" fmla="*/ 103 w 432"/>
                <a:gd name="T15" fmla="*/ 1175 h 410"/>
                <a:gd name="T16" fmla="*/ 1137 w 432"/>
                <a:gd name="T17" fmla="*/ 1175 h 410"/>
                <a:gd name="T18" fmla="*/ 1212 w 432"/>
                <a:gd name="T19" fmla="*/ 1146 h 410"/>
                <a:gd name="T20" fmla="*/ 1240 w 432"/>
                <a:gd name="T21" fmla="*/ 1075 h 410"/>
                <a:gd name="T22" fmla="*/ 1240 w 432"/>
                <a:gd name="T23" fmla="*/ 100 h 410"/>
                <a:gd name="T24" fmla="*/ 1212 w 432"/>
                <a:gd name="T25" fmla="*/ 29 h 4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410"/>
                <a:gd name="T41" fmla="*/ 432 w 432"/>
                <a:gd name="T42" fmla="*/ 410 h 4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410">
                  <a:moveTo>
                    <a:pt x="422" y="10"/>
                  </a:moveTo>
                  <a:cubicBezTo>
                    <a:pt x="415" y="3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3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4"/>
                    <a:pt x="4" y="393"/>
                    <a:pt x="11" y="400"/>
                  </a:cubicBezTo>
                  <a:cubicBezTo>
                    <a:pt x="17" y="407"/>
                    <a:pt x="26" y="410"/>
                    <a:pt x="36" y="410"/>
                  </a:cubicBezTo>
                  <a:cubicBezTo>
                    <a:pt x="396" y="410"/>
                    <a:pt x="396" y="410"/>
                    <a:pt x="396" y="410"/>
                  </a:cubicBezTo>
                  <a:cubicBezTo>
                    <a:pt x="406" y="410"/>
                    <a:pt x="415" y="407"/>
                    <a:pt x="422" y="400"/>
                  </a:cubicBezTo>
                  <a:cubicBezTo>
                    <a:pt x="429" y="393"/>
                    <a:pt x="432" y="384"/>
                    <a:pt x="432" y="37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26"/>
                    <a:pt x="429" y="17"/>
                    <a:pt x="422" y="1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595" y="388"/>
              <a:ext cx="694" cy="656"/>
            </a:xfrm>
            <a:custGeom>
              <a:avLst/>
              <a:gdLst>
                <a:gd name="T0" fmla="*/ 1182 w 410"/>
                <a:gd name="T1" fmla="*/ 70 h 388"/>
                <a:gd name="T2" fmla="*/ 1158 w 410"/>
                <a:gd name="T3" fmla="*/ 20 h 388"/>
                <a:gd name="T4" fmla="*/ 1110 w 410"/>
                <a:gd name="T5" fmla="*/ 0 h 388"/>
                <a:gd name="T6" fmla="*/ 71 w 410"/>
                <a:gd name="T7" fmla="*/ 0 h 388"/>
                <a:gd name="T8" fmla="*/ 24 w 410"/>
                <a:gd name="T9" fmla="*/ 20 h 388"/>
                <a:gd name="T10" fmla="*/ 0 w 410"/>
                <a:gd name="T11" fmla="*/ 70 h 388"/>
                <a:gd name="T12" fmla="*/ 0 w 410"/>
                <a:gd name="T13" fmla="*/ 1046 h 388"/>
                <a:gd name="T14" fmla="*/ 24 w 410"/>
                <a:gd name="T15" fmla="*/ 1096 h 388"/>
                <a:gd name="T16" fmla="*/ 71 w 410"/>
                <a:gd name="T17" fmla="*/ 1116 h 388"/>
                <a:gd name="T18" fmla="*/ 1110 w 410"/>
                <a:gd name="T19" fmla="*/ 1116 h 388"/>
                <a:gd name="T20" fmla="*/ 1158 w 410"/>
                <a:gd name="T21" fmla="*/ 1096 h 388"/>
                <a:gd name="T22" fmla="*/ 1182 w 410"/>
                <a:gd name="T23" fmla="*/ 1046 h 388"/>
                <a:gd name="T24" fmla="*/ 1182 w 410"/>
                <a:gd name="T25" fmla="*/ 70 h 3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388"/>
                <a:gd name="T41" fmla="*/ 410 w 410"/>
                <a:gd name="T42" fmla="*/ 388 h 3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388">
                  <a:moveTo>
                    <a:pt x="410" y="24"/>
                  </a:moveTo>
                  <a:cubicBezTo>
                    <a:pt x="410" y="18"/>
                    <a:pt x="407" y="12"/>
                    <a:pt x="402" y="7"/>
                  </a:cubicBezTo>
                  <a:cubicBezTo>
                    <a:pt x="398" y="2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2"/>
                    <a:pt x="8" y="7"/>
                  </a:cubicBezTo>
                  <a:cubicBezTo>
                    <a:pt x="3" y="12"/>
                    <a:pt x="0" y="18"/>
                    <a:pt x="0" y="2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70"/>
                    <a:pt x="3" y="376"/>
                    <a:pt x="8" y="381"/>
                  </a:cubicBezTo>
                  <a:cubicBezTo>
                    <a:pt x="12" y="386"/>
                    <a:pt x="18" y="388"/>
                    <a:pt x="25" y="388"/>
                  </a:cubicBezTo>
                  <a:cubicBezTo>
                    <a:pt x="385" y="388"/>
                    <a:pt x="385" y="388"/>
                    <a:pt x="385" y="388"/>
                  </a:cubicBezTo>
                  <a:cubicBezTo>
                    <a:pt x="392" y="388"/>
                    <a:pt x="398" y="386"/>
                    <a:pt x="402" y="381"/>
                  </a:cubicBezTo>
                  <a:cubicBezTo>
                    <a:pt x="407" y="376"/>
                    <a:pt x="410" y="370"/>
                    <a:pt x="410" y="364"/>
                  </a:cubicBezTo>
                  <a:cubicBezTo>
                    <a:pt x="410" y="24"/>
                    <a:pt x="410" y="24"/>
                    <a:pt x="410" y="24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614" y="407"/>
              <a:ext cx="657" cy="618"/>
            </a:xfrm>
            <a:custGeom>
              <a:avLst/>
              <a:gdLst>
                <a:gd name="T0" fmla="*/ 1103 w 386"/>
                <a:gd name="T1" fmla="*/ 8 h 364"/>
                <a:gd name="T2" fmla="*/ 1074 w 386"/>
                <a:gd name="T3" fmla="*/ 0 h 364"/>
                <a:gd name="T4" fmla="*/ 37 w 386"/>
                <a:gd name="T5" fmla="*/ 0 h 364"/>
                <a:gd name="T6" fmla="*/ 12 w 386"/>
                <a:gd name="T7" fmla="*/ 8 h 364"/>
                <a:gd name="T8" fmla="*/ 0 w 386"/>
                <a:gd name="T9" fmla="*/ 34 h 364"/>
                <a:gd name="T10" fmla="*/ 0 w 386"/>
                <a:gd name="T11" fmla="*/ 1012 h 364"/>
                <a:gd name="T12" fmla="*/ 12 w 386"/>
                <a:gd name="T13" fmla="*/ 1037 h 364"/>
                <a:gd name="T14" fmla="*/ 37 w 386"/>
                <a:gd name="T15" fmla="*/ 1046 h 364"/>
                <a:gd name="T16" fmla="*/ 1074 w 386"/>
                <a:gd name="T17" fmla="*/ 1046 h 364"/>
                <a:gd name="T18" fmla="*/ 1103 w 386"/>
                <a:gd name="T19" fmla="*/ 1037 h 364"/>
                <a:gd name="T20" fmla="*/ 1111 w 386"/>
                <a:gd name="T21" fmla="*/ 1012 h 364"/>
                <a:gd name="T22" fmla="*/ 1111 w 386"/>
                <a:gd name="T23" fmla="*/ 34 h 364"/>
                <a:gd name="T24" fmla="*/ 1103 w 386"/>
                <a:gd name="T25" fmla="*/ 8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364"/>
                <a:gd name="T41" fmla="*/ 386 w 386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364">
                  <a:moveTo>
                    <a:pt x="383" y="3"/>
                  </a:move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5"/>
                    <a:pt x="1" y="358"/>
                    <a:pt x="4" y="361"/>
                  </a:cubicBezTo>
                  <a:cubicBezTo>
                    <a:pt x="6" y="363"/>
                    <a:pt x="9" y="364"/>
                    <a:pt x="13" y="364"/>
                  </a:cubicBezTo>
                  <a:cubicBezTo>
                    <a:pt x="373" y="364"/>
                    <a:pt x="373" y="364"/>
                    <a:pt x="373" y="364"/>
                  </a:cubicBezTo>
                  <a:cubicBezTo>
                    <a:pt x="377" y="364"/>
                    <a:pt x="380" y="363"/>
                    <a:pt x="383" y="361"/>
                  </a:cubicBezTo>
                  <a:cubicBezTo>
                    <a:pt x="385" y="358"/>
                    <a:pt x="386" y="355"/>
                    <a:pt x="386" y="352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6" y="9"/>
                    <a:pt x="385" y="6"/>
                    <a:pt x="383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673" y="451"/>
              <a:ext cx="553" cy="521"/>
            </a:xfrm>
            <a:custGeom>
              <a:avLst/>
              <a:gdLst>
                <a:gd name="T0" fmla="*/ 554 w 552"/>
                <a:gd name="T1" fmla="*/ 199 h 521"/>
                <a:gd name="T2" fmla="*/ 344 w 552"/>
                <a:gd name="T3" fmla="*/ 199 h 521"/>
                <a:gd name="T4" fmla="*/ 279 w 552"/>
                <a:gd name="T5" fmla="*/ 0 h 521"/>
                <a:gd name="T6" fmla="*/ 211 w 552"/>
                <a:gd name="T7" fmla="*/ 199 h 521"/>
                <a:gd name="T8" fmla="*/ 0 w 552"/>
                <a:gd name="T9" fmla="*/ 199 h 521"/>
                <a:gd name="T10" fmla="*/ 172 w 552"/>
                <a:gd name="T11" fmla="*/ 319 h 521"/>
                <a:gd name="T12" fmla="*/ 108 w 552"/>
                <a:gd name="T13" fmla="*/ 515 h 521"/>
                <a:gd name="T14" fmla="*/ 278 w 552"/>
                <a:gd name="T15" fmla="*/ 395 h 521"/>
                <a:gd name="T16" fmla="*/ 449 w 552"/>
                <a:gd name="T17" fmla="*/ 519 h 521"/>
                <a:gd name="T18" fmla="*/ 386 w 552"/>
                <a:gd name="T19" fmla="*/ 315 h 521"/>
                <a:gd name="T20" fmla="*/ 554 w 552"/>
                <a:gd name="T21" fmla="*/ 199 h 521"/>
                <a:gd name="T22" fmla="*/ 554 w 552"/>
                <a:gd name="T23" fmla="*/ 199 h 5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2"/>
                <a:gd name="T37" fmla="*/ 0 h 521"/>
                <a:gd name="T38" fmla="*/ 552 w 552"/>
                <a:gd name="T39" fmla="*/ 521 h 5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2" h="521">
                  <a:moveTo>
                    <a:pt x="552" y="199"/>
                  </a:moveTo>
                  <a:lnTo>
                    <a:pt x="342" y="199"/>
                  </a:lnTo>
                  <a:lnTo>
                    <a:pt x="277" y="0"/>
                  </a:lnTo>
                  <a:lnTo>
                    <a:pt x="211" y="199"/>
                  </a:lnTo>
                  <a:lnTo>
                    <a:pt x="0" y="199"/>
                  </a:lnTo>
                  <a:lnTo>
                    <a:pt x="172" y="321"/>
                  </a:lnTo>
                  <a:lnTo>
                    <a:pt x="108" y="517"/>
                  </a:lnTo>
                  <a:lnTo>
                    <a:pt x="276" y="397"/>
                  </a:lnTo>
                  <a:lnTo>
                    <a:pt x="447" y="521"/>
                  </a:lnTo>
                  <a:lnTo>
                    <a:pt x="384" y="317"/>
                  </a:lnTo>
                  <a:lnTo>
                    <a:pt x="552" y="199"/>
                  </a:ln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743" y="520"/>
              <a:ext cx="415" cy="389"/>
            </a:xfrm>
            <a:custGeom>
              <a:avLst/>
              <a:gdLst>
                <a:gd name="T0" fmla="*/ 416 w 414"/>
                <a:gd name="T1" fmla="*/ 147 h 390"/>
                <a:gd name="T2" fmla="*/ 258 w 414"/>
                <a:gd name="T3" fmla="*/ 147 h 390"/>
                <a:gd name="T4" fmla="*/ 210 w 414"/>
                <a:gd name="T5" fmla="*/ 0 h 390"/>
                <a:gd name="T6" fmla="*/ 158 w 414"/>
                <a:gd name="T7" fmla="*/ 147 h 390"/>
                <a:gd name="T8" fmla="*/ 0 w 414"/>
                <a:gd name="T9" fmla="*/ 147 h 390"/>
                <a:gd name="T10" fmla="*/ 129 w 414"/>
                <a:gd name="T11" fmla="*/ 237 h 390"/>
                <a:gd name="T12" fmla="*/ 81 w 414"/>
                <a:gd name="T13" fmla="*/ 386 h 390"/>
                <a:gd name="T14" fmla="*/ 209 w 414"/>
                <a:gd name="T15" fmla="*/ 294 h 390"/>
                <a:gd name="T16" fmla="*/ 338 w 414"/>
                <a:gd name="T17" fmla="*/ 388 h 390"/>
                <a:gd name="T18" fmla="*/ 290 w 414"/>
                <a:gd name="T19" fmla="*/ 235 h 390"/>
                <a:gd name="T20" fmla="*/ 416 w 414"/>
                <a:gd name="T21" fmla="*/ 147 h 390"/>
                <a:gd name="T22" fmla="*/ 416 w 414"/>
                <a:gd name="T23" fmla="*/ 147 h 3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4"/>
                <a:gd name="T37" fmla="*/ 0 h 390"/>
                <a:gd name="T38" fmla="*/ 414 w 414"/>
                <a:gd name="T39" fmla="*/ 390 h 3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4" h="390">
                  <a:moveTo>
                    <a:pt x="414" y="147"/>
                  </a:moveTo>
                  <a:lnTo>
                    <a:pt x="256" y="147"/>
                  </a:lnTo>
                  <a:lnTo>
                    <a:pt x="208" y="0"/>
                  </a:lnTo>
                  <a:lnTo>
                    <a:pt x="158" y="147"/>
                  </a:lnTo>
                  <a:lnTo>
                    <a:pt x="0" y="147"/>
                  </a:lnTo>
                  <a:lnTo>
                    <a:pt x="129" y="239"/>
                  </a:lnTo>
                  <a:lnTo>
                    <a:pt x="81" y="388"/>
                  </a:lnTo>
                  <a:lnTo>
                    <a:pt x="207" y="296"/>
                  </a:lnTo>
                  <a:lnTo>
                    <a:pt x="336" y="390"/>
                  </a:lnTo>
                  <a:lnTo>
                    <a:pt x="288" y="237"/>
                  </a:lnTo>
                  <a:lnTo>
                    <a:pt x="414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790" y="573"/>
              <a:ext cx="317" cy="292"/>
            </a:xfrm>
            <a:custGeom>
              <a:avLst/>
              <a:gdLst>
                <a:gd name="T0" fmla="*/ 221 w 312"/>
                <a:gd name="T1" fmla="*/ 178 h 293"/>
                <a:gd name="T2" fmla="*/ 318 w 312"/>
                <a:gd name="T3" fmla="*/ 112 h 293"/>
                <a:gd name="T4" fmla="*/ 197 w 312"/>
                <a:gd name="T5" fmla="*/ 112 h 293"/>
                <a:gd name="T6" fmla="*/ 160 w 312"/>
                <a:gd name="T7" fmla="*/ 0 h 293"/>
                <a:gd name="T8" fmla="*/ 121 w 312"/>
                <a:gd name="T9" fmla="*/ 112 h 293"/>
                <a:gd name="T10" fmla="*/ 0 w 312"/>
                <a:gd name="T11" fmla="*/ 112 h 293"/>
                <a:gd name="T12" fmla="*/ 98 w 312"/>
                <a:gd name="T13" fmla="*/ 178 h 293"/>
                <a:gd name="T14" fmla="*/ 63 w 312"/>
                <a:gd name="T15" fmla="*/ 290 h 293"/>
                <a:gd name="T16" fmla="*/ 160 w 312"/>
                <a:gd name="T17" fmla="*/ 222 h 293"/>
                <a:gd name="T18" fmla="*/ 256 w 312"/>
                <a:gd name="T19" fmla="*/ 291 h 293"/>
                <a:gd name="T20" fmla="*/ 221 w 312"/>
                <a:gd name="T21" fmla="*/ 178 h 293"/>
                <a:gd name="T22" fmla="*/ 221 w 312"/>
                <a:gd name="T23" fmla="*/ 178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293"/>
                <a:gd name="T38" fmla="*/ 312 w 312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293">
                  <a:moveTo>
                    <a:pt x="217" y="180"/>
                  </a:moveTo>
                  <a:lnTo>
                    <a:pt x="312" y="112"/>
                  </a:lnTo>
                  <a:lnTo>
                    <a:pt x="193" y="112"/>
                  </a:lnTo>
                  <a:lnTo>
                    <a:pt x="156" y="0"/>
                  </a:lnTo>
                  <a:lnTo>
                    <a:pt x="119" y="112"/>
                  </a:lnTo>
                  <a:lnTo>
                    <a:pt x="0" y="112"/>
                  </a:lnTo>
                  <a:lnTo>
                    <a:pt x="96" y="180"/>
                  </a:lnTo>
                  <a:lnTo>
                    <a:pt x="61" y="292"/>
                  </a:lnTo>
                  <a:lnTo>
                    <a:pt x="156" y="224"/>
                  </a:lnTo>
                  <a:lnTo>
                    <a:pt x="252" y="293"/>
                  </a:lnTo>
                  <a:lnTo>
                    <a:pt x="217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576" y="1081"/>
              <a:ext cx="732" cy="261"/>
            </a:xfrm>
            <a:custGeom>
              <a:avLst/>
              <a:gdLst>
                <a:gd name="T0" fmla="*/ 103 w 432"/>
                <a:gd name="T1" fmla="*/ 0 h 153"/>
                <a:gd name="T2" fmla="*/ 32 w 432"/>
                <a:gd name="T3" fmla="*/ 32 h 153"/>
                <a:gd name="T4" fmla="*/ 0 w 432"/>
                <a:gd name="T5" fmla="*/ 103 h 153"/>
                <a:gd name="T6" fmla="*/ 0 w 432"/>
                <a:gd name="T7" fmla="*/ 339 h 153"/>
                <a:gd name="T8" fmla="*/ 32 w 432"/>
                <a:gd name="T9" fmla="*/ 410 h 153"/>
                <a:gd name="T10" fmla="*/ 103 w 432"/>
                <a:gd name="T11" fmla="*/ 438 h 153"/>
                <a:gd name="T12" fmla="*/ 1137 w 432"/>
                <a:gd name="T13" fmla="*/ 438 h 153"/>
                <a:gd name="T14" fmla="*/ 1212 w 432"/>
                <a:gd name="T15" fmla="*/ 410 h 153"/>
                <a:gd name="T16" fmla="*/ 1240 w 432"/>
                <a:gd name="T17" fmla="*/ 339 h 153"/>
                <a:gd name="T18" fmla="*/ 1240 w 432"/>
                <a:gd name="T19" fmla="*/ 103 h 153"/>
                <a:gd name="T20" fmla="*/ 1212 w 432"/>
                <a:gd name="T21" fmla="*/ 32 h 153"/>
                <a:gd name="T22" fmla="*/ 1137 w 432"/>
                <a:gd name="T23" fmla="*/ 0 h 153"/>
                <a:gd name="T24" fmla="*/ 103 w 432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153"/>
                <a:gd name="T41" fmla="*/ 432 w 432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153">
                  <a:moveTo>
                    <a:pt x="36" y="0"/>
                  </a:moveTo>
                  <a:cubicBezTo>
                    <a:pt x="26" y="0"/>
                    <a:pt x="17" y="4"/>
                    <a:pt x="11" y="11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7"/>
                    <a:pt x="4" y="136"/>
                    <a:pt x="11" y="143"/>
                  </a:cubicBezTo>
                  <a:cubicBezTo>
                    <a:pt x="17" y="150"/>
                    <a:pt x="26" y="153"/>
                    <a:pt x="36" y="153"/>
                  </a:cubicBezTo>
                  <a:cubicBezTo>
                    <a:pt x="396" y="153"/>
                    <a:pt x="396" y="153"/>
                    <a:pt x="396" y="153"/>
                  </a:cubicBezTo>
                  <a:cubicBezTo>
                    <a:pt x="406" y="153"/>
                    <a:pt x="415" y="150"/>
                    <a:pt x="422" y="143"/>
                  </a:cubicBezTo>
                  <a:cubicBezTo>
                    <a:pt x="429" y="136"/>
                    <a:pt x="432" y="127"/>
                    <a:pt x="432" y="118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26"/>
                    <a:pt x="429" y="17"/>
                    <a:pt x="422" y="11"/>
                  </a:cubicBezTo>
                  <a:cubicBezTo>
                    <a:pt x="415" y="4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595" y="1100"/>
              <a:ext cx="694" cy="223"/>
            </a:xfrm>
            <a:custGeom>
              <a:avLst/>
              <a:gdLst>
                <a:gd name="T0" fmla="*/ 24 w 410"/>
                <a:gd name="T1" fmla="*/ 24 h 131"/>
                <a:gd name="T2" fmla="*/ 0 w 410"/>
                <a:gd name="T3" fmla="*/ 74 h 131"/>
                <a:gd name="T4" fmla="*/ 0 w 410"/>
                <a:gd name="T5" fmla="*/ 316 h 131"/>
                <a:gd name="T6" fmla="*/ 24 w 410"/>
                <a:gd name="T7" fmla="*/ 366 h 131"/>
                <a:gd name="T8" fmla="*/ 71 w 410"/>
                <a:gd name="T9" fmla="*/ 386 h 131"/>
                <a:gd name="T10" fmla="*/ 1110 w 410"/>
                <a:gd name="T11" fmla="*/ 386 h 131"/>
                <a:gd name="T12" fmla="*/ 1158 w 410"/>
                <a:gd name="T13" fmla="*/ 366 h 131"/>
                <a:gd name="T14" fmla="*/ 1182 w 410"/>
                <a:gd name="T15" fmla="*/ 316 h 131"/>
                <a:gd name="T16" fmla="*/ 1182 w 410"/>
                <a:gd name="T17" fmla="*/ 74 h 131"/>
                <a:gd name="T18" fmla="*/ 1158 w 410"/>
                <a:gd name="T19" fmla="*/ 24 h 131"/>
                <a:gd name="T20" fmla="*/ 1110 w 410"/>
                <a:gd name="T21" fmla="*/ 0 h 131"/>
                <a:gd name="T22" fmla="*/ 71 w 410"/>
                <a:gd name="T23" fmla="*/ 0 h 131"/>
                <a:gd name="T24" fmla="*/ 24 w 410"/>
                <a:gd name="T25" fmla="*/ 24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131"/>
                <a:gd name="T41" fmla="*/ 410 w 410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131">
                  <a:moveTo>
                    <a:pt x="8" y="8"/>
                  </a:moveTo>
                  <a:cubicBezTo>
                    <a:pt x="3" y="12"/>
                    <a:pt x="0" y="18"/>
                    <a:pt x="0" y="2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3"/>
                    <a:pt x="3" y="119"/>
                    <a:pt x="8" y="124"/>
                  </a:cubicBezTo>
                  <a:cubicBezTo>
                    <a:pt x="12" y="129"/>
                    <a:pt x="18" y="131"/>
                    <a:pt x="25" y="131"/>
                  </a:cubicBezTo>
                  <a:cubicBezTo>
                    <a:pt x="385" y="131"/>
                    <a:pt x="385" y="131"/>
                    <a:pt x="385" y="131"/>
                  </a:cubicBezTo>
                  <a:cubicBezTo>
                    <a:pt x="392" y="131"/>
                    <a:pt x="398" y="129"/>
                    <a:pt x="402" y="124"/>
                  </a:cubicBezTo>
                  <a:cubicBezTo>
                    <a:pt x="407" y="119"/>
                    <a:pt x="410" y="113"/>
                    <a:pt x="410" y="107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0" y="18"/>
                    <a:pt x="407" y="12"/>
                    <a:pt x="402" y="8"/>
                  </a:cubicBezTo>
                  <a:cubicBezTo>
                    <a:pt x="398" y="3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3"/>
                    <a:pt x="8" y="8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614" y="1122"/>
              <a:ext cx="657" cy="182"/>
            </a:xfrm>
            <a:custGeom>
              <a:avLst/>
              <a:gdLst>
                <a:gd name="T0" fmla="*/ 37 w 386"/>
                <a:gd name="T1" fmla="*/ 0 h 108"/>
                <a:gd name="T2" fmla="*/ 12 w 386"/>
                <a:gd name="T3" fmla="*/ 12 h 108"/>
                <a:gd name="T4" fmla="*/ 0 w 386"/>
                <a:gd name="T5" fmla="*/ 37 h 108"/>
                <a:gd name="T6" fmla="*/ 0 w 386"/>
                <a:gd name="T7" fmla="*/ 270 h 108"/>
                <a:gd name="T8" fmla="*/ 12 w 386"/>
                <a:gd name="T9" fmla="*/ 295 h 108"/>
                <a:gd name="T10" fmla="*/ 37 w 386"/>
                <a:gd name="T11" fmla="*/ 307 h 108"/>
                <a:gd name="T12" fmla="*/ 1074 w 386"/>
                <a:gd name="T13" fmla="*/ 307 h 108"/>
                <a:gd name="T14" fmla="*/ 1103 w 386"/>
                <a:gd name="T15" fmla="*/ 295 h 108"/>
                <a:gd name="T16" fmla="*/ 1111 w 386"/>
                <a:gd name="T17" fmla="*/ 270 h 108"/>
                <a:gd name="T18" fmla="*/ 1111 w 386"/>
                <a:gd name="T19" fmla="*/ 37 h 108"/>
                <a:gd name="T20" fmla="*/ 1103 w 386"/>
                <a:gd name="T21" fmla="*/ 12 h 108"/>
                <a:gd name="T22" fmla="*/ 1074 w 386"/>
                <a:gd name="T23" fmla="*/ 0 h 108"/>
                <a:gd name="T24" fmla="*/ 37 w 386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108"/>
                <a:gd name="T41" fmla="*/ 386 w 386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108">
                  <a:moveTo>
                    <a:pt x="13" y="0"/>
                  </a:move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1" y="101"/>
                    <a:pt x="4" y="104"/>
                  </a:cubicBezTo>
                  <a:cubicBezTo>
                    <a:pt x="6" y="106"/>
                    <a:pt x="9" y="108"/>
                    <a:pt x="13" y="108"/>
                  </a:cubicBezTo>
                  <a:cubicBezTo>
                    <a:pt x="373" y="108"/>
                    <a:pt x="373" y="108"/>
                    <a:pt x="373" y="108"/>
                  </a:cubicBezTo>
                  <a:cubicBezTo>
                    <a:pt x="377" y="108"/>
                    <a:pt x="380" y="106"/>
                    <a:pt x="383" y="104"/>
                  </a:cubicBezTo>
                  <a:cubicBezTo>
                    <a:pt x="385" y="101"/>
                    <a:pt x="386" y="98"/>
                    <a:pt x="386" y="95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9"/>
                    <a:pt x="385" y="6"/>
                    <a:pt x="383" y="4"/>
                  </a:cubicBez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8"/>
            <p:cNvSpPr>
              <a:spLocks noEditPoints="1"/>
            </p:cNvSpPr>
            <p:nvPr/>
          </p:nvSpPr>
          <p:spPr bwMode="auto">
            <a:xfrm>
              <a:off x="658" y="1154"/>
              <a:ext cx="572" cy="119"/>
            </a:xfrm>
            <a:custGeom>
              <a:avLst/>
              <a:gdLst>
                <a:gd name="T0" fmla="*/ 385 w 569"/>
                <a:gd name="T1" fmla="*/ 17 h 118"/>
                <a:gd name="T2" fmla="*/ 319 w 569"/>
                <a:gd name="T3" fmla="*/ 0 h 118"/>
                <a:gd name="T4" fmla="*/ 348 w 569"/>
                <a:gd name="T5" fmla="*/ 118 h 118"/>
                <a:gd name="T6" fmla="*/ 358 w 569"/>
                <a:gd name="T7" fmla="*/ 71 h 118"/>
                <a:gd name="T8" fmla="*/ 385 w 569"/>
                <a:gd name="T9" fmla="*/ 118 h 118"/>
                <a:gd name="T10" fmla="*/ 371 w 569"/>
                <a:gd name="T11" fmla="*/ 59 h 118"/>
                <a:gd name="T12" fmla="*/ 385 w 569"/>
                <a:gd name="T13" fmla="*/ 47 h 118"/>
                <a:gd name="T14" fmla="*/ 0 w 569"/>
                <a:gd name="T15" fmla="*/ 101 h 118"/>
                <a:gd name="T16" fmla="*/ 49 w 569"/>
                <a:gd name="T17" fmla="*/ 118 h 118"/>
                <a:gd name="T18" fmla="*/ 68 w 569"/>
                <a:gd name="T19" fmla="*/ 0 h 118"/>
                <a:gd name="T20" fmla="*/ 39 w 569"/>
                <a:gd name="T21" fmla="*/ 96 h 118"/>
                <a:gd name="T22" fmla="*/ 27 w 569"/>
                <a:gd name="T23" fmla="*/ 0 h 118"/>
                <a:gd name="T24" fmla="*/ 0 w 569"/>
                <a:gd name="T25" fmla="*/ 0 h 118"/>
                <a:gd name="T26" fmla="*/ 358 w 569"/>
                <a:gd name="T27" fmla="*/ 49 h 118"/>
                <a:gd name="T28" fmla="*/ 348 w 569"/>
                <a:gd name="T29" fmla="*/ 22 h 118"/>
                <a:gd name="T30" fmla="*/ 358 w 569"/>
                <a:gd name="T31" fmla="*/ 22 h 118"/>
                <a:gd name="T32" fmla="*/ 455 w 569"/>
                <a:gd name="T33" fmla="*/ 0 h 118"/>
                <a:gd name="T34" fmla="*/ 443 w 569"/>
                <a:gd name="T35" fmla="*/ 57 h 118"/>
                <a:gd name="T36" fmla="*/ 400 w 569"/>
                <a:gd name="T37" fmla="*/ 0 h 118"/>
                <a:gd name="T38" fmla="*/ 424 w 569"/>
                <a:gd name="T39" fmla="*/ 118 h 118"/>
                <a:gd name="T40" fmla="*/ 426 w 569"/>
                <a:gd name="T41" fmla="*/ 42 h 118"/>
                <a:gd name="T42" fmla="*/ 450 w 569"/>
                <a:gd name="T43" fmla="*/ 118 h 118"/>
                <a:gd name="T44" fmla="*/ 463 w 569"/>
                <a:gd name="T45" fmla="*/ 42 h 118"/>
                <a:gd name="T46" fmla="*/ 487 w 569"/>
                <a:gd name="T47" fmla="*/ 118 h 118"/>
                <a:gd name="T48" fmla="*/ 487 w 569"/>
                <a:gd name="T49" fmla="*/ 0 h 118"/>
                <a:gd name="T50" fmla="*/ 536 w 569"/>
                <a:gd name="T51" fmla="*/ 42 h 118"/>
                <a:gd name="T52" fmla="*/ 499 w 569"/>
                <a:gd name="T53" fmla="*/ 0 h 118"/>
                <a:gd name="T54" fmla="*/ 523 w 569"/>
                <a:gd name="T55" fmla="*/ 118 h 118"/>
                <a:gd name="T56" fmla="*/ 550 w 569"/>
                <a:gd name="T57" fmla="*/ 69 h 118"/>
                <a:gd name="T58" fmla="*/ 546 w 569"/>
                <a:gd name="T59" fmla="*/ 0 h 118"/>
                <a:gd name="T60" fmla="*/ 536 w 569"/>
                <a:gd name="T61" fmla="*/ 42 h 118"/>
                <a:gd name="T62" fmla="*/ 105 w 569"/>
                <a:gd name="T63" fmla="*/ 96 h 118"/>
                <a:gd name="T64" fmla="*/ 76 w 569"/>
                <a:gd name="T65" fmla="*/ 118 h 118"/>
                <a:gd name="T66" fmla="*/ 105 w 569"/>
                <a:gd name="T67" fmla="*/ 118 h 118"/>
                <a:gd name="T68" fmla="*/ 195 w 569"/>
                <a:gd name="T69" fmla="*/ 118 h 118"/>
                <a:gd name="T70" fmla="*/ 222 w 569"/>
                <a:gd name="T71" fmla="*/ 96 h 118"/>
                <a:gd name="T72" fmla="*/ 195 w 569"/>
                <a:gd name="T73" fmla="*/ 96 h 118"/>
                <a:gd name="T74" fmla="*/ 165 w 569"/>
                <a:gd name="T75" fmla="*/ 0 h 118"/>
                <a:gd name="T76" fmla="*/ 117 w 569"/>
                <a:gd name="T77" fmla="*/ 17 h 118"/>
                <a:gd name="T78" fmla="*/ 136 w 569"/>
                <a:gd name="T79" fmla="*/ 69 h 118"/>
                <a:gd name="T80" fmla="*/ 156 w 569"/>
                <a:gd name="T81" fmla="*/ 96 h 118"/>
                <a:gd name="T82" fmla="*/ 146 w 569"/>
                <a:gd name="T83" fmla="*/ 81 h 118"/>
                <a:gd name="T84" fmla="*/ 117 w 569"/>
                <a:gd name="T85" fmla="*/ 101 h 118"/>
                <a:gd name="T86" fmla="*/ 166 w 569"/>
                <a:gd name="T87" fmla="*/ 118 h 118"/>
                <a:gd name="T88" fmla="*/ 185 w 569"/>
                <a:gd name="T89" fmla="*/ 64 h 118"/>
                <a:gd name="T90" fmla="*/ 146 w 569"/>
                <a:gd name="T91" fmla="*/ 46 h 118"/>
                <a:gd name="T92" fmla="*/ 156 w 569"/>
                <a:gd name="T93" fmla="*/ 22 h 118"/>
                <a:gd name="T94" fmla="*/ 185 w 569"/>
                <a:gd name="T95" fmla="*/ 37 h 118"/>
                <a:gd name="T96" fmla="*/ 185 w 569"/>
                <a:gd name="T97" fmla="*/ 17 h 118"/>
                <a:gd name="T98" fmla="*/ 251 w 569"/>
                <a:gd name="T99" fmla="*/ 0 h 118"/>
                <a:gd name="T100" fmla="*/ 261 w 569"/>
                <a:gd name="T101" fmla="*/ 118 h 118"/>
                <a:gd name="T102" fmla="*/ 278 w 569"/>
                <a:gd name="T103" fmla="*/ 96 h 118"/>
                <a:gd name="T104" fmla="*/ 309 w 569"/>
                <a:gd name="T105" fmla="*/ 118 h 118"/>
                <a:gd name="T106" fmla="*/ 290 w 569"/>
                <a:gd name="T107" fmla="*/ 0 h 118"/>
                <a:gd name="T108" fmla="*/ 270 w 569"/>
                <a:gd name="T109" fmla="*/ 25 h 118"/>
                <a:gd name="T110" fmla="*/ 277 w 569"/>
                <a:gd name="T111" fmla="*/ 74 h 118"/>
                <a:gd name="T112" fmla="*/ 265 w 569"/>
                <a:gd name="T113" fmla="*/ 74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9"/>
                <a:gd name="T172" fmla="*/ 0 h 118"/>
                <a:gd name="T173" fmla="*/ 569 w 569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9" h="118">
                  <a:moveTo>
                    <a:pt x="383" y="47"/>
                  </a:moveTo>
                  <a:lnTo>
                    <a:pt x="383" y="17"/>
                  </a:lnTo>
                  <a:lnTo>
                    <a:pt x="364" y="0"/>
                  </a:lnTo>
                  <a:lnTo>
                    <a:pt x="317" y="0"/>
                  </a:lnTo>
                  <a:lnTo>
                    <a:pt x="317" y="118"/>
                  </a:lnTo>
                  <a:lnTo>
                    <a:pt x="346" y="118"/>
                  </a:lnTo>
                  <a:lnTo>
                    <a:pt x="346" y="71"/>
                  </a:lnTo>
                  <a:lnTo>
                    <a:pt x="356" y="71"/>
                  </a:lnTo>
                  <a:lnTo>
                    <a:pt x="356" y="118"/>
                  </a:lnTo>
                  <a:lnTo>
                    <a:pt x="383" y="118"/>
                  </a:lnTo>
                  <a:lnTo>
                    <a:pt x="383" y="71"/>
                  </a:lnTo>
                  <a:lnTo>
                    <a:pt x="369" y="59"/>
                  </a:lnTo>
                  <a:lnTo>
                    <a:pt x="383" y="47"/>
                  </a:lnTo>
                  <a:close/>
                  <a:moveTo>
                    <a:pt x="0" y="0"/>
                  </a:moveTo>
                  <a:lnTo>
                    <a:pt x="0" y="101"/>
                  </a:lnTo>
                  <a:lnTo>
                    <a:pt x="19" y="118"/>
                  </a:lnTo>
                  <a:lnTo>
                    <a:pt x="49" y="118"/>
                  </a:lnTo>
                  <a:lnTo>
                    <a:pt x="68" y="101"/>
                  </a:lnTo>
                  <a:lnTo>
                    <a:pt x="68" y="0"/>
                  </a:lnTo>
                  <a:lnTo>
                    <a:pt x="39" y="0"/>
                  </a:lnTo>
                  <a:lnTo>
                    <a:pt x="39" y="96"/>
                  </a:lnTo>
                  <a:lnTo>
                    <a:pt x="27" y="96"/>
                  </a:lnTo>
                  <a:lnTo>
                    <a:pt x="27" y="0"/>
                  </a:lnTo>
                  <a:lnTo>
                    <a:pt x="0" y="0"/>
                  </a:lnTo>
                  <a:close/>
                  <a:moveTo>
                    <a:pt x="356" y="22"/>
                  </a:moveTo>
                  <a:lnTo>
                    <a:pt x="356" y="49"/>
                  </a:lnTo>
                  <a:lnTo>
                    <a:pt x="346" y="49"/>
                  </a:lnTo>
                  <a:lnTo>
                    <a:pt x="346" y="22"/>
                  </a:lnTo>
                  <a:lnTo>
                    <a:pt x="356" y="22"/>
                  </a:lnTo>
                  <a:close/>
                  <a:moveTo>
                    <a:pt x="483" y="0"/>
                  </a:moveTo>
                  <a:lnTo>
                    <a:pt x="451" y="0"/>
                  </a:lnTo>
                  <a:lnTo>
                    <a:pt x="442" y="57"/>
                  </a:lnTo>
                  <a:lnTo>
                    <a:pt x="439" y="57"/>
                  </a:lnTo>
                  <a:lnTo>
                    <a:pt x="430" y="0"/>
                  </a:lnTo>
                  <a:lnTo>
                    <a:pt x="398" y="0"/>
                  </a:lnTo>
                  <a:lnTo>
                    <a:pt x="398" y="118"/>
                  </a:lnTo>
                  <a:lnTo>
                    <a:pt x="422" y="118"/>
                  </a:lnTo>
                  <a:lnTo>
                    <a:pt x="422" y="42"/>
                  </a:lnTo>
                  <a:lnTo>
                    <a:pt x="424" y="42"/>
                  </a:lnTo>
                  <a:lnTo>
                    <a:pt x="436" y="118"/>
                  </a:lnTo>
                  <a:lnTo>
                    <a:pt x="446" y="118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59" y="118"/>
                  </a:lnTo>
                  <a:lnTo>
                    <a:pt x="483" y="118"/>
                  </a:lnTo>
                  <a:lnTo>
                    <a:pt x="483" y="0"/>
                  </a:lnTo>
                  <a:close/>
                  <a:moveTo>
                    <a:pt x="532" y="42"/>
                  </a:moveTo>
                  <a:lnTo>
                    <a:pt x="532" y="42"/>
                  </a:lnTo>
                  <a:lnTo>
                    <a:pt x="522" y="0"/>
                  </a:lnTo>
                  <a:lnTo>
                    <a:pt x="495" y="0"/>
                  </a:lnTo>
                  <a:lnTo>
                    <a:pt x="519" y="69"/>
                  </a:lnTo>
                  <a:lnTo>
                    <a:pt x="519" y="118"/>
                  </a:lnTo>
                  <a:lnTo>
                    <a:pt x="546" y="118"/>
                  </a:lnTo>
                  <a:lnTo>
                    <a:pt x="546" y="69"/>
                  </a:lnTo>
                  <a:lnTo>
                    <a:pt x="569" y="0"/>
                  </a:lnTo>
                  <a:lnTo>
                    <a:pt x="542" y="0"/>
                  </a:lnTo>
                  <a:lnTo>
                    <a:pt x="532" y="42"/>
                  </a:lnTo>
                  <a:close/>
                  <a:moveTo>
                    <a:pt x="105" y="118"/>
                  </a:moveTo>
                  <a:lnTo>
                    <a:pt x="105" y="96"/>
                  </a:lnTo>
                  <a:lnTo>
                    <a:pt x="76" y="96"/>
                  </a:lnTo>
                  <a:lnTo>
                    <a:pt x="76" y="118"/>
                  </a:lnTo>
                  <a:lnTo>
                    <a:pt x="105" y="118"/>
                  </a:lnTo>
                  <a:close/>
                  <a:moveTo>
                    <a:pt x="193" y="96"/>
                  </a:moveTo>
                  <a:lnTo>
                    <a:pt x="193" y="118"/>
                  </a:lnTo>
                  <a:lnTo>
                    <a:pt x="220" y="118"/>
                  </a:lnTo>
                  <a:lnTo>
                    <a:pt x="220" y="96"/>
                  </a:lnTo>
                  <a:lnTo>
                    <a:pt x="193" y="96"/>
                  </a:lnTo>
                  <a:close/>
                  <a:moveTo>
                    <a:pt x="183" y="17"/>
                  </a:moveTo>
                  <a:lnTo>
                    <a:pt x="163" y="0"/>
                  </a:lnTo>
                  <a:lnTo>
                    <a:pt x="134" y="0"/>
                  </a:lnTo>
                  <a:lnTo>
                    <a:pt x="117" y="17"/>
                  </a:lnTo>
                  <a:lnTo>
                    <a:pt x="117" y="52"/>
                  </a:lnTo>
                  <a:lnTo>
                    <a:pt x="136" y="69"/>
                  </a:lnTo>
                  <a:lnTo>
                    <a:pt x="154" y="71"/>
                  </a:lnTo>
                  <a:lnTo>
                    <a:pt x="154" y="96"/>
                  </a:lnTo>
                  <a:lnTo>
                    <a:pt x="144" y="96"/>
                  </a:lnTo>
                  <a:lnTo>
                    <a:pt x="144" y="81"/>
                  </a:lnTo>
                  <a:lnTo>
                    <a:pt x="117" y="81"/>
                  </a:lnTo>
                  <a:lnTo>
                    <a:pt x="117" y="101"/>
                  </a:lnTo>
                  <a:lnTo>
                    <a:pt x="134" y="118"/>
                  </a:lnTo>
                  <a:lnTo>
                    <a:pt x="164" y="118"/>
                  </a:lnTo>
                  <a:lnTo>
                    <a:pt x="183" y="101"/>
                  </a:lnTo>
                  <a:lnTo>
                    <a:pt x="183" y="64"/>
                  </a:lnTo>
                  <a:lnTo>
                    <a:pt x="164" y="47"/>
                  </a:lnTo>
                  <a:lnTo>
                    <a:pt x="144" y="46"/>
                  </a:lnTo>
                  <a:lnTo>
                    <a:pt x="144" y="22"/>
                  </a:lnTo>
                  <a:lnTo>
                    <a:pt x="154" y="22"/>
                  </a:lnTo>
                  <a:lnTo>
                    <a:pt x="154" y="37"/>
                  </a:lnTo>
                  <a:lnTo>
                    <a:pt x="183" y="37"/>
                  </a:lnTo>
                  <a:lnTo>
                    <a:pt x="183" y="17"/>
                  </a:lnTo>
                  <a:close/>
                  <a:moveTo>
                    <a:pt x="288" y="0"/>
                  </a:moveTo>
                  <a:lnTo>
                    <a:pt x="249" y="0"/>
                  </a:lnTo>
                  <a:lnTo>
                    <a:pt x="232" y="118"/>
                  </a:lnTo>
                  <a:lnTo>
                    <a:pt x="259" y="118"/>
                  </a:lnTo>
                  <a:lnTo>
                    <a:pt x="261" y="96"/>
                  </a:lnTo>
                  <a:lnTo>
                    <a:pt x="276" y="96"/>
                  </a:lnTo>
                  <a:lnTo>
                    <a:pt x="280" y="118"/>
                  </a:lnTo>
                  <a:lnTo>
                    <a:pt x="307" y="118"/>
                  </a:lnTo>
                  <a:lnTo>
                    <a:pt x="288" y="0"/>
                  </a:lnTo>
                  <a:close/>
                  <a:moveTo>
                    <a:pt x="263" y="74"/>
                  </a:moveTo>
                  <a:lnTo>
                    <a:pt x="268" y="25"/>
                  </a:lnTo>
                  <a:lnTo>
                    <a:pt x="269" y="25"/>
                  </a:lnTo>
                  <a:lnTo>
                    <a:pt x="275" y="74"/>
                  </a:lnTo>
                  <a:lnTo>
                    <a:pt x="263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82786F"/>
              </a:gs>
              <a:gs pos="90000">
                <a:srgbClr val="3C38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 userDrawn="1"/>
        </p:nvSpPr>
        <p:spPr bwMode="auto">
          <a:xfrm>
            <a:off x="38100" y="6567490"/>
            <a:ext cx="4838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>
                <a:solidFill>
                  <a:prstClr val="white"/>
                </a:solidFill>
                <a:cs typeface="Arial" charset="0"/>
              </a:rPr>
              <a:t>Accountability &amp; Audit Readiness: Sustaining Army’s Strength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525" y="6546850"/>
            <a:ext cx="9144000" cy="0"/>
          </a:xfrm>
          <a:prstGeom prst="line">
            <a:avLst/>
          </a:prstGeom>
          <a:ln w="57150">
            <a:solidFill>
              <a:srgbClr val="FFD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569075"/>
            <a:ext cx="7620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34C9B-0130-4996-AE7A-9F486E3A5145}" type="slidenum">
              <a:rPr lang="en-US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51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0" y="6564090"/>
            <a:ext cx="9144000" cy="304800"/>
          </a:xfrm>
          <a:prstGeom prst="rect">
            <a:avLst/>
          </a:prstGeom>
          <a:gradFill rotWithShape="1">
            <a:gsLst>
              <a:gs pos="0">
                <a:srgbClr val="82786F"/>
              </a:gs>
              <a:gs pos="90000">
                <a:srgbClr val="3C38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-9526"/>
            <a:ext cx="9144000" cy="542925"/>
          </a:xfrm>
          <a:prstGeom prst="rect">
            <a:avLst/>
          </a:prstGeom>
          <a:gradFill rotWithShape="1">
            <a:gsLst>
              <a:gs pos="0">
                <a:srgbClr val="3C3833"/>
              </a:gs>
              <a:gs pos="100000">
                <a:srgbClr val="82786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 userDrawn="1"/>
        </p:nvSpPr>
        <p:spPr bwMode="auto">
          <a:xfrm>
            <a:off x="38103" y="6596607"/>
            <a:ext cx="71755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>
                <a:solidFill>
                  <a:prstClr val="white"/>
                </a:solidFill>
                <a:cs typeface="Arial" charset="0"/>
              </a:rPr>
              <a:t>Accountability &amp; Audit Readiness: Sustaining Army’s Strength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" y="6535056"/>
            <a:ext cx="9153525" cy="0"/>
          </a:xfrm>
          <a:prstGeom prst="line">
            <a:avLst/>
          </a:prstGeom>
          <a:ln w="57150">
            <a:solidFill>
              <a:srgbClr val="FFD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57200" y="73743"/>
            <a:ext cx="8458200" cy="37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86561"/>
            <a:ext cx="76200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FCB88-4B47-4B00-90B9-D5D2D1850F60}" type="slidenum">
              <a:rPr lang="en-US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32" name="Group 8"/>
          <p:cNvGrpSpPr>
            <a:grpSpLocks/>
          </p:cNvGrpSpPr>
          <p:nvPr userDrawn="1"/>
        </p:nvGrpSpPr>
        <p:grpSpPr bwMode="auto">
          <a:xfrm>
            <a:off x="68264" y="31752"/>
            <a:ext cx="369887" cy="492125"/>
            <a:chOff x="576" y="369"/>
            <a:chExt cx="732" cy="973"/>
          </a:xfrm>
        </p:grpSpPr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576" y="369"/>
              <a:ext cx="732" cy="694"/>
            </a:xfrm>
            <a:custGeom>
              <a:avLst/>
              <a:gdLst>
                <a:gd name="T0" fmla="*/ 1212 w 432"/>
                <a:gd name="T1" fmla="*/ 29 h 410"/>
                <a:gd name="T2" fmla="*/ 1137 w 432"/>
                <a:gd name="T3" fmla="*/ 0 h 410"/>
                <a:gd name="T4" fmla="*/ 103 w 432"/>
                <a:gd name="T5" fmla="*/ 0 h 410"/>
                <a:gd name="T6" fmla="*/ 32 w 432"/>
                <a:gd name="T7" fmla="*/ 29 h 410"/>
                <a:gd name="T8" fmla="*/ 0 w 432"/>
                <a:gd name="T9" fmla="*/ 100 h 410"/>
                <a:gd name="T10" fmla="*/ 0 w 432"/>
                <a:gd name="T11" fmla="*/ 1075 h 410"/>
                <a:gd name="T12" fmla="*/ 32 w 432"/>
                <a:gd name="T13" fmla="*/ 1146 h 410"/>
                <a:gd name="T14" fmla="*/ 103 w 432"/>
                <a:gd name="T15" fmla="*/ 1175 h 410"/>
                <a:gd name="T16" fmla="*/ 1137 w 432"/>
                <a:gd name="T17" fmla="*/ 1175 h 410"/>
                <a:gd name="T18" fmla="*/ 1212 w 432"/>
                <a:gd name="T19" fmla="*/ 1146 h 410"/>
                <a:gd name="T20" fmla="*/ 1240 w 432"/>
                <a:gd name="T21" fmla="*/ 1075 h 410"/>
                <a:gd name="T22" fmla="*/ 1240 w 432"/>
                <a:gd name="T23" fmla="*/ 100 h 410"/>
                <a:gd name="T24" fmla="*/ 1212 w 432"/>
                <a:gd name="T25" fmla="*/ 29 h 4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410"/>
                <a:gd name="T41" fmla="*/ 432 w 432"/>
                <a:gd name="T42" fmla="*/ 410 h 4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410">
                  <a:moveTo>
                    <a:pt x="422" y="10"/>
                  </a:moveTo>
                  <a:cubicBezTo>
                    <a:pt x="415" y="3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3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4"/>
                    <a:pt x="4" y="393"/>
                    <a:pt x="11" y="400"/>
                  </a:cubicBezTo>
                  <a:cubicBezTo>
                    <a:pt x="17" y="407"/>
                    <a:pt x="26" y="410"/>
                    <a:pt x="36" y="410"/>
                  </a:cubicBezTo>
                  <a:cubicBezTo>
                    <a:pt x="396" y="410"/>
                    <a:pt x="396" y="410"/>
                    <a:pt x="396" y="410"/>
                  </a:cubicBezTo>
                  <a:cubicBezTo>
                    <a:pt x="406" y="410"/>
                    <a:pt x="415" y="407"/>
                    <a:pt x="422" y="400"/>
                  </a:cubicBezTo>
                  <a:cubicBezTo>
                    <a:pt x="429" y="393"/>
                    <a:pt x="432" y="384"/>
                    <a:pt x="432" y="37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26"/>
                    <a:pt x="429" y="17"/>
                    <a:pt x="422" y="1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595" y="388"/>
              <a:ext cx="694" cy="656"/>
            </a:xfrm>
            <a:custGeom>
              <a:avLst/>
              <a:gdLst>
                <a:gd name="T0" fmla="*/ 1182 w 410"/>
                <a:gd name="T1" fmla="*/ 70 h 388"/>
                <a:gd name="T2" fmla="*/ 1158 w 410"/>
                <a:gd name="T3" fmla="*/ 20 h 388"/>
                <a:gd name="T4" fmla="*/ 1110 w 410"/>
                <a:gd name="T5" fmla="*/ 0 h 388"/>
                <a:gd name="T6" fmla="*/ 71 w 410"/>
                <a:gd name="T7" fmla="*/ 0 h 388"/>
                <a:gd name="T8" fmla="*/ 24 w 410"/>
                <a:gd name="T9" fmla="*/ 20 h 388"/>
                <a:gd name="T10" fmla="*/ 0 w 410"/>
                <a:gd name="T11" fmla="*/ 70 h 388"/>
                <a:gd name="T12" fmla="*/ 0 w 410"/>
                <a:gd name="T13" fmla="*/ 1046 h 388"/>
                <a:gd name="T14" fmla="*/ 24 w 410"/>
                <a:gd name="T15" fmla="*/ 1096 h 388"/>
                <a:gd name="T16" fmla="*/ 71 w 410"/>
                <a:gd name="T17" fmla="*/ 1116 h 388"/>
                <a:gd name="T18" fmla="*/ 1110 w 410"/>
                <a:gd name="T19" fmla="*/ 1116 h 388"/>
                <a:gd name="T20" fmla="*/ 1158 w 410"/>
                <a:gd name="T21" fmla="*/ 1096 h 388"/>
                <a:gd name="T22" fmla="*/ 1182 w 410"/>
                <a:gd name="T23" fmla="*/ 1046 h 388"/>
                <a:gd name="T24" fmla="*/ 1182 w 410"/>
                <a:gd name="T25" fmla="*/ 70 h 3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388"/>
                <a:gd name="T41" fmla="*/ 410 w 410"/>
                <a:gd name="T42" fmla="*/ 388 h 3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388">
                  <a:moveTo>
                    <a:pt x="410" y="24"/>
                  </a:moveTo>
                  <a:cubicBezTo>
                    <a:pt x="410" y="18"/>
                    <a:pt x="407" y="12"/>
                    <a:pt x="402" y="7"/>
                  </a:cubicBezTo>
                  <a:cubicBezTo>
                    <a:pt x="398" y="2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2"/>
                    <a:pt x="8" y="7"/>
                  </a:cubicBezTo>
                  <a:cubicBezTo>
                    <a:pt x="3" y="12"/>
                    <a:pt x="0" y="18"/>
                    <a:pt x="0" y="2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70"/>
                    <a:pt x="3" y="376"/>
                    <a:pt x="8" y="381"/>
                  </a:cubicBezTo>
                  <a:cubicBezTo>
                    <a:pt x="12" y="386"/>
                    <a:pt x="18" y="388"/>
                    <a:pt x="25" y="388"/>
                  </a:cubicBezTo>
                  <a:cubicBezTo>
                    <a:pt x="385" y="388"/>
                    <a:pt x="385" y="388"/>
                    <a:pt x="385" y="388"/>
                  </a:cubicBezTo>
                  <a:cubicBezTo>
                    <a:pt x="392" y="388"/>
                    <a:pt x="398" y="386"/>
                    <a:pt x="402" y="381"/>
                  </a:cubicBezTo>
                  <a:cubicBezTo>
                    <a:pt x="407" y="376"/>
                    <a:pt x="410" y="370"/>
                    <a:pt x="410" y="364"/>
                  </a:cubicBezTo>
                  <a:cubicBezTo>
                    <a:pt x="410" y="24"/>
                    <a:pt x="410" y="24"/>
                    <a:pt x="410" y="24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614" y="407"/>
              <a:ext cx="657" cy="618"/>
            </a:xfrm>
            <a:custGeom>
              <a:avLst/>
              <a:gdLst>
                <a:gd name="T0" fmla="*/ 1103 w 386"/>
                <a:gd name="T1" fmla="*/ 8 h 364"/>
                <a:gd name="T2" fmla="*/ 1074 w 386"/>
                <a:gd name="T3" fmla="*/ 0 h 364"/>
                <a:gd name="T4" fmla="*/ 37 w 386"/>
                <a:gd name="T5" fmla="*/ 0 h 364"/>
                <a:gd name="T6" fmla="*/ 12 w 386"/>
                <a:gd name="T7" fmla="*/ 8 h 364"/>
                <a:gd name="T8" fmla="*/ 0 w 386"/>
                <a:gd name="T9" fmla="*/ 34 h 364"/>
                <a:gd name="T10" fmla="*/ 0 w 386"/>
                <a:gd name="T11" fmla="*/ 1012 h 364"/>
                <a:gd name="T12" fmla="*/ 12 w 386"/>
                <a:gd name="T13" fmla="*/ 1037 h 364"/>
                <a:gd name="T14" fmla="*/ 37 w 386"/>
                <a:gd name="T15" fmla="*/ 1046 h 364"/>
                <a:gd name="T16" fmla="*/ 1074 w 386"/>
                <a:gd name="T17" fmla="*/ 1046 h 364"/>
                <a:gd name="T18" fmla="*/ 1103 w 386"/>
                <a:gd name="T19" fmla="*/ 1037 h 364"/>
                <a:gd name="T20" fmla="*/ 1111 w 386"/>
                <a:gd name="T21" fmla="*/ 1012 h 364"/>
                <a:gd name="T22" fmla="*/ 1111 w 386"/>
                <a:gd name="T23" fmla="*/ 34 h 364"/>
                <a:gd name="T24" fmla="*/ 1103 w 386"/>
                <a:gd name="T25" fmla="*/ 8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364"/>
                <a:gd name="T41" fmla="*/ 386 w 386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364">
                  <a:moveTo>
                    <a:pt x="383" y="3"/>
                  </a:move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5"/>
                    <a:pt x="1" y="358"/>
                    <a:pt x="4" y="361"/>
                  </a:cubicBezTo>
                  <a:cubicBezTo>
                    <a:pt x="6" y="363"/>
                    <a:pt x="9" y="364"/>
                    <a:pt x="13" y="364"/>
                  </a:cubicBezTo>
                  <a:cubicBezTo>
                    <a:pt x="373" y="364"/>
                    <a:pt x="373" y="364"/>
                    <a:pt x="373" y="364"/>
                  </a:cubicBezTo>
                  <a:cubicBezTo>
                    <a:pt x="377" y="364"/>
                    <a:pt x="380" y="363"/>
                    <a:pt x="383" y="361"/>
                  </a:cubicBezTo>
                  <a:cubicBezTo>
                    <a:pt x="385" y="358"/>
                    <a:pt x="386" y="355"/>
                    <a:pt x="386" y="352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6" y="9"/>
                    <a:pt x="385" y="6"/>
                    <a:pt x="383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673" y="451"/>
              <a:ext cx="553" cy="521"/>
            </a:xfrm>
            <a:custGeom>
              <a:avLst/>
              <a:gdLst>
                <a:gd name="T0" fmla="*/ 554 w 552"/>
                <a:gd name="T1" fmla="*/ 199 h 521"/>
                <a:gd name="T2" fmla="*/ 344 w 552"/>
                <a:gd name="T3" fmla="*/ 199 h 521"/>
                <a:gd name="T4" fmla="*/ 279 w 552"/>
                <a:gd name="T5" fmla="*/ 0 h 521"/>
                <a:gd name="T6" fmla="*/ 211 w 552"/>
                <a:gd name="T7" fmla="*/ 199 h 521"/>
                <a:gd name="T8" fmla="*/ 0 w 552"/>
                <a:gd name="T9" fmla="*/ 199 h 521"/>
                <a:gd name="T10" fmla="*/ 172 w 552"/>
                <a:gd name="T11" fmla="*/ 319 h 521"/>
                <a:gd name="T12" fmla="*/ 108 w 552"/>
                <a:gd name="T13" fmla="*/ 515 h 521"/>
                <a:gd name="T14" fmla="*/ 278 w 552"/>
                <a:gd name="T15" fmla="*/ 395 h 521"/>
                <a:gd name="T16" fmla="*/ 449 w 552"/>
                <a:gd name="T17" fmla="*/ 519 h 521"/>
                <a:gd name="T18" fmla="*/ 386 w 552"/>
                <a:gd name="T19" fmla="*/ 315 h 521"/>
                <a:gd name="T20" fmla="*/ 554 w 552"/>
                <a:gd name="T21" fmla="*/ 199 h 521"/>
                <a:gd name="T22" fmla="*/ 554 w 552"/>
                <a:gd name="T23" fmla="*/ 199 h 5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2"/>
                <a:gd name="T37" fmla="*/ 0 h 521"/>
                <a:gd name="T38" fmla="*/ 552 w 552"/>
                <a:gd name="T39" fmla="*/ 521 h 5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2" h="521">
                  <a:moveTo>
                    <a:pt x="552" y="199"/>
                  </a:moveTo>
                  <a:lnTo>
                    <a:pt x="342" y="199"/>
                  </a:lnTo>
                  <a:lnTo>
                    <a:pt x="277" y="0"/>
                  </a:lnTo>
                  <a:lnTo>
                    <a:pt x="211" y="199"/>
                  </a:lnTo>
                  <a:lnTo>
                    <a:pt x="0" y="199"/>
                  </a:lnTo>
                  <a:lnTo>
                    <a:pt x="172" y="321"/>
                  </a:lnTo>
                  <a:lnTo>
                    <a:pt x="108" y="517"/>
                  </a:lnTo>
                  <a:lnTo>
                    <a:pt x="276" y="397"/>
                  </a:lnTo>
                  <a:lnTo>
                    <a:pt x="447" y="521"/>
                  </a:lnTo>
                  <a:lnTo>
                    <a:pt x="384" y="317"/>
                  </a:lnTo>
                  <a:lnTo>
                    <a:pt x="552" y="199"/>
                  </a:ln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743" y="520"/>
              <a:ext cx="415" cy="389"/>
            </a:xfrm>
            <a:custGeom>
              <a:avLst/>
              <a:gdLst>
                <a:gd name="T0" fmla="*/ 416 w 414"/>
                <a:gd name="T1" fmla="*/ 147 h 390"/>
                <a:gd name="T2" fmla="*/ 258 w 414"/>
                <a:gd name="T3" fmla="*/ 147 h 390"/>
                <a:gd name="T4" fmla="*/ 210 w 414"/>
                <a:gd name="T5" fmla="*/ 0 h 390"/>
                <a:gd name="T6" fmla="*/ 158 w 414"/>
                <a:gd name="T7" fmla="*/ 147 h 390"/>
                <a:gd name="T8" fmla="*/ 0 w 414"/>
                <a:gd name="T9" fmla="*/ 147 h 390"/>
                <a:gd name="T10" fmla="*/ 129 w 414"/>
                <a:gd name="T11" fmla="*/ 237 h 390"/>
                <a:gd name="T12" fmla="*/ 81 w 414"/>
                <a:gd name="T13" fmla="*/ 386 h 390"/>
                <a:gd name="T14" fmla="*/ 209 w 414"/>
                <a:gd name="T15" fmla="*/ 294 h 390"/>
                <a:gd name="T16" fmla="*/ 338 w 414"/>
                <a:gd name="T17" fmla="*/ 388 h 390"/>
                <a:gd name="T18" fmla="*/ 290 w 414"/>
                <a:gd name="T19" fmla="*/ 235 h 390"/>
                <a:gd name="T20" fmla="*/ 416 w 414"/>
                <a:gd name="T21" fmla="*/ 147 h 390"/>
                <a:gd name="T22" fmla="*/ 416 w 414"/>
                <a:gd name="T23" fmla="*/ 147 h 3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4"/>
                <a:gd name="T37" fmla="*/ 0 h 390"/>
                <a:gd name="T38" fmla="*/ 414 w 414"/>
                <a:gd name="T39" fmla="*/ 390 h 3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4" h="390">
                  <a:moveTo>
                    <a:pt x="414" y="147"/>
                  </a:moveTo>
                  <a:lnTo>
                    <a:pt x="256" y="147"/>
                  </a:lnTo>
                  <a:lnTo>
                    <a:pt x="208" y="0"/>
                  </a:lnTo>
                  <a:lnTo>
                    <a:pt x="158" y="147"/>
                  </a:lnTo>
                  <a:lnTo>
                    <a:pt x="0" y="147"/>
                  </a:lnTo>
                  <a:lnTo>
                    <a:pt x="129" y="239"/>
                  </a:lnTo>
                  <a:lnTo>
                    <a:pt x="81" y="388"/>
                  </a:lnTo>
                  <a:lnTo>
                    <a:pt x="207" y="296"/>
                  </a:lnTo>
                  <a:lnTo>
                    <a:pt x="336" y="390"/>
                  </a:lnTo>
                  <a:lnTo>
                    <a:pt x="288" y="237"/>
                  </a:lnTo>
                  <a:lnTo>
                    <a:pt x="414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790" y="573"/>
              <a:ext cx="317" cy="292"/>
            </a:xfrm>
            <a:custGeom>
              <a:avLst/>
              <a:gdLst>
                <a:gd name="T0" fmla="*/ 221 w 312"/>
                <a:gd name="T1" fmla="*/ 178 h 293"/>
                <a:gd name="T2" fmla="*/ 318 w 312"/>
                <a:gd name="T3" fmla="*/ 112 h 293"/>
                <a:gd name="T4" fmla="*/ 197 w 312"/>
                <a:gd name="T5" fmla="*/ 112 h 293"/>
                <a:gd name="T6" fmla="*/ 160 w 312"/>
                <a:gd name="T7" fmla="*/ 0 h 293"/>
                <a:gd name="T8" fmla="*/ 121 w 312"/>
                <a:gd name="T9" fmla="*/ 112 h 293"/>
                <a:gd name="T10" fmla="*/ 0 w 312"/>
                <a:gd name="T11" fmla="*/ 112 h 293"/>
                <a:gd name="T12" fmla="*/ 98 w 312"/>
                <a:gd name="T13" fmla="*/ 178 h 293"/>
                <a:gd name="T14" fmla="*/ 63 w 312"/>
                <a:gd name="T15" fmla="*/ 290 h 293"/>
                <a:gd name="T16" fmla="*/ 160 w 312"/>
                <a:gd name="T17" fmla="*/ 222 h 293"/>
                <a:gd name="T18" fmla="*/ 256 w 312"/>
                <a:gd name="T19" fmla="*/ 291 h 293"/>
                <a:gd name="T20" fmla="*/ 221 w 312"/>
                <a:gd name="T21" fmla="*/ 178 h 293"/>
                <a:gd name="T22" fmla="*/ 221 w 312"/>
                <a:gd name="T23" fmla="*/ 178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293"/>
                <a:gd name="T38" fmla="*/ 312 w 312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293">
                  <a:moveTo>
                    <a:pt x="217" y="180"/>
                  </a:moveTo>
                  <a:lnTo>
                    <a:pt x="312" y="112"/>
                  </a:lnTo>
                  <a:lnTo>
                    <a:pt x="193" y="112"/>
                  </a:lnTo>
                  <a:lnTo>
                    <a:pt x="156" y="0"/>
                  </a:lnTo>
                  <a:lnTo>
                    <a:pt x="119" y="112"/>
                  </a:lnTo>
                  <a:lnTo>
                    <a:pt x="0" y="112"/>
                  </a:lnTo>
                  <a:lnTo>
                    <a:pt x="96" y="180"/>
                  </a:lnTo>
                  <a:lnTo>
                    <a:pt x="61" y="292"/>
                  </a:lnTo>
                  <a:lnTo>
                    <a:pt x="156" y="224"/>
                  </a:lnTo>
                  <a:lnTo>
                    <a:pt x="252" y="293"/>
                  </a:lnTo>
                  <a:lnTo>
                    <a:pt x="217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576" y="1081"/>
              <a:ext cx="732" cy="261"/>
            </a:xfrm>
            <a:custGeom>
              <a:avLst/>
              <a:gdLst>
                <a:gd name="T0" fmla="*/ 103 w 432"/>
                <a:gd name="T1" fmla="*/ 0 h 153"/>
                <a:gd name="T2" fmla="*/ 32 w 432"/>
                <a:gd name="T3" fmla="*/ 32 h 153"/>
                <a:gd name="T4" fmla="*/ 0 w 432"/>
                <a:gd name="T5" fmla="*/ 103 h 153"/>
                <a:gd name="T6" fmla="*/ 0 w 432"/>
                <a:gd name="T7" fmla="*/ 339 h 153"/>
                <a:gd name="T8" fmla="*/ 32 w 432"/>
                <a:gd name="T9" fmla="*/ 410 h 153"/>
                <a:gd name="T10" fmla="*/ 103 w 432"/>
                <a:gd name="T11" fmla="*/ 438 h 153"/>
                <a:gd name="T12" fmla="*/ 1137 w 432"/>
                <a:gd name="T13" fmla="*/ 438 h 153"/>
                <a:gd name="T14" fmla="*/ 1212 w 432"/>
                <a:gd name="T15" fmla="*/ 410 h 153"/>
                <a:gd name="T16" fmla="*/ 1240 w 432"/>
                <a:gd name="T17" fmla="*/ 339 h 153"/>
                <a:gd name="T18" fmla="*/ 1240 w 432"/>
                <a:gd name="T19" fmla="*/ 103 h 153"/>
                <a:gd name="T20" fmla="*/ 1212 w 432"/>
                <a:gd name="T21" fmla="*/ 32 h 153"/>
                <a:gd name="T22" fmla="*/ 1137 w 432"/>
                <a:gd name="T23" fmla="*/ 0 h 153"/>
                <a:gd name="T24" fmla="*/ 103 w 432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153"/>
                <a:gd name="T41" fmla="*/ 432 w 432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153">
                  <a:moveTo>
                    <a:pt x="36" y="0"/>
                  </a:moveTo>
                  <a:cubicBezTo>
                    <a:pt x="26" y="0"/>
                    <a:pt x="17" y="4"/>
                    <a:pt x="11" y="11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7"/>
                    <a:pt x="4" y="136"/>
                    <a:pt x="11" y="143"/>
                  </a:cubicBezTo>
                  <a:cubicBezTo>
                    <a:pt x="17" y="150"/>
                    <a:pt x="26" y="153"/>
                    <a:pt x="36" y="153"/>
                  </a:cubicBezTo>
                  <a:cubicBezTo>
                    <a:pt x="396" y="153"/>
                    <a:pt x="396" y="153"/>
                    <a:pt x="396" y="153"/>
                  </a:cubicBezTo>
                  <a:cubicBezTo>
                    <a:pt x="406" y="153"/>
                    <a:pt x="415" y="150"/>
                    <a:pt x="422" y="143"/>
                  </a:cubicBezTo>
                  <a:cubicBezTo>
                    <a:pt x="429" y="136"/>
                    <a:pt x="432" y="127"/>
                    <a:pt x="432" y="118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26"/>
                    <a:pt x="429" y="17"/>
                    <a:pt x="422" y="11"/>
                  </a:cubicBezTo>
                  <a:cubicBezTo>
                    <a:pt x="415" y="4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6"/>
            <p:cNvSpPr>
              <a:spLocks/>
            </p:cNvSpPr>
            <p:nvPr/>
          </p:nvSpPr>
          <p:spPr bwMode="auto">
            <a:xfrm>
              <a:off x="595" y="1100"/>
              <a:ext cx="694" cy="223"/>
            </a:xfrm>
            <a:custGeom>
              <a:avLst/>
              <a:gdLst>
                <a:gd name="T0" fmla="*/ 24 w 410"/>
                <a:gd name="T1" fmla="*/ 24 h 131"/>
                <a:gd name="T2" fmla="*/ 0 w 410"/>
                <a:gd name="T3" fmla="*/ 74 h 131"/>
                <a:gd name="T4" fmla="*/ 0 w 410"/>
                <a:gd name="T5" fmla="*/ 316 h 131"/>
                <a:gd name="T6" fmla="*/ 24 w 410"/>
                <a:gd name="T7" fmla="*/ 366 h 131"/>
                <a:gd name="T8" fmla="*/ 71 w 410"/>
                <a:gd name="T9" fmla="*/ 386 h 131"/>
                <a:gd name="T10" fmla="*/ 1110 w 410"/>
                <a:gd name="T11" fmla="*/ 386 h 131"/>
                <a:gd name="T12" fmla="*/ 1158 w 410"/>
                <a:gd name="T13" fmla="*/ 366 h 131"/>
                <a:gd name="T14" fmla="*/ 1182 w 410"/>
                <a:gd name="T15" fmla="*/ 316 h 131"/>
                <a:gd name="T16" fmla="*/ 1182 w 410"/>
                <a:gd name="T17" fmla="*/ 74 h 131"/>
                <a:gd name="T18" fmla="*/ 1158 w 410"/>
                <a:gd name="T19" fmla="*/ 24 h 131"/>
                <a:gd name="T20" fmla="*/ 1110 w 410"/>
                <a:gd name="T21" fmla="*/ 0 h 131"/>
                <a:gd name="T22" fmla="*/ 71 w 410"/>
                <a:gd name="T23" fmla="*/ 0 h 131"/>
                <a:gd name="T24" fmla="*/ 24 w 410"/>
                <a:gd name="T25" fmla="*/ 24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131"/>
                <a:gd name="T41" fmla="*/ 410 w 410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131">
                  <a:moveTo>
                    <a:pt x="8" y="8"/>
                  </a:moveTo>
                  <a:cubicBezTo>
                    <a:pt x="3" y="12"/>
                    <a:pt x="0" y="18"/>
                    <a:pt x="0" y="2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3"/>
                    <a:pt x="3" y="119"/>
                    <a:pt x="8" y="124"/>
                  </a:cubicBezTo>
                  <a:cubicBezTo>
                    <a:pt x="12" y="129"/>
                    <a:pt x="18" y="131"/>
                    <a:pt x="25" y="131"/>
                  </a:cubicBezTo>
                  <a:cubicBezTo>
                    <a:pt x="385" y="131"/>
                    <a:pt x="385" y="131"/>
                    <a:pt x="385" y="131"/>
                  </a:cubicBezTo>
                  <a:cubicBezTo>
                    <a:pt x="392" y="131"/>
                    <a:pt x="398" y="129"/>
                    <a:pt x="402" y="124"/>
                  </a:cubicBezTo>
                  <a:cubicBezTo>
                    <a:pt x="407" y="119"/>
                    <a:pt x="410" y="113"/>
                    <a:pt x="410" y="107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0" y="18"/>
                    <a:pt x="407" y="12"/>
                    <a:pt x="402" y="8"/>
                  </a:cubicBezTo>
                  <a:cubicBezTo>
                    <a:pt x="398" y="3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3"/>
                    <a:pt x="8" y="8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7"/>
            <p:cNvSpPr>
              <a:spLocks/>
            </p:cNvSpPr>
            <p:nvPr/>
          </p:nvSpPr>
          <p:spPr bwMode="auto">
            <a:xfrm>
              <a:off x="614" y="1122"/>
              <a:ext cx="657" cy="182"/>
            </a:xfrm>
            <a:custGeom>
              <a:avLst/>
              <a:gdLst>
                <a:gd name="T0" fmla="*/ 37 w 386"/>
                <a:gd name="T1" fmla="*/ 0 h 108"/>
                <a:gd name="T2" fmla="*/ 12 w 386"/>
                <a:gd name="T3" fmla="*/ 12 h 108"/>
                <a:gd name="T4" fmla="*/ 0 w 386"/>
                <a:gd name="T5" fmla="*/ 37 h 108"/>
                <a:gd name="T6" fmla="*/ 0 w 386"/>
                <a:gd name="T7" fmla="*/ 270 h 108"/>
                <a:gd name="T8" fmla="*/ 12 w 386"/>
                <a:gd name="T9" fmla="*/ 295 h 108"/>
                <a:gd name="T10" fmla="*/ 37 w 386"/>
                <a:gd name="T11" fmla="*/ 307 h 108"/>
                <a:gd name="T12" fmla="*/ 1074 w 386"/>
                <a:gd name="T13" fmla="*/ 307 h 108"/>
                <a:gd name="T14" fmla="*/ 1103 w 386"/>
                <a:gd name="T15" fmla="*/ 295 h 108"/>
                <a:gd name="T16" fmla="*/ 1111 w 386"/>
                <a:gd name="T17" fmla="*/ 270 h 108"/>
                <a:gd name="T18" fmla="*/ 1111 w 386"/>
                <a:gd name="T19" fmla="*/ 37 h 108"/>
                <a:gd name="T20" fmla="*/ 1103 w 386"/>
                <a:gd name="T21" fmla="*/ 12 h 108"/>
                <a:gd name="T22" fmla="*/ 1074 w 386"/>
                <a:gd name="T23" fmla="*/ 0 h 108"/>
                <a:gd name="T24" fmla="*/ 37 w 386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108"/>
                <a:gd name="T41" fmla="*/ 386 w 386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108">
                  <a:moveTo>
                    <a:pt x="13" y="0"/>
                  </a:move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1" y="101"/>
                    <a:pt x="4" y="104"/>
                  </a:cubicBezTo>
                  <a:cubicBezTo>
                    <a:pt x="6" y="106"/>
                    <a:pt x="9" y="108"/>
                    <a:pt x="13" y="108"/>
                  </a:cubicBezTo>
                  <a:cubicBezTo>
                    <a:pt x="373" y="108"/>
                    <a:pt x="373" y="108"/>
                    <a:pt x="373" y="108"/>
                  </a:cubicBezTo>
                  <a:cubicBezTo>
                    <a:pt x="377" y="108"/>
                    <a:pt x="380" y="106"/>
                    <a:pt x="383" y="104"/>
                  </a:cubicBezTo>
                  <a:cubicBezTo>
                    <a:pt x="385" y="101"/>
                    <a:pt x="386" y="98"/>
                    <a:pt x="386" y="95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9"/>
                    <a:pt x="385" y="6"/>
                    <a:pt x="383" y="4"/>
                  </a:cubicBez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18"/>
            <p:cNvSpPr>
              <a:spLocks noEditPoints="1"/>
            </p:cNvSpPr>
            <p:nvPr/>
          </p:nvSpPr>
          <p:spPr bwMode="auto">
            <a:xfrm>
              <a:off x="658" y="1154"/>
              <a:ext cx="572" cy="119"/>
            </a:xfrm>
            <a:custGeom>
              <a:avLst/>
              <a:gdLst>
                <a:gd name="T0" fmla="*/ 385 w 569"/>
                <a:gd name="T1" fmla="*/ 17 h 118"/>
                <a:gd name="T2" fmla="*/ 319 w 569"/>
                <a:gd name="T3" fmla="*/ 0 h 118"/>
                <a:gd name="T4" fmla="*/ 348 w 569"/>
                <a:gd name="T5" fmla="*/ 118 h 118"/>
                <a:gd name="T6" fmla="*/ 358 w 569"/>
                <a:gd name="T7" fmla="*/ 71 h 118"/>
                <a:gd name="T8" fmla="*/ 385 w 569"/>
                <a:gd name="T9" fmla="*/ 118 h 118"/>
                <a:gd name="T10" fmla="*/ 371 w 569"/>
                <a:gd name="T11" fmla="*/ 59 h 118"/>
                <a:gd name="T12" fmla="*/ 385 w 569"/>
                <a:gd name="T13" fmla="*/ 47 h 118"/>
                <a:gd name="T14" fmla="*/ 0 w 569"/>
                <a:gd name="T15" fmla="*/ 101 h 118"/>
                <a:gd name="T16" fmla="*/ 49 w 569"/>
                <a:gd name="T17" fmla="*/ 118 h 118"/>
                <a:gd name="T18" fmla="*/ 68 w 569"/>
                <a:gd name="T19" fmla="*/ 0 h 118"/>
                <a:gd name="T20" fmla="*/ 39 w 569"/>
                <a:gd name="T21" fmla="*/ 96 h 118"/>
                <a:gd name="T22" fmla="*/ 27 w 569"/>
                <a:gd name="T23" fmla="*/ 0 h 118"/>
                <a:gd name="T24" fmla="*/ 0 w 569"/>
                <a:gd name="T25" fmla="*/ 0 h 118"/>
                <a:gd name="T26" fmla="*/ 358 w 569"/>
                <a:gd name="T27" fmla="*/ 49 h 118"/>
                <a:gd name="T28" fmla="*/ 348 w 569"/>
                <a:gd name="T29" fmla="*/ 22 h 118"/>
                <a:gd name="T30" fmla="*/ 358 w 569"/>
                <a:gd name="T31" fmla="*/ 22 h 118"/>
                <a:gd name="T32" fmla="*/ 455 w 569"/>
                <a:gd name="T33" fmla="*/ 0 h 118"/>
                <a:gd name="T34" fmla="*/ 443 w 569"/>
                <a:gd name="T35" fmla="*/ 57 h 118"/>
                <a:gd name="T36" fmla="*/ 400 w 569"/>
                <a:gd name="T37" fmla="*/ 0 h 118"/>
                <a:gd name="T38" fmla="*/ 424 w 569"/>
                <a:gd name="T39" fmla="*/ 118 h 118"/>
                <a:gd name="T40" fmla="*/ 426 w 569"/>
                <a:gd name="T41" fmla="*/ 42 h 118"/>
                <a:gd name="T42" fmla="*/ 450 w 569"/>
                <a:gd name="T43" fmla="*/ 118 h 118"/>
                <a:gd name="T44" fmla="*/ 463 w 569"/>
                <a:gd name="T45" fmla="*/ 42 h 118"/>
                <a:gd name="T46" fmla="*/ 487 w 569"/>
                <a:gd name="T47" fmla="*/ 118 h 118"/>
                <a:gd name="T48" fmla="*/ 487 w 569"/>
                <a:gd name="T49" fmla="*/ 0 h 118"/>
                <a:gd name="T50" fmla="*/ 536 w 569"/>
                <a:gd name="T51" fmla="*/ 42 h 118"/>
                <a:gd name="T52" fmla="*/ 499 w 569"/>
                <a:gd name="T53" fmla="*/ 0 h 118"/>
                <a:gd name="T54" fmla="*/ 523 w 569"/>
                <a:gd name="T55" fmla="*/ 118 h 118"/>
                <a:gd name="T56" fmla="*/ 550 w 569"/>
                <a:gd name="T57" fmla="*/ 69 h 118"/>
                <a:gd name="T58" fmla="*/ 546 w 569"/>
                <a:gd name="T59" fmla="*/ 0 h 118"/>
                <a:gd name="T60" fmla="*/ 536 w 569"/>
                <a:gd name="T61" fmla="*/ 42 h 118"/>
                <a:gd name="T62" fmla="*/ 105 w 569"/>
                <a:gd name="T63" fmla="*/ 96 h 118"/>
                <a:gd name="T64" fmla="*/ 76 w 569"/>
                <a:gd name="T65" fmla="*/ 118 h 118"/>
                <a:gd name="T66" fmla="*/ 105 w 569"/>
                <a:gd name="T67" fmla="*/ 118 h 118"/>
                <a:gd name="T68" fmla="*/ 195 w 569"/>
                <a:gd name="T69" fmla="*/ 118 h 118"/>
                <a:gd name="T70" fmla="*/ 222 w 569"/>
                <a:gd name="T71" fmla="*/ 96 h 118"/>
                <a:gd name="T72" fmla="*/ 195 w 569"/>
                <a:gd name="T73" fmla="*/ 96 h 118"/>
                <a:gd name="T74" fmla="*/ 165 w 569"/>
                <a:gd name="T75" fmla="*/ 0 h 118"/>
                <a:gd name="T76" fmla="*/ 117 w 569"/>
                <a:gd name="T77" fmla="*/ 17 h 118"/>
                <a:gd name="T78" fmla="*/ 136 w 569"/>
                <a:gd name="T79" fmla="*/ 69 h 118"/>
                <a:gd name="T80" fmla="*/ 156 w 569"/>
                <a:gd name="T81" fmla="*/ 96 h 118"/>
                <a:gd name="T82" fmla="*/ 146 w 569"/>
                <a:gd name="T83" fmla="*/ 81 h 118"/>
                <a:gd name="T84" fmla="*/ 117 w 569"/>
                <a:gd name="T85" fmla="*/ 101 h 118"/>
                <a:gd name="T86" fmla="*/ 166 w 569"/>
                <a:gd name="T87" fmla="*/ 118 h 118"/>
                <a:gd name="T88" fmla="*/ 185 w 569"/>
                <a:gd name="T89" fmla="*/ 64 h 118"/>
                <a:gd name="T90" fmla="*/ 146 w 569"/>
                <a:gd name="T91" fmla="*/ 46 h 118"/>
                <a:gd name="T92" fmla="*/ 156 w 569"/>
                <a:gd name="T93" fmla="*/ 22 h 118"/>
                <a:gd name="T94" fmla="*/ 185 w 569"/>
                <a:gd name="T95" fmla="*/ 37 h 118"/>
                <a:gd name="T96" fmla="*/ 185 w 569"/>
                <a:gd name="T97" fmla="*/ 17 h 118"/>
                <a:gd name="T98" fmla="*/ 251 w 569"/>
                <a:gd name="T99" fmla="*/ 0 h 118"/>
                <a:gd name="T100" fmla="*/ 261 w 569"/>
                <a:gd name="T101" fmla="*/ 118 h 118"/>
                <a:gd name="T102" fmla="*/ 278 w 569"/>
                <a:gd name="T103" fmla="*/ 96 h 118"/>
                <a:gd name="T104" fmla="*/ 309 w 569"/>
                <a:gd name="T105" fmla="*/ 118 h 118"/>
                <a:gd name="T106" fmla="*/ 290 w 569"/>
                <a:gd name="T107" fmla="*/ 0 h 118"/>
                <a:gd name="T108" fmla="*/ 270 w 569"/>
                <a:gd name="T109" fmla="*/ 25 h 118"/>
                <a:gd name="T110" fmla="*/ 277 w 569"/>
                <a:gd name="T111" fmla="*/ 74 h 118"/>
                <a:gd name="T112" fmla="*/ 265 w 569"/>
                <a:gd name="T113" fmla="*/ 74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9"/>
                <a:gd name="T172" fmla="*/ 0 h 118"/>
                <a:gd name="T173" fmla="*/ 569 w 569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9" h="118">
                  <a:moveTo>
                    <a:pt x="383" y="47"/>
                  </a:moveTo>
                  <a:lnTo>
                    <a:pt x="383" y="17"/>
                  </a:lnTo>
                  <a:lnTo>
                    <a:pt x="364" y="0"/>
                  </a:lnTo>
                  <a:lnTo>
                    <a:pt x="317" y="0"/>
                  </a:lnTo>
                  <a:lnTo>
                    <a:pt x="317" y="118"/>
                  </a:lnTo>
                  <a:lnTo>
                    <a:pt x="346" y="118"/>
                  </a:lnTo>
                  <a:lnTo>
                    <a:pt x="346" y="71"/>
                  </a:lnTo>
                  <a:lnTo>
                    <a:pt x="356" y="71"/>
                  </a:lnTo>
                  <a:lnTo>
                    <a:pt x="356" y="118"/>
                  </a:lnTo>
                  <a:lnTo>
                    <a:pt x="383" y="118"/>
                  </a:lnTo>
                  <a:lnTo>
                    <a:pt x="383" y="71"/>
                  </a:lnTo>
                  <a:lnTo>
                    <a:pt x="369" y="59"/>
                  </a:lnTo>
                  <a:lnTo>
                    <a:pt x="383" y="47"/>
                  </a:lnTo>
                  <a:close/>
                  <a:moveTo>
                    <a:pt x="0" y="0"/>
                  </a:moveTo>
                  <a:lnTo>
                    <a:pt x="0" y="101"/>
                  </a:lnTo>
                  <a:lnTo>
                    <a:pt x="19" y="118"/>
                  </a:lnTo>
                  <a:lnTo>
                    <a:pt x="49" y="118"/>
                  </a:lnTo>
                  <a:lnTo>
                    <a:pt x="68" y="101"/>
                  </a:lnTo>
                  <a:lnTo>
                    <a:pt x="68" y="0"/>
                  </a:lnTo>
                  <a:lnTo>
                    <a:pt x="39" y="0"/>
                  </a:lnTo>
                  <a:lnTo>
                    <a:pt x="39" y="96"/>
                  </a:lnTo>
                  <a:lnTo>
                    <a:pt x="27" y="96"/>
                  </a:lnTo>
                  <a:lnTo>
                    <a:pt x="27" y="0"/>
                  </a:lnTo>
                  <a:lnTo>
                    <a:pt x="0" y="0"/>
                  </a:lnTo>
                  <a:close/>
                  <a:moveTo>
                    <a:pt x="356" y="22"/>
                  </a:moveTo>
                  <a:lnTo>
                    <a:pt x="356" y="49"/>
                  </a:lnTo>
                  <a:lnTo>
                    <a:pt x="346" y="49"/>
                  </a:lnTo>
                  <a:lnTo>
                    <a:pt x="346" y="22"/>
                  </a:lnTo>
                  <a:lnTo>
                    <a:pt x="356" y="22"/>
                  </a:lnTo>
                  <a:close/>
                  <a:moveTo>
                    <a:pt x="483" y="0"/>
                  </a:moveTo>
                  <a:lnTo>
                    <a:pt x="451" y="0"/>
                  </a:lnTo>
                  <a:lnTo>
                    <a:pt x="442" y="57"/>
                  </a:lnTo>
                  <a:lnTo>
                    <a:pt x="439" y="57"/>
                  </a:lnTo>
                  <a:lnTo>
                    <a:pt x="430" y="0"/>
                  </a:lnTo>
                  <a:lnTo>
                    <a:pt x="398" y="0"/>
                  </a:lnTo>
                  <a:lnTo>
                    <a:pt x="398" y="118"/>
                  </a:lnTo>
                  <a:lnTo>
                    <a:pt x="422" y="118"/>
                  </a:lnTo>
                  <a:lnTo>
                    <a:pt x="422" y="42"/>
                  </a:lnTo>
                  <a:lnTo>
                    <a:pt x="424" y="42"/>
                  </a:lnTo>
                  <a:lnTo>
                    <a:pt x="436" y="118"/>
                  </a:lnTo>
                  <a:lnTo>
                    <a:pt x="446" y="118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59" y="118"/>
                  </a:lnTo>
                  <a:lnTo>
                    <a:pt x="483" y="118"/>
                  </a:lnTo>
                  <a:lnTo>
                    <a:pt x="483" y="0"/>
                  </a:lnTo>
                  <a:close/>
                  <a:moveTo>
                    <a:pt x="532" y="42"/>
                  </a:moveTo>
                  <a:lnTo>
                    <a:pt x="532" y="42"/>
                  </a:lnTo>
                  <a:lnTo>
                    <a:pt x="522" y="0"/>
                  </a:lnTo>
                  <a:lnTo>
                    <a:pt x="495" y="0"/>
                  </a:lnTo>
                  <a:lnTo>
                    <a:pt x="519" y="69"/>
                  </a:lnTo>
                  <a:lnTo>
                    <a:pt x="519" y="118"/>
                  </a:lnTo>
                  <a:lnTo>
                    <a:pt x="546" y="118"/>
                  </a:lnTo>
                  <a:lnTo>
                    <a:pt x="546" y="69"/>
                  </a:lnTo>
                  <a:lnTo>
                    <a:pt x="569" y="0"/>
                  </a:lnTo>
                  <a:lnTo>
                    <a:pt x="542" y="0"/>
                  </a:lnTo>
                  <a:lnTo>
                    <a:pt x="532" y="42"/>
                  </a:lnTo>
                  <a:close/>
                  <a:moveTo>
                    <a:pt x="105" y="118"/>
                  </a:moveTo>
                  <a:lnTo>
                    <a:pt x="105" y="96"/>
                  </a:lnTo>
                  <a:lnTo>
                    <a:pt x="76" y="96"/>
                  </a:lnTo>
                  <a:lnTo>
                    <a:pt x="76" y="118"/>
                  </a:lnTo>
                  <a:lnTo>
                    <a:pt x="105" y="118"/>
                  </a:lnTo>
                  <a:close/>
                  <a:moveTo>
                    <a:pt x="193" y="96"/>
                  </a:moveTo>
                  <a:lnTo>
                    <a:pt x="193" y="118"/>
                  </a:lnTo>
                  <a:lnTo>
                    <a:pt x="220" y="118"/>
                  </a:lnTo>
                  <a:lnTo>
                    <a:pt x="220" y="96"/>
                  </a:lnTo>
                  <a:lnTo>
                    <a:pt x="193" y="96"/>
                  </a:lnTo>
                  <a:close/>
                  <a:moveTo>
                    <a:pt x="183" y="17"/>
                  </a:moveTo>
                  <a:lnTo>
                    <a:pt x="163" y="0"/>
                  </a:lnTo>
                  <a:lnTo>
                    <a:pt x="134" y="0"/>
                  </a:lnTo>
                  <a:lnTo>
                    <a:pt x="117" y="17"/>
                  </a:lnTo>
                  <a:lnTo>
                    <a:pt x="117" y="52"/>
                  </a:lnTo>
                  <a:lnTo>
                    <a:pt x="136" y="69"/>
                  </a:lnTo>
                  <a:lnTo>
                    <a:pt x="154" y="71"/>
                  </a:lnTo>
                  <a:lnTo>
                    <a:pt x="154" y="96"/>
                  </a:lnTo>
                  <a:lnTo>
                    <a:pt x="144" y="96"/>
                  </a:lnTo>
                  <a:lnTo>
                    <a:pt x="144" y="81"/>
                  </a:lnTo>
                  <a:lnTo>
                    <a:pt x="117" y="81"/>
                  </a:lnTo>
                  <a:lnTo>
                    <a:pt x="117" y="101"/>
                  </a:lnTo>
                  <a:lnTo>
                    <a:pt x="134" y="118"/>
                  </a:lnTo>
                  <a:lnTo>
                    <a:pt x="164" y="118"/>
                  </a:lnTo>
                  <a:lnTo>
                    <a:pt x="183" y="101"/>
                  </a:lnTo>
                  <a:lnTo>
                    <a:pt x="183" y="64"/>
                  </a:lnTo>
                  <a:lnTo>
                    <a:pt x="164" y="47"/>
                  </a:lnTo>
                  <a:lnTo>
                    <a:pt x="144" y="46"/>
                  </a:lnTo>
                  <a:lnTo>
                    <a:pt x="144" y="22"/>
                  </a:lnTo>
                  <a:lnTo>
                    <a:pt x="154" y="22"/>
                  </a:lnTo>
                  <a:lnTo>
                    <a:pt x="154" y="37"/>
                  </a:lnTo>
                  <a:lnTo>
                    <a:pt x="183" y="37"/>
                  </a:lnTo>
                  <a:lnTo>
                    <a:pt x="183" y="17"/>
                  </a:lnTo>
                  <a:close/>
                  <a:moveTo>
                    <a:pt x="288" y="0"/>
                  </a:moveTo>
                  <a:lnTo>
                    <a:pt x="249" y="0"/>
                  </a:lnTo>
                  <a:lnTo>
                    <a:pt x="232" y="118"/>
                  </a:lnTo>
                  <a:lnTo>
                    <a:pt x="259" y="118"/>
                  </a:lnTo>
                  <a:lnTo>
                    <a:pt x="261" y="96"/>
                  </a:lnTo>
                  <a:lnTo>
                    <a:pt x="276" y="96"/>
                  </a:lnTo>
                  <a:lnTo>
                    <a:pt x="280" y="118"/>
                  </a:lnTo>
                  <a:lnTo>
                    <a:pt x="307" y="118"/>
                  </a:lnTo>
                  <a:lnTo>
                    <a:pt x="288" y="0"/>
                  </a:lnTo>
                  <a:close/>
                  <a:moveTo>
                    <a:pt x="263" y="74"/>
                  </a:moveTo>
                  <a:lnTo>
                    <a:pt x="268" y="25"/>
                  </a:lnTo>
                  <a:lnTo>
                    <a:pt x="269" y="25"/>
                  </a:lnTo>
                  <a:lnTo>
                    <a:pt x="275" y="74"/>
                  </a:lnTo>
                  <a:lnTo>
                    <a:pt x="263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925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-9525"/>
            <a:ext cx="9144000" cy="571500"/>
          </a:xfrm>
          <a:prstGeom prst="rect">
            <a:avLst/>
          </a:prstGeom>
          <a:gradFill rotWithShape="1">
            <a:gsLst>
              <a:gs pos="0">
                <a:srgbClr val="3C3833"/>
              </a:gs>
              <a:gs pos="100000">
                <a:srgbClr val="82786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68264" y="31752"/>
            <a:ext cx="369887" cy="492125"/>
            <a:chOff x="576" y="369"/>
            <a:chExt cx="732" cy="973"/>
          </a:xfrm>
        </p:grpSpPr>
        <p:sp>
          <p:nvSpPr>
            <p:cNvPr id="5" name="Freeform 9"/>
            <p:cNvSpPr>
              <a:spLocks/>
            </p:cNvSpPr>
            <p:nvPr/>
          </p:nvSpPr>
          <p:spPr bwMode="auto">
            <a:xfrm>
              <a:off x="576" y="369"/>
              <a:ext cx="732" cy="694"/>
            </a:xfrm>
            <a:custGeom>
              <a:avLst/>
              <a:gdLst>
                <a:gd name="T0" fmla="*/ 1212 w 432"/>
                <a:gd name="T1" fmla="*/ 29 h 410"/>
                <a:gd name="T2" fmla="*/ 1137 w 432"/>
                <a:gd name="T3" fmla="*/ 0 h 410"/>
                <a:gd name="T4" fmla="*/ 103 w 432"/>
                <a:gd name="T5" fmla="*/ 0 h 410"/>
                <a:gd name="T6" fmla="*/ 32 w 432"/>
                <a:gd name="T7" fmla="*/ 29 h 410"/>
                <a:gd name="T8" fmla="*/ 0 w 432"/>
                <a:gd name="T9" fmla="*/ 100 h 410"/>
                <a:gd name="T10" fmla="*/ 0 w 432"/>
                <a:gd name="T11" fmla="*/ 1075 h 410"/>
                <a:gd name="T12" fmla="*/ 32 w 432"/>
                <a:gd name="T13" fmla="*/ 1146 h 410"/>
                <a:gd name="T14" fmla="*/ 103 w 432"/>
                <a:gd name="T15" fmla="*/ 1175 h 410"/>
                <a:gd name="T16" fmla="*/ 1137 w 432"/>
                <a:gd name="T17" fmla="*/ 1175 h 410"/>
                <a:gd name="T18" fmla="*/ 1212 w 432"/>
                <a:gd name="T19" fmla="*/ 1146 h 410"/>
                <a:gd name="T20" fmla="*/ 1240 w 432"/>
                <a:gd name="T21" fmla="*/ 1075 h 410"/>
                <a:gd name="T22" fmla="*/ 1240 w 432"/>
                <a:gd name="T23" fmla="*/ 100 h 410"/>
                <a:gd name="T24" fmla="*/ 1212 w 432"/>
                <a:gd name="T25" fmla="*/ 29 h 4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410"/>
                <a:gd name="T41" fmla="*/ 432 w 432"/>
                <a:gd name="T42" fmla="*/ 410 h 4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410">
                  <a:moveTo>
                    <a:pt x="422" y="10"/>
                  </a:moveTo>
                  <a:cubicBezTo>
                    <a:pt x="415" y="3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3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4"/>
                    <a:pt x="4" y="393"/>
                    <a:pt x="11" y="400"/>
                  </a:cubicBezTo>
                  <a:cubicBezTo>
                    <a:pt x="17" y="407"/>
                    <a:pt x="26" y="410"/>
                    <a:pt x="36" y="410"/>
                  </a:cubicBezTo>
                  <a:cubicBezTo>
                    <a:pt x="396" y="410"/>
                    <a:pt x="396" y="410"/>
                    <a:pt x="396" y="410"/>
                  </a:cubicBezTo>
                  <a:cubicBezTo>
                    <a:pt x="406" y="410"/>
                    <a:pt x="415" y="407"/>
                    <a:pt x="422" y="400"/>
                  </a:cubicBezTo>
                  <a:cubicBezTo>
                    <a:pt x="429" y="393"/>
                    <a:pt x="432" y="384"/>
                    <a:pt x="432" y="37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26"/>
                    <a:pt x="429" y="17"/>
                    <a:pt x="422" y="1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595" y="388"/>
              <a:ext cx="694" cy="656"/>
            </a:xfrm>
            <a:custGeom>
              <a:avLst/>
              <a:gdLst>
                <a:gd name="T0" fmla="*/ 1182 w 410"/>
                <a:gd name="T1" fmla="*/ 70 h 388"/>
                <a:gd name="T2" fmla="*/ 1158 w 410"/>
                <a:gd name="T3" fmla="*/ 20 h 388"/>
                <a:gd name="T4" fmla="*/ 1110 w 410"/>
                <a:gd name="T5" fmla="*/ 0 h 388"/>
                <a:gd name="T6" fmla="*/ 71 w 410"/>
                <a:gd name="T7" fmla="*/ 0 h 388"/>
                <a:gd name="T8" fmla="*/ 24 w 410"/>
                <a:gd name="T9" fmla="*/ 20 h 388"/>
                <a:gd name="T10" fmla="*/ 0 w 410"/>
                <a:gd name="T11" fmla="*/ 70 h 388"/>
                <a:gd name="T12" fmla="*/ 0 w 410"/>
                <a:gd name="T13" fmla="*/ 1046 h 388"/>
                <a:gd name="T14" fmla="*/ 24 w 410"/>
                <a:gd name="T15" fmla="*/ 1096 h 388"/>
                <a:gd name="T16" fmla="*/ 71 w 410"/>
                <a:gd name="T17" fmla="*/ 1116 h 388"/>
                <a:gd name="T18" fmla="*/ 1110 w 410"/>
                <a:gd name="T19" fmla="*/ 1116 h 388"/>
                <a:gd name="T20" fmla="*/ 1158 w 410"/>
                <a:gd name="T21" fmla="*/ 1096 h 388"/>
                <a:gd name="T22" fmla="*/ 1182 w 410"/>
                <a:gd name="T23" fmla="*/ 1046 h 388"/>
                <a:gd name="T24" fmla="*/ 1182 w 410"/>
                <a:gd name="T25" fmla="*/ 70 h 3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388"/>
                <a:gd name="T41" fmla="*/ 410 w 410"/>
                <a:gd name="T42" fmla="*/ 388 h 3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388">
                  <a:moveTo>
                    <a:pt x="410" y="24"/>
                  </a:moveTo>
                  <a:cubicBezTo>
                    <a:pt x="410" y="18"/>
                    <a:pt x="407" y="12"/>
                    <a:pt x="402" y="7"/>
                  </a:cubicBezTo>
                  <a:cubicBezTo>
                    <a:pt x="398" y="2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2"/>
                    <a:pt x="8" y="7"/>
                  </a:cubicBezTo>
                  <a:cubicBezTo>
                    <a:pt x="3" y="12"/>
                    <a:pt x="0" y="18"/>
                    <a:pt x="0" y="2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70"/>
                    <a:pt x="3" y="376"/>
                    <a:pt x="8" y="381"/>
                  </a:cubicBezTo>
                  <a:cubicBezTo>
                    <a:pt x="12" y="386"/>
                    <a:pt x="18" y="388"/>
                    <a:pt x="25" y="388"/>
                  </a:cubicBezTo>
                  <a:cubicBezTo>
                    <a:pt x="385" y="388"/>
                    <a:pt x="385" y="388"/>
                    <a:pt x="385" y="388"/>
                  </a:cubicBezTo>
                  <a:cubicBezTo>
                    <a:pt x="392" y="388"/>
                    <a:pt x="398" y="386"/>
                    <a:pt x="402" y="381"/>
                  </a:cubicBezTo>
                  <a:cubicBezTo>
                    <a:pt x="407" y="376"/>
                    <a:pt x="410" y="370"/>
                    <a:pt x="410" y="364"/>
                  </a:cubicBezTo>
                  <a:cubicBezTo>
                    <a:pt x="410" y="24"/>
                    <a:pt x="410" y="24"/>
                    <a:pt x="410" y="24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614" y="407"/>
              <a:ext cx="657" cy="618"/>
            </a:xfrm>
            <a:custGeom>
              <a:avLst/>
              <a:gdLst>
                <a:gd name="T0" fmla="*/ 1103 w 386"/>
                <a:gd name="T1" fmla="*/ 8 h 364"/>
                <a:gd name="T2" fmla="*/ 1074 w 386"/>
                <a:gd name="T3" fmla="*/ 0 h 364"/>
                <a:gd name="T4" fmla="*/ 37 w 386"/>
                <a:gd name="T5" fmla="*/ 0 h 364"/>
                <a:gd name="T6" fmla="*/ 12 w 386"/>
                <a:gd name="T7" fmla="*/ 8 h 364"/>
                <a:gd name="T8" fmla="*/ 0 w 386"/>
                <a:gd name="T9" fmla="*/ 34 h 364"/>
                <a:gd name="T10" fmla="*/ 0 w 386"/>
                <a:gd name="T11" fmla="*/ 1012 h 364"/>
                <a:gd name="T12" fmla="*/ 12 w 386"/>
                <a:gd name="T13" fmla="*/ 1037 h 364"/>
                <a:gd name="T14" fmla="*/ 37 w 386"/>
                <a:gd name="T15" fmla="*/ 1046 h 364"/>
                <a:gd name="T16" fmla="*/ 1074 w 386"/>
                <a:gd name="T17" fmla="*/ 1046 h 364"/>
                <a:gd name="T18" fmla="*/ 1103 w 386"/>
                <a:gd name="T19" fmla="*/ 1037 h 364"/>
                <a:gd name="T20" fmla="*/ 1111 w 386"/>
                <a:gd name="T21" fmla="*/ 1012 h 364"/>
                <a:gd name="T22" fmla="*/ 1111 w 386"/>
                <a:gd name="T23" fmla="*/ 34 h 364"/>
                <a:gd name="T24" fmla="*/ 1103 w 386"/>
                <a:gd name="T25" fmla="*/ 8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364"/>
                <a:gd name="T41" fmla="*/ 386 w 386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364">
                  <a:moveTo>
                    <a:pt x="383" y="3"/>
                  </a:move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5"/>
                    <a:pt x="1" y="358"/>
                    <a:pt x="4" y="361"/>
                  </a:cubicBezTo>
                  <a:cubicBezTo>
                    <a:pt x="6" y="363"/>
                    <a:pt x="9" y="364"/>
                    <a:pt x="13" y="364"/>
                  </a:cubicBezTo>
                  <a:cubicBezTo>
                    <a:pt x="373" y="364"/>
                    <a:pt x="373" y="364"/>
                    <a:pt x="373" y="364"/>
                  </a:cubicBezTo>
                  <a:cubicBezTo>
                    <a:pt x="377" y="364"/>
                    <a:pt x="380" y="363"/>
                    <a:pt x="383" y="361"/>
                  </a:cubicBezTo>
                  <a:cubicBezTo>
                    <a:pt x="385" y="358"/>
                    <a:pt x="386" y="355"/>
                    <a:pt x="386" y="352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6" y="9"/>
                    <a:pt x="385" y="6"/>
                    <a:pt x="383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673" y="451"/>
              <a:ext cx="553" cy="521"/>
            </a:xfrm>
            <a:custGeom>
              <a:avLst/>
              <a:gdLst>
                <a:gd name="T0" fmla="*/ 554 w 552"/>
                <a:gd name="T1" fmla="*/ 199 h 521"/>
                <a:gd name="T2" fmla="*/ 344 w 552"/>
                <a:gd name="T3" fmla="*/ 199 h 521"/>
                <a:gd name="T4" fmla="*/ 279 w 552"/>
                <a:gd name="T5" fmla="*/ 0 h 521"/>
                <a:gd name="T6" fmla="*/ 211 w 552"/>
                <a:gd name="T7" fmla="*/ 199 h 521"/>
                <a:gd name="T8" fmla="*/ 0 w 552"/>
                <a:gd name="T9" fmla="*/ 199 h 521"/>
                <a:gd name="T10" fmla="*/ 172 w 552"/>
                <a:gd name="T11" fmla="*/ 319 h 521"/>
                <a:gd name="T12" fmla="*/ 108 w 552"/>
                <a:gd name="T13" fmla="*/ 515 h 521"/>
                <a:gd name="T14" fmla="*/ 278 w 552"/>
                <a:gd name="T15" fmla="*/ 395 h 521"/>
                <a:gd name="T16" fmla="*/ 449 w 552"/>
                <a:gd name="T17" fmla="*/ 519 h 521"/>
                <a:gd name="T18" fmla="*/ 386 w 552"/>
                <a:gd name="T19" fmla="*/ 315 h 521"/>
                <a:gd name="T20" fmla="*/ 554 w 552"/>
                <a:gd name="T21" fmla="*/ 199 h 521"/>
                <a:gd name="T22" fmla="*/ 554 w 552"/>
                <a:gd name="T23" fmla="*/ 199 h 5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2"/>
                <a:gd name="T37" fmla="*/ 0 h 521"/>
                <a:gd name="T38" fmla="*/ 552 w 552"/>
                <a:gd name="T39" fmla="*/ 521 h 5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2" h="521">
                  <a:moveTo>
                    <a:pt x="552" y="199"/>
                  </a:moveTo>
                  <a:lnTo>
                    <a:pt x="342" y="199"/>
                  </a:lnTo>
                  <a:lnTo>
                    <a:pt x="277" y="0"/>
                  </a:lnTo>
                  <a:lnTo>
                    <a:pt x="211" y="199"/>
                  </a:lnTo>
                  <a:lnTo>
                    <a:pt x="0" y="199"/>
                  </a:lnTo>
                  <a:lnTo>
                    <a:pt x="172" y="321"/>
                  </a:lnTo>
                  <a:lnTo>
                    <a:pt x="108" y="517"/>
                  </a:lnTo>
                  <a:lnTo>
                    <a:pt x="276" y="397"/>
                  </a:lnTo>
                  <a:lnTo>
                    <a:pt x="447" y="521"/>
                  </a:lnTo>
                  <a:lnTo>
                    <a:pt x="384" y="317"/>
                  </a:lnTo>
                  <a:lnTo>
                    <a:pt x="552" y="199"/>
                  </a:ln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743" y="520"/>
              <a:ext cx="415" cy="389"/>
            </a:xfrm>
            <a:custGeom>
              <a:avLst/>
              <a:gdLst>
                <a:gd name="T0" fmla="*/ 416 w 414"/>
                <a:gd name="T1" fmla="*/ 147 h 390"/>
                <a:gd name="T2" fmla="*/ 258 w 414"/>
                <a:gd name="T3" fmla="*/ 147 h 390"/>
                <a:gd name="T4" fmla="*/ 210 w 414"/>
                <a:gd name="T5" fmla="*/ 0 h 390"/>
                <a:gd name="T6" fmla="*/ 158 w 414"/>
                <a:gd name="T7" fmla="*/ 147 h 390"/>
                <a:gd name="T8" fmla="*/ 0 w 414"/>
                <a:gd name="T9" fmla="*/ 147 h 390"/>
                <a:gd name="T10" fmla="*/ 129 w 414"/>
                <a:gd name="T11" fmla="*/ 237 h 390"/>
                <a:gd name="T12" fmla="*/ 81 w 414"/>
                <a:gd name="T13" fmla="*/ 386 h 390"/>
                <a:gd name="T14" fmla="*/ 209 w 414"/>
                <a:gd name="T15" fmla="*/ 294 h 390"/>
                <a:gd name="T16" fmla="*/ 338 w 414"/>
                <a:gd name="T17" fmla="*/ 388 h 390"/>
                <a:gd name="T18" fmla="*/ 290 w 414"/>
                <a:gd name="T19" fmla="*/ 235 h 390"/>
                <a:gd name="T20" fmla="*/ 416 w 414"/>
                <a:gd name="T21" fmla="*/ 147 h 390"/>
                <a:gd name="T22" fmla="*/ 416 w 414"/>
                <a:gd name="T23" fmla="*/ 147 h 3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4"/>
                <a:gd name="T37" fmla="*/ 0 h 390"/>
                <a:gd name="T38" fmla="*/ 414 w 414"/>
                <a:gd name="T39" fmla="*/ 390 h 3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4" h="390">
                  <a:moveTo>
                    <a:pt x="414" y="147"/>
                  </a:moveTo>
                  <a:lnTo>
                    <a:pt x="256" y="147"/>
                  </a:lnTo>
                  <a:lnTo>
                    <a:pt x="208" y="0"/>
                  </a:lnTo>
                  <a:lnTo>
                    <a:pt x="158" y="147"/>
                  </a:lnTo>
                  <a:lnTo>
                    <a:pt x="0" y="147"/>
                  </a:lnTo>
                  <a:lnTo>
                    <a:pt x="129" y="239"/>
                  </a:lnTo>
                  <a:lnTo>
                    <a:pt x="81" y="388"/>
                  </a:lnTo>
                  <a:lnTo>
                    <a:pt x="207" y="296"/>
                  </a:lnTo>
                  <a:lnTo>
                    <a:pt x="336" y="390"/>
                  </a:lnTo>
                  <a:lnTo>
                    <a:pt x="288" y="237"/>
                  </a:lnTo>
                  <a:lnTo>
                    <a:pt x="414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790" y="573"/>
              <a:ext cx="317" cy="292"/>
            </a:xfrm>
            <a:custGeom>
              <a:avLst/>
              <a:gdLst>
                <a:gd name="T0" fmla="*/ 221 w 312"/>
                <a:gd name="T1" fmla="*/ 178 h 293"/>
                <a:gd name="T2" fmla="*/ 318 w 312"/>
                <a:gd name="T3" fmla="*/ 112 h 293"/>
                <a:gd name="T4" fmla="*/ 197 w 312"/>
                <a:gd name="T5" fmla="*/ 112 h 293"/>
                <a:gd name="T6" fmla="*/ 160 w 312"/>
                <a:gd name="T7" fmla="*/ 0 h 293"/>
                <a:gd name="T8" fmla="*/ 121 w 312"/>
                <a:gd name="T9" fmla="*/ 112 h 293"/>
                <a:gd name="T10" fmla="*/ 0 w 312"/>
                <a:gd name="T11" fmla="*/ 112 h 293"/>
                <a:gd name="T12" fmla="*/ 98 w 312"/>
                <a:gd name="T13" fmla="*/ 178 h 293"/>
                <a:gd name="T14" fmla="*/ 63 w 312"/>
                <a:gd name="T15" fmla="*/ 290 h 293"/>
                <a:gd name="T16" fmla="*/ 160 w 312"/>
                <a:gd name="T17" fmla="*/ 222 h 293"/>
                <a:gd name="T18" fmla="*/ 256 w 312"/>
                <a:gd name="T19" fmla="*/ 291 h 293"/>
                <a:gd name="T20" fmla="*/ 221 w 312"/>
                <a:gd name="T21" fmla="*/ 178 h 293"/>
                <a:gd name="T22" fmla="*/ 221 w 312"/>
                <a:gd name="T23" fmla="*/ 178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293"/>
                <a:gd name="T38" fmla="*/ 312 w 312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293">
                  <a:moveTo>
                    <a:pt x="217" y="180"/>
                  </a:moveTo>
                  <a:lnTo>
                    <a:pt x="312" y="112"/>
                  </a:lnTo>
                  <a:lnTo>
                    <a:pt x="193" y="112"/>
                  </a:lnTo>
                  <a:lnTo>
                    <a:pt x="156" y="0"/>
                  </a:lnTo>
                  <a:lnTo>
                    <a:pt x="119" y="112"/>
                  </a:lnTo>
                  <a:lnTo>
                    <a:pt x="0" y="112"/>
                  </a:lnTo>
                  <a:lnTo>
                    <a:pt x="96" y="180"/>
                  </a:lnTo>
                  <a:lnTo>
                    <a:pt x="61" y="292"/>
                  </a:lnTo>
                  <a:lnTo>
                    <a:pt x="156" y="224"/>
                  </a:lnTo>
                  <a:lnTo>
                    <a:pt x="252" y="293"/>
                  </a:lnTo>
                  <a:lnTo>
                    <a:pt x="217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576" y="1081"/>
              <a:ext cx="732" cy="261"/>
            </a:xfrm>
            <a:custGeom>
              <a:avLst/>
              <a:gdLst>
                <a:gd name="T0" fmla="*/ 103 w 432"/>
                <a:gd name="T1" fmla="*/ 0 h 153"/>
                <a:gd name="T2" fmla="*/ 32 w 432"/>
                <a:gd name="T3" fmla="*/ 32 h 153"/>
                <a:gd name="T4" fmla="*/ 0 w 432"/>
                <a:gd name="T5" fmla="*/ 103 h 153"/>
                <a:gd name="T6" fmla="*/ 0 w 432"/>
                <a:gd name="T7" fmla="*/ 339 h 153"/>
                <a:gd name="T8" fmla="*/ 32 w 432"/>
                <a:gd name="T9" fmla="*/ 410 h 153"/>
                <a:gd name="T10" fmla="*/ 103 w 432"/>
                <a:gd name="T11" fmla="*/ 438 h 153"/>
                <a:gd name="T12" fmla="*/ 1137 w 432"/>
                <a:gd name="T13" fmla="*/ 438 h 153"/>
                <a:gd name="T14" fmla="*/ 1212 w 432"/>
                <a:gd name="T15" fmla="*/ 410 h 153"/>
                <a:gd name="T16" fmla="*/ 1240 w 432"/>
                <a:gd name="T17" fmla="*/ 339 h 153"/>
                <a:gd name="T18" fmla="*/ 1240 w 432"/>
                <a:gd name="T19" fmla="*/ 103 h 153"/>
                <a:gd name="T20" fmla="*/ 1212 w 432"/>
                <a:gd name="T21" fmla="*/ 32 h 153"/>
                <a:gd name="T22" fmla="*/ 1137 w 432"/>
                <a:gd name="T23" fmla="*/ 0 h 153"/>
                <a:gd name="T24" fmla="*/ 103 w 432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153"/>
                <a:gd name="T41" fmla="*/ 432 w 432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153">
                  <a:moveTo>
                    <a:pt x="36" y="0"/>
                  </a:moveTo>
                  <a:cubicBezTo>
                    <a:pt x="26" y="0"/>
                    <a:pt x="17" y="4"/>
                    <a:pt x="11" y="11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7"/>
                    <a:pt x="4" y="136"/>
                    <a:pt x="11" y="143"/>
                  </a:cubicBezTo>
                  <a:cubicBezTo>
                    <a:pt x="17" y="150"/>
                    <a:pt x="26" y="153"/>
                    <a:pt x="36" y="153"/>
                  </a:cubicBezTo>
                  <a:cubicBezTo>
                    <a:pt x="396" y="153"/>
                    <a:pt x="396" y="153"/>
                    <a:pt x="396" y="153"/>
                  </a:cubicBezTo>
                  <a:cubicBezTo>
                    <a:pt x="406" y="153"/>
                    <a:pt x="415" y="150"/>
                    <a:pt x="422" y="143"/>
                  </a:cubicBezTo>
                  <a:cubicBezTo>
                    <a:pt x="429" y="136"/>
                    <a:pt x="432" y="127"/>
                    <a:pt x="432" y="118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26"/>
                    <a:pt x="429" y="17"/>
                    <a:pt x="422" y="11"/>
                  </a:cubicBezTo>
                  <a:cubicBezTo>
                    <a:pt x="415" y="4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595" y="1100"/>
              <a:ext cx="694" cy="223"/>
            </a:xfrm>
            <a:custGeom>
              <a:avLst/>
              <a:gdLst>
                <a:gd name="T0" fmla="*/ 24 w 410"/>
                <a:gd name="T1" fmla="*/ 24 h 131"/>
                <a:gd name="T2" fmla="*/ 0 w 410"/>
                <a:gd name="T3" fmla="*/ 74 h 131"/>
                <a:gd name="T4" fmla="*/ 0 w 410"/>
                <a:gd name="T5" fmla="*/ 316 h 131"/>
                <a:gd name="T6" fmla="*/ 24 w 410"/>
                <a:gd name="T7" fmla="*/ 366 h 131"/>
                <a:gd name="T8" fmla="*/ 71 w 410"/>
                <a:gd name="T9" fmla="*/ 386 h 131"/>
                <a:gd name="T10" fmla="*/ 1110 w 410"/>
                <a:gd name="T11" fmla="*/ 386 h 131"/>
                <a:gd name="T12" fmla="*/ 1158 w 410"/>
                <a:gd name="T13" fmla="*/ 366 h 131"/>
                <a:gd name="T14" fmla="*/ 1182 w 410"/>
                <a:gd name="T15" fmla="*/ 316 h 131"/>
                <a:gd name="T16" fmla="*/ 1182 w 410"/>
                <a:gd name="T17" fmla="*/ 74 h 131"/>
                <a:gd name="T18" fmla="*/ 1158 w 410"/>
                <a:gd name="T19" fmla="*/ 24 h 131"/>
                <a:gd name="T20" fmla="*/ 1110 w 410"/>
                <a:gd name="T21" fmla="*/ 0 h 131"/>
                <a:gd name="T22" fmla="*/ 71 w 410"/>
                <a:gd name="T23" fmla="*/ 0 h 131"/>
                <a:gd name="T24" fmla="*/ 24 w 410"/>
                <a:gd name="T25" fmla="*/ 24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131"/>
                <a:gd name="T41" fmla="*/ 410 w 410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131">
                  <a:moveTo>
                    <a:pt x="8" y="8"/>
                  </a:moveTo>
                  <a:cubicBezTo>
                    <a:pt x="3" y="12"/>
                    <a:pt x="0" y="18"/>
                    <a:pt x="0" y="2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3"/>
                    <a:pt x="3" y="119"/>
                    <a:pt x="8" y="124"/>
                  </a:cubicBezTo>
                  <a:cubicBezTo>
                    <a:pt x="12" y="129"/>
                    <a:pt x="18" y="131"/>
                    <a:pt x="25" y="131"/>
                  </a:cubicBezTo>
                  <a:cubicBezTo>
                    <a:pt x="385" y="131"/>
                    <a:pt x="385" y="131"/>
                    <a:pt x="385" y="131"/>
                  </a:cubicBezTo>
                  <a:cubicBezTo>
                    <a:pt x="392" y="131"/>
                    <a:pt x="398" y="129"/>
                    <a:pt x="402" y="124"/>
                  </a:cubicBezTo>
                  <a:cubicBezTo>
                    <a:pt x="407" y="119"/>
                    <a:pt x="410" y="113"/>
                    <a:pt x="410" y="107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0" y="18"/>
                    <a:pt x="407" y="12"/>
                    <a:pt x="402" y="8"/>
                  </a:cubicBezTo>
                  <a:cubicBezTo>
                    <a:pt x="398" y="3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3"/>
                    <a:pt x="8" y="8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614" y="1122"/>
              <a:ext cx="657" cy="182"/>
            </a:xfrm>
            <a:custGeom>
              <a:avLst/>
              <a:gdLst>
                <a:gd name="T0" fmla="*/ 37 w 386"/>
                <a:gd name="T1" fmla="*/ 0 h 108"/>
                <a:gd name="T2" fmla="*/ 12 w 386"/>
                <a:gd name="T3" fmla="*/ 12 h 108"/>
                <a:gd name="T4" fmla="*/ 0 w 386"/>
                <a:gd name="T5" fmla="*/ 37 h 108"/>
                <a:gd name="T6" fmla="*/ 0 w 386"/>
                <a:gd name="T7" fmla="*/ 270 h 108"/>
                <a:gd name="T8" fmla="*/ 12 w 386"/>
                <a:gd name="T9" fmla="*/ 295 h 108"/>
                <a:gd name="T10" fmla="*/ 37 w 386"/>
                <a:gd name="T11" fmla="*/ 307 h 108"/>
                <a:gd name="T12" fmla="*/ 1074 w 386"/>
                <a:gd name="T13" fmla="*/ 307 h 108"/>
                <a:gd name="T14" fmla="*/ 1103 w 386"/>
                <a:gd name="T15" fmla="*/ 295 h 108"/>
                <a:gd name="T16" fmla="*/ 1111 w 386"/>
                <a:gd name="T17" fmla="*/ 270 h 108"/>
                <a:gd name="T18" fmla="*/ 1111 w 386"/>
                <a:gd name="T19" fmla="*/ 37 h 108"/>
                <a:gd name="T20" fmla="*/ 1103 w 386"/>
                <a:gd name="T21" fmla="*/ 12 h 108"/>
                <a:gd name="T22" fmla="*/ 1074 w 386"/>
                <a:gd name="T23" fmla="*/ 0 h 108"/>
                <a:gd name="T24" fmla="*/ 37 w 386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108"/>
                <a:gd name="T41" fmla="*/ 386 w 386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108">
                  <a:moveTo>
                    <a:pt x="13" y="0"/>
                  </a:move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1" y="101"/>
                    <a:pt x="4" y="104"/>
                  </a:cubicBezTo>
                  <a:cubicBezTo>
                    <a:pt x="6" y="106"/>
                    <a:pt x="9" y="108"/>
                    <a:pt x="13" y="108"/>
                  </a:cubicBezTo>
                  <a:cubicBezTo>
                    <a:pt x="373" y="108"/>
                    <a:pt x="373" y="108"/>
                    <a:pt x="373" y="108"/>
                  </a:cubicBezTo>
                  <a:cubicBezTo>
                    <a:pt x="377" y="108"/>
                    <a:pt x="380" y="106"/>
                    <a:pt x="383" y="104"/>
                  </a:cubicBezTo>
                  <a:cubicBezTo>
                    <a:pt x="385" y="101"/>
                    <a:pt x="386" y="98"/>
                    <a:pt x="386" y="95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9"/>
                    <a:pt x="385" y="6"/>
                    <a:pt x="383" y="4"/>
                  </a:cubicBez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8"/>
            <p:cNvSpPr>
              <a:spLocks noEditPoints="1"/>
            </p:cNvSpPr>
            <p:nvPr/>
          </p:nvSpPr>
          <p:spPr bwMode="auto">
            <a:xfrm>
              <a:off x="658" y="1154"/>
              <a:ext cx="572" cy="119"/>
            </a:xfrm>
            <a:custGeom>
              <a:avLst/>
              <a:gdLst>
                <a:gd name="T0" fmla="*/ 385 w 569"/>
                <a:gd name="T1" fmla="*/ 17 h 118"/>
                <a:gd name="T2" fmla="*/ 319 w 569"/>
                <a:gd name="T3" fmla="*/ 0 h 118"/>
                <a:gd name="T4" fmla="*/ 348 w 569"/>
                <a:gd name="T5" fmla="*/ 118 h 118"/>
                <a:gd name="T6" fmla="*/ 358 w 569"/>
                <a:gd name="T7" fmla="*/ 71 h 118"/>
                <a:gd name="T8" fmla="*/ 385 w 569"/>
                <a:gd name="T9" fmla="*/ 118 h 118"/>
                <a:gd name="T10" fmla="*/ 371 w 569"/>
                <a:gd name="T11" fmla="*/ 59 h 118"/>
                <a:gd name="T12" fmla="*/ 385 w 569"/>
                <a:gd name="T13" fmla="*/ 47 h 118"/>
                <a:gd name="T14" fmla="*/ 0 w 569"/>
                <a:gd name="T15" fmla="*/ 101 h 118"/>
                <a:gd name="T16" fmla="*/ 49 w 569"/>
                <a:gd name="T17" fmla="*/ 118 h 118"/>
                <a:gd name="T18" fmla="*/ 68 w 569"/>
                <a:gd name="T19" fmla="*/ 0 h 118"/>
                <a:gd name="T20" fmla="*/ 39 w 569"/>
                <a:gd name="T21" fmla="*/ 96 h 118"/>
                <a:gd name="T22" fmla="*/ 27 w 569"/>
                <a:gd name="T23" fmla="*/ 0 h 118"/>
                <a:gd name="T24" fmla="*/ 0 w 569"/>
                <a:gd name="T25" fmla="*/ 0 h 118"/>
                <a:gd name="T26" fmla="*/ 358 w 569"/>
                <a:gd name="T27" fmla="*/ 49 h 118"/>
                <a:gd name="T28" fmla="*/ 348 w 569"/>
                <a:gd name="T29" fmla="*/ 22 h 118"/>
                <a:gd name="T30" fmla="*/ 358 w 569"/>
                <a:gd name="T31" fmla="*/ 22 h 118"/>
                <a:gd name="T32" fmla="*/ 455 w 569"/>
                <a:gd name="T33" fmla="*/ 0 h 118"/>
                <a:gd name="T34" fmla="*/ 443 w 569"/>
                <a:gd name="T35" fmla="*/ 57 h 118"/>
                <a:gd name="T36" fmla="*/ 400 w 569"/>
                <a:gd name="T37" fmla="*/ 0 h 118"/>
                <a:gd name="T38" fmla="*/ 424 w 569"/>
                <a:gd name="T39" fmla="*/ 118 h 118"/>
                <a:gd name="T40" fmla="*/ 426 w 569"/>
                <a:gd name="T41" fmla="*/ 42 h 118"/>
                <a:gd name="T42" fmla="*/ 450 w 569"/>
                <a:gd name="T43" fmla="*/ 118 h 118"/>
                <a:gd name="T44" fmla="*/ 463 w 569"/>
                <a:gd name="T45" fmla="*/ 42 h 118"/>
                <a:gd name="T46" fmla="*/ 487 w 569"/>
                <a:gd name="T47" fmla="*/ 118 h 118"/>
                <a:gd name="T48" fmla="*/ 487 w 569"/>
                <a:gd name="T49" fmla="*/ 0 h 118"/>
                <a:gd name="T50" fmla="*/ 536 w 569"/>
                <a:gd name="T51" fmla="*/ 42 h 118"/>
                <a:gd name="T52" fmla="*/ 499 w 569"/>
                <a:gd name="T53" fmla="*/ 0 h 118"/>
                <a:gd name="T54" fmla="*/ 523 w 569"/>
                <a:gd name="T55" fmla="*/ 118 h 118"/>
                <a:gd name="T56" fmla="*/ 550 w 569"/>
                <a:gd name="T57" fmla="*/ 69 h 118"/>
                <a:gd name="T58" fmla="*/ 546 w 569"/>
                <a:gd name="T59" fmla="*/ 0 h 118"/>
                <a:gd name="T60" fmla="*/ 536 w 569"/>
                <a:gd name="T61" fmla="*/ 42 h 118"/>
                <a:gd name="T62" fmla="*/ 105 w 569"/>
                <a:gd name="T63" fmla="*/ 96 h 118"/>
                <a:gd name="T64" fmla="*/ 76 w 569"/>
                <a:gd name="T65" fmla="*/ 118 h 118"/>
                <a:gd name="T66" fmla="*/ 105 w 569"/>
                <a:gd name="T67" fmla="*/ 118 h 118"/>
                <a:gd name="T68" fmla="*/ 195 w 569"/>
                <a:gd name="T69" fmla="*/ 118 h 118"/>
                <a:gd name="T70" fmla="*/ 222 w 569"/>
                <a:gd name="T71" fmla="*/ 96 h 118"/>
                <a:gd name="T72" fmla="*/ 195 w 569"/>
                <a:gd name="T73" fmla="*/ 96 h 118"/>
                <a:gd name="T74" fmla="*/ 165 w 569"/>
                <a:gd name="T75" fmla="*/ 0 h 118"/>
                <a:gd name="T76" fmla="*/ 117 w 569"/>
                <a:gd name="T77" fmla="*/ 17 h 118"/>
                <a:gd name="T78" fmla="*/ 136 w 569"/>
                <a:gd name="T79" fmla="*/ 69 h 118"/>
                <a:gd name="T80" fmla="*/ 156 w 569"/>
                <a:gd name="T81" fmla="*/ 96 h 118"/>
                <a:gd name="T82" fmla="*/ 146 w 569"/>
                <a:gd name="T83" fmla="*/ 81 h 118"/>
                <a:gd name="T84" fmla="*/ 117 w 569"/>
                <a:gd name="T85" fmla="*/ 101 h 118"/>
                <a:gd name="T86" fmla="*/ 166 w 569"/>
                <a:gd name="T87" fmla="*/ 118 h 118"/>
                <a:gd name="T88" fmla="*/ 185 w 569"/>
                <a:gd name="T89" fmla="*/ 64 h 118"/>
                <a:gd name="T90" fmla="*/ 146 w 569"/>
                <a:gd name="T91" fmla="*/ 46 h 118"/>
                <a:gd name="T92" fmla="*/ 156 w 569"/>
                <a:gd name="T93" fmla="*/ 22 h 118"/>
                <a:gd name="T94" fmla="*/ 185 w 569"/>
                <a:gd name="T95" fmla="*/ 37 h 118"/>
                <a:gd name="T96" fmla="*/ 185 w 569"/>
                <a:gd name="T97" fmla="*/ 17 h 118"/>
                <a:gd name="T98" fmla="*/ 251 w 569"/>
                <a:gd name="T99" fmla="*/ 0 h 118"/>
                <a:gd name="T100" fmla="*/ 261 w 569"/>
                <a:gd name="T101" fmla="*/ 118 h 118"/>
                <a:gd name="T102" fmla="*/ 278 w 569"/>
                <a:gd name="T103" fmla="*/ 96 h 118"/>
                <a:gd name="T104" fmla="*/ 309 w 569"/>
                <a:gd name="T105" fmla="*/ 118 h 118"/>
                <a:gd name="T106" fmla="*/ 290 w 569"/>
                <a:gd name="T107" fmla="*/ 0 h 118"/>
                <a:gd name="T108" fmla="*/ 270 w 569"/>
                <a:gd name="T109" fmla="*/ 25 h 118"/>
                <a:gd name="T110" fmla="*/ 277 w 569"/>
                <a:gd name="T111" fmla="*/ 74 h 118"/>
                <a:gd name="T112" fmla="*/ 265 w 569"/>
                <a:gd name="T113" fmla="*/ 74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9"/>
                <a:gd name="T172" fmla="*/ 0 h 118"/>
                <a:gd name="T173" fmla="*/ 569 w 569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9" h="118">
                  <a:moveTo>
                    <a:pt x="383" y="47"/>
                  </a:moveTo>
                  <a:lnTo>
                    <a:pt x="383" y="17"/>
                  </a:lnTo>
                  <a:lnTo>
                    <a:pt x="364" y="0"/>
                  </a:lnTo>
                  <a:lnTo>
                    <a:pt x="317" y="0"/>
                  </a:lnTo>
                  <a:lnTo>
                    <a:pt x="317" y="118"/>
                  </a:lnTo>
                  <a:lnTo>
                    <a:pt x="346" y="118"/>
                  </a:lnTo>
                  <a:lnTo>
                    <a:pt x="346" y="71"/>
                  </a:lnTo>
                  <a:lnTo>
                    <a:pt x="356" y="71"/>
                  </a:lnTo>
                  <a:lnTo>
                    <a:pt x="356" y="118"/>
                  </a:lnTo>
                  <a:lnTo>
                    <a:pt x="383" y="118"/>
                  </a:lnTo>
                  <a:lnTo>
                    <a:pt x="383" y="71"/>
                  </a:lnTo>
                  <a:lnTo>
                    <a:pt x="369" y="59"/>
                  </a:lnTo>
                  <a:lnTo>
                    <a:pt x="383" y="47"/>
                  </a:lnTo>
                  <a:close/>
                  <a:moveTo>
                    <a:pt x="0" y="0"/>
                  </a:moveTo>
                  <a:lnTo>
                    <a:pt x="0" y="101"/>
                  </a:lnTo>
                  <a:lnTo>
                    <a:pt x="19" y="118"/>
                  </a:lnTo>
                  <a:lnTo>
                    <a:pt x="49" y="118"/>
                  </a:lnTo>
                  <a:lnTo>
                    <a:pt x="68" y="101"/>
                  </a:lnTo>
                  <a:lnTo>
                    <a:pt x="68" y="0"/>
                  </a:lnTo>
                  <a:lnTo>
                    <a:pt x="39" y="0"/>
                  </a:lnTo>
                  <a:lnTo>
                    <a:pt x="39" y="96"/>
                  </a:lnTo>
                  <a:lnTo>
                    <a:pt x="27" y="96"/>
                  </a:lnTo>
                  <a:lnTo>
                    <a:pt x="27" y="0"/>
                  </a:lnTo>
                  <a:lnTo>
                    <a:pt x="0" y="0"/>
                  </a:lnTo>
                  <a:close/>
                  <a:moveTo>
                    <a:pt x="356" y="22"/>
                  </a:moveTo>
                  <a:lnTo>
                    <a:pt x="356" y="49"/>
                  </a:lnTo>
                  <a:lnTo>
                    <a:pt x="346" y="49"/>
                  </a:lnTo>
                  <a:lnTo>
                    <a:pt x="346" y="22"/>
                  </a:lnTo>
                  <a:lnTo>
                    <a:pt x="356" y="22"/>
                  </a:lnTo>
                  <a:close/>
                  <a:moveTo>
                    <a:pt x="483" y="0"/>
                  </a:moveTo>
                  <a:lnTo>
                    <a:pt x="451" y="0"/>
                  </a:lnTo>
                  <a:lnTo>
                    <a:pt x="442" y="57"/>
                  </a:lnTo>
                  <a:lnTo>
                    <a:pt x="439" y="57"/>
                  </a:lnTo>
                  <a:lnTo>
                    <a:pt x="430" y="0"/>
                  </a:lnTo>
                  <a:lnTo>
                    <a:pt x="398" y="0"/>
                  </a:lnTo>
                  <a:lnTo>
                    <a:pt x="398" y="118"/>
                  </a:lnTo>
                  <a:lnTo>
                    <a:pt x="422" y="118"/>
                  </a:lnTo>
                  <a:lnTo>
                    <a:pt x="422" y="42"/>
                  </a:lnTo>
                  <a:lnTo>
                    <a:pt x="424" y="42"/>
                  </a:lnTo>
                  <a:lnTo>
                    <a:pt x="436" y="118"/>
                  </a:lnTo>
                  <a:lnTo>
                    <a:pt x="446" y="118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59" y="118"/>
                  </a:lnTo>
                  <a:lnTo>
                    <a:pt x="483" y="118"/>
                  </a:lnTo>
                  <a:lnTo>
                    <a:pt x="483" y="0"/>
                  </a:lnTo>
                  <a:close/>
                  <a:moveTo>
                    <a:pt x="532" y="42"/>
                  </a:moveTo>
                  <a:lnTo>
                    <a:pt x="532" y="42"/>
                  </a:lnTo>
                  <a:lnTo>
                    <a:pt x="522" y="0"/>
                  </a:lnTo>
                  <a:lnTo>
                    <a:pt x="495" y="0"/>
                  </a:lnTo>
                  <a:lnTo>
                    <a:pt x="519" y="69"/>
                  </a:lnTo>
                  <a:lnTo>
                    <a:pt x="519" y="118"/>
                  </a:lnTo>
                  <a:lnTo>
                    <a:pt x="546" y="118"/>
                  </a:lnTo>
                  <a:lnTo>
                    <a:pt x="546" y="69"/>
                  </a:lnTo>
                  <a:lnTo>
                    <a:pt x="569" y="0"/>
                  </a:lnTo>
                  <a:lnTo>
                    <a:pt x="542" y="0"/>
                  </a:lnTo>
                  <a:lnTo>
                    <a:pt x="532" y="42"/>
                  </a:lnTo>
                  <a:close/>
                  <a:moveTo>
                    <a:pt x="105" y="118"/>
                  </a:moveTo>
                  <a:lnTo>
                    <a:pt x="105" y="96"/>
                  </a:lnTo>
                  <a:lnTo>
                    <a:pt x="76" y="96"/>
                  </a:lnTo>
                  <a:lnTo>
                    <a:pt x="76" y="118"/>
                  </a:lnTo>
                  <a:lnTo>
                    <a:pt x="105" y="118"/>
                  </a:lnTo>
                  <a:close/>
                  <a:moveTo>
                    <a:pt x="193" y="96"/>
                  </a:moveTo>
                  <a:lnTo>
                    <a:pt x="193" y="118"/>
                  </a:lnTo>
                  <a:lnTo>
                    <a:pt x="220" y="118"/>
                  </a:lnTo>
                  <a:lnTo>
                    <a:pt x="220" y="96"/>
                  </a:lnTo>
                  <a:lnTo>
                    <a:pt x="193" y="96"/>
                  </a:lnTo>
                  <a:close/>
                  <a:moveTo>
                    <a:pt x="183" y="17"/>
                  </a:moveTo>
                  <a:lnTo>
                    <a:pt x="163" y="0"/>
                  </a:lnTo>
                  <a:lnTo>
                    <a:pt x="134" y="0"/>
                  </a:lnTo>
                  <a:lnTo>
                    <a:pt x="117" y="17"/>
                  </a:lnTo>
                  <a:lnTo>
                    <a:pt x="117" y="52"/>
                  </a:lnTo>
                  <a:lnTo>
                    <a:pt x="136" y="69"/>
                  </a:lnTo>
                  <a:lnTo>
                    <a:pt x="154" y="71"/>
                  </a:lnTo>
                  <a:lnTo>
                    <a:pt x="154" y="96"/>
                  </a:lnTo>
                  <a:lnTo>
                    <a:pt x="144" y="96"/>
                  </a:lnTo>
                  <a:lnTo>
                    <a:pt x="144" y="81"/>
                  </a:lnTo>
                  <a:lnTo>
                    <a:pt x="117" y="81"/>
                  </a:lnTo>
                  <a:lnTo>
                    <a:pt x="117" y="101"/>
                  </a:lnTo>
                  <a:lnTo>
                    <a:pt x="134" y="118"/>
                  </a:lnTo>
                  <a:lnTo>
                    <a:pt x="164" y="118"/>
                  </a:lnTo>
                  <a:lnTo>
                    <a:pt x="183" y="101"/>
                  </a:lnTo>
                  <a:lnTo>
                    <a:pt x="183" y="64"/>
                  </a:lnTo>
                  <a:lnTo>
                    <a:pt x="164" y="47"/>
                  </a:lnTo>
                  <a:lnTo>
                    <a:pt x="144" y="46"/>
                  </a:lnTo>
                  <a:lnTo>
                    <a:pt x="144" y="22"/>
                  </a:lnTo>
                  <a:lnTo>
                    <a:pt x="154" y="22"/>
                  </a:lnTo>
                  <a:lnTo>
                    <a:pt x="154" y="37"/>
                  </a:lnTo>
                  <a:lnTo>
                    <a:pt x="183" y="37"/>
                  </a:lnTo>
                  <a:lnTo>
                    <a:pt x="183" y="17"/>
                  </a:lnTo>
                  <a:close/>
                  <a:moveTo>
                    <a:pt x="288" y="0"/>
                  </a:moveTo>
                  <a:lnTo>
                    <a:pt x="249" y="0"/>
                  </a:lnTo>
                  <a:lnTo>
                    <a:pt x="232" y="118"/>
                  </a:lnTo>
                  <a:lnTo>
                    <a:pt x="259" y="118"/>
                  </a:lnTo>
                  <a:lnTo>
                    <a:pt x="261" y="96"/>
                  </a:lnTo>
                  <a:lnTo>
                    <a:pt x="276" y="96"/>
                  </a:lnTo>
                  <a:lnTo>
                    <a:pt x="280" y="118"/>
                  </a:lnTo>
                  <a:lnTo>
                    <a:pt x="307" y="118"/>
                  </a:lnTo>
                  <a:lnTo>
                    <a:pt x="288" y="0"/>
                  </a:lnTo>
                  <a:close/>
                  <a:moveTo>
                    <a:pt x="263" y="74"/>
                  </a:moveTo>
                  <a:lnTo>
                    <a:pt x="268" y="25"/>
                  </a:lnTo>
                  <a:lnTo>
                    <a:pt x="269" y="25"/>
                  </a:lnTo>
                  <a:lnTo>
                    <a:pt x="275" y="74"/>
                  </a:lnTo>
                  <a:lnTo>
                    <a:pt x="263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82786F"/>
              </a:gs>
              <a:gs pos="90000">
                <a:srgbClr val="3C38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 userDrawn="1"/>
        </p:nvSpPr>
        <p:spPr bwMode="auto">
          <a:xfrm>
            <a:off x="38100" y="6567490"/>
            <a:ext cx="4838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>
                <a:solidFill>
                  <a:prstClr val="white"/>
                </a:solidFill>
                <a:cs typeface="Arial" charset="0"/>
              </a:rPr>
              <a:t>Accountability &amp; Audit Readiness: Sustaining Army’s Strength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9525" y="6546850"/>
            <a:ext cx="9144000" cy="0"/>
          </a:xfrm>
          <a:prstGeom prst="line">
            <a:avLst/>
          </a:prstGeom>
          <a:ln w="57150">
            <a:solidFill>
              <a:srgbClr val="FFD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569075"/>
            <a:ext cx="7620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17CBF-9C88-4298-87D6-4100C26713B1}" type="slidenum">
              <a:rPr lang="en-US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18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-9525"/>
            <a:ext cx="9144000" cy="571500"/>
          </a:xfrm>
          <a:prstGeom prst="rect">
            <a:avLst/>
          </a:prstGeom>
          <a:gradFill rotWithShape="1">
            <a:gsLst>
              <a:gs pos="0">
                <a:srgbClr val="3C3833"/>
              </a:gs>
              <a:gs pos="100000">
                <a:srgbClr val="82786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6" name="Group 8"/>
          <p:cNvGrpSpPr>
            <a:grpSpLocks/>
          </p:cNvGrpSpPr>
          <p:nvPr userDrawn="1"/>
        </p:nvGrpSpPr>
        <p:grpSpPr bwMode="auto">
          <a:xfrm>
            <a:off x="68264" y="31752"/>
            <a:ext cx="369887" cy="492125"/>
            <a:chOff x="576" y="369"/>
            <a:chExt cx="732" cy="973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76" y="369"/>
              <a:ext cx="732" cy="694"/>
            </a:xfrm>
            <a:custGeom>
              <a:avLst/>
              <a:gdLst>
                <a:gd name="T0" fmla="*/ 1212 w 432"/>
                <a:gd name="T1" fmla="*/ 29 h 410"/>
                <a:gd name="T2" fmla="*/ 1137 w 432"/>
                <a:gd name="T3" fmla="*/ 0 h 410"/>
                <a:gd name="T4" fmla="*/ 103 w 432"/>
                <a:gd name="T5" fmla="*/ 0 h 410"/>
                <a:gd name="T6" fmla="*/ 32 w 432"/>
                <a:gd name="T7" fmla="*/ 29 h 410"/>
                <a:gd name="T8" fmla="*/ 0 w 432"/>
                <a:gd name="T9" fmla="*/ 100 h 410"/>
                <a:gd name="T10" fmla="*/ 0 w 432"/>
                <a:gd name="T11" fmla="*/ 1075 h 410"/>
                <a:gd name="T12" fmla="*/ 32 w 432"/>
                <a:gd name="T13" fmla="*/ 1146 h 410"/>
                <a:gd name="T14" fmla="*/ 103 w 432"/>
                <a:gd name="T15" fmla="*/ 1175 h 410"/>
                <a:gd name="T16" fmla="*/ 1137 w 432"/>
                <a:gd name="T17" fmla="*/ 1175 h 410"/>
                <a:gd name="T18" fmla="*/ 1212 w 432"/>
                <a:gd name="T19" fmla="*/ 1146 h 410"/>
                <a:gd name="T20" fmla="*/ 1240 w 432"/>
                <a:gd name="T21" fmla="*/ 1075 h 410"/>
                <a:gd name="T22" fmla="*/ 1240 w 432"/>
                <a:gd name="T23" fmla="*/ 100 h 410"/>
                <a:gd name="T24" fmla="*/ 1212 w 432"/>
                <a:gd name="T25" fmla="*/ 29 h 4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410"/>
                <a:gd name="T41" fmla="*/ 432 w 432"/>
                <a:gd name="T42" fmla="*/ 410 h 4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410">
                  <a:moveTo>
                    <a:pt x="422" y="10"/>
                  </a:moveTo>
                  <a:cubicBezTo>
                    <a:pt x="415" y="3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3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4"/>
                    <a:pt x="4" y="393"/>
                    <a:pt x="11" y="400"/>
                  </a:cubicBezTo>
                  <a:cubicBezTo>
                    <a:pt x="17" y="407"/>
                    <a:pt x="26" y="410"/>
                    <a:pt x="36" y="410"/>
                  </a:cubicBezTo>
                  <a:cubicBezTo>
                    <a:pt x="396" y="410"/>
                    <a:pt x="396" y="410"/>
                    <a:pt x="396" y="410"/>
                  </a:cubicBezTo>
                  <a:cubicBezTo>
                    <a:pt x="406" y="410"/>
                    <a:pt x="415" y="407"/>
                    <a:pt x="422" y="400"/>
                  </a:cubicBezTo>
                  <a:cubicBezTo>
                    <a:pt x="429" y="393"/>
                    <a:pt x="432" y="384"/>
                    <a:pt x="432" y="37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26"/>
                    <a:pt x="429" y="17"/>
                    <a:pt x="422" y="1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95" y="388"/>
              <a:ext cx="694" cy="656"/>
            </a:xfrm>
            <a:custGeom>
              <a:avLst/>
              <a:gdLst>
                <a:gd name="T0" fmla="*/ 1182 w 410"/>
                <a:gd name="T1" fmla="*/ 70 h 388"/>
                <a:gd name="T2" fmla="*/ 1158 w 410"/>
                <a:gd name="T3" fmla="*/ 20 h 388"/>
                <a:gd name="T4" fmla="*/ 1110 w 410"/>
                <a:gd name="T5" fmla="*/ 0 h 388"/>
                <a:gd name="T6" fmla="*/ 71 w 410"/>
                <a:gd name="T7" fmla="*/ 0 h 388"/>
                <a:gd name="T8" fmla="*/ 24 w 410"/>
                <a:gd name="T9" fmla="*/ 20 h 388"/>
                <a:gd name="T10" fmla="*/ 0 w 410"/>
                <a:gd name="T11" fmla="*/ 70 h 388"/>
                <a:gd name="T12" fmla="*/ 0 w 410"/>
                <a:gd name="T13" fmla="*/ 1046 h 388"/>
                <a:gd name="T14" fmla="*/ 24 w 410"/>
                <a:gd name="T15" fmla="*/ 1096 h 388"/>
                <a:gd name="T16" fmla="*/ 71 w 410"/>
                <a:gd name="T17" fmla="*/ 1116 h 388"/>
                <a:gd name="T18" fmla="*/ 1110 w 410"/>
                <a:gd name="T19" fmla="*/ 1116 h 388"/>
                <a:gd name="T20" fmla="*/ 1158 w 410"/>
                <a:gd name="T21" fmla="*/ 1096 h 388"/>
                <a:gd name="T22" fmla="*/ 1182 w 410"/>
                <a:gd name="T23" fmla="*/ 1046 h 388"/>
                <a:gd name="T24" fmla="*/ 1182 w 410"/>
                <a:gd name="T25" fmla="*/ 70 h 3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388"/>
                <a:gd name="T41" fmla="*/ 410 w 410"/>
                <a:gd name="T42" fmla="*/ 388 h 3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388">
                  <a:moveTo>
                    <a:pt x="410" y="24"/>
                  </a:moveTo>
                  <a:cubicBezTo>
                    <a:pt x="410" y="18"/>
                    <a:pt x="407" y="12"/>
                    <a:pt x="402" y="7"/>
                  </a:cubicBezTo>
                  <a:cubicBezTo>
                    <a:pt x="398" y="2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2"/>
                    <a:pt x="8" y="7"/>
                  </a:cubicBezTo>
                  <a:cubicBezTo>
                    <a:pt x="3" y="12"/>
                    <a:pt x="0" y="18"/>
                    <a:pt x="0" y="2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70"/>
                    <a:pt x="3" y="376"/>
                    <a:pt x="8" y="381"/>
                  </a:cubicBezTo>
                  <a:cubicBezTo>
                    <a:pt x="12" y="386"/>
                    <a:pt x="18" y="388"/>
                    <a:pt x="25" y="388"/>
                  </a:cubicBezTo>
                  <a:cubicBezTo>
                    <a:pt x="385" y="388"/>
                    <a:pt x="385" y="388"/>
                    <a:pt x="385" y="388"/>
                  </a:cubicBezTo>
                  <a:cubicBezTo>
                    <a:pt x="392" y="388"/>
                    <a:pt x="398" y="386"/>
                    <a:pt x="402" y="381"/>
                  </a:cubicBezTo>
                  <a:cubicBezTo>
                    <a:pt x="407" y="376"/>
                    <a:pt x="410" y="370"/>
                    <a:pt x="410" y="364"/>
                  </a:cubicBezTo>
                  <a:cubicBezTo>
                    <a:pt x="410" y="24"/>
                    <a:pt x="410" y="24"/>
                    <a:pt x="410" y="24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14" y="407"/>
              <a:ext cx="657" cy="618"/>
            </a:xfrm>
            <a:custGeom>
              <a:avLst/>
              <a:gdLst>
                <a:gd name="T0" fmla="*/ 1103 w 386"/>
                <a:gd name="T1" fmla="*/ 8 h 364"/>
                <a:gd name="T2" fmla="*/ 1074 w 386"/>
                <a:gd name="T3" fmla="*/ 0 h 364"/>
                <a:gd name="T4" fmla="*/ 37 w 386"/>
                <a:gd name="T5" fmla="*/ 0 h 364"/>
                <a:gd name="T6" fmla="*/ 12 w 386"/>
                <a:gd name="T7" fmla="*/ 8 h 364"/>
                <a:gd name="T8" fmla="*/ 0 w 386"/>
                <a:gd name="T9" fmla="*/ 34 h 364"/>
                <a:gd name="T10" fmla="*/ 0 w 386"/>
                <a:gd name="T11" fmla="*/ 1012 h 364"/>
                <a:gd name="T12" fmla="*/ 12 w 386"/>
                <a:gd name="T13" fmla="*/ 1037 h 364"/>
                <a:gd name="T14" fmla="*/ 37 w 386"/>
                <a:gd name="T15" fmla="*/ 1046 h 364"/>
                <a:gd name="T16" fmla="*/ 1074 w 386"/>
                <a:gd name="T17" fmla="*/ 1046 h 364"/>
                <a:gd name="T18" fmla="*/ 1103 w 386"/>
                <a:gd name="T19" fmla="*/ 1037 h 364"/>
                <a:gd name="T20" fmla="*/ 1111 w 386"/>
                <a:gd name="T21" fmla="*/ 1012 h 364"/>
                <a:gd name="T22" fmla="*/ 1111 w 386"/>
                <a:gd name="T23" fmla="*/ 34 h 364"/>
                <a:gd name="T24" fmla="*/ 1103 w 386"/>
                <a:gd name="T25" fmla="*/ 8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364"/>
                <a:gd name="T41" fmla="*/ 386 w 386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364">
                  <a:moveTo>
                    <a:pt x="383" y="3"/>
                  </a:move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5"/>
                    <a:pt x="1" y="358"/>
                    <a:pt x="4" y="361"/>
                  </a:cubicBezTo>
                  <a:cubicBezTo>
                    <a:pt x="6" y="363"/>
                    <a:pt x="9" y="364"/>
                    <a:pt x="13" y="364"/>
                  </a:cubicBezTo>
                  <a:cubicBezTo>
                    <a:pt x="373" y="364"/>
                    <a:pt x="373" y="364"/>
                    <a:pt x="373" y="364"/>
                  </a:cubicBezTo>
                  <a:cubicBezTo>
                    <a:pt x="377" y="364"/>
                    <a:pt x="380" y="363"/>
                    <a:pt x="383" y="361"/>
                  </a:cubicBezTo>
                  <a:cubicBezTo>
                    <a:pt x="385" y="358"/>
                    <a:pt x="386" y="355"/>
                    <a:pt x="386" y="352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6" y="9"/>
                    <a:pt x="385" y="6"/>
                    <a:pt x="383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73" y="451"/>
              <a:ext cx="553" cy="521"/>
            </a:xfrm>
            <a:custGeom>
              <a:avLst/>
              <a:gdLst>
                <a:gd name="T0" fmla="*/ 554 w 552"/>
                <a:gd name="T1" fmla="*/ 199 h 521"/>
                <a:gd name="T2" fmla="*/ 344 w 552"/>
                <a:gd name="T3" fmla="*/ 199 h 521"/>
                <a:gd name="T4" fmla="*/ 279 w 552"/>
                <a:gd name="T5" fmla="*/ 0 h 521"/>
                <a:gd name="T6" fmla="*/ 211 w 552"/>
                <a:gd name="T7" fmla="*/ 199 h 521"/>
                <a:gd name="T8" fmla="*/ 0 w 552"/>
                <a:gd name="T9" fmla="*/ 199 h 521"/>
                <a:gd name="T10" fmla="*/ 172 w 552"/>
                <a:gd name="T11" fmla="*/ 319 h 521"/>
                <a:gd name="T12" fmla="*/ 108 w 552"/>
                <a:gd name="T13" fmla="*/ 515 h 521"/>
                <a:gd name="T14" fmla="*/ 278 w 552"/>
                <a:gd name="T15" fmla="*/ 395 h 521"/>
                <a:gd name="T16" fmla="*/ 449 w 552"/>
                <a:gd name="T17" fmla="*/ 519 h 521"/>
                <a:gd name="T18" fmla="*/ 386 w 552"/>
                <a:gd name="T19" fmla="*/ 315 h 521"/>
                <a:gd name="T20" fmla="*/ 554 w 552"/>
                <a:gd name="T21" fmla="*/ 199 h 521"/>
                <a:gd name="T22" fmla="*/ 554 w 552"/>
                <a:gd name="T23" fmla="*/ 199 h 5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2"/>
                <a:gd name="T37" fmla="*/ 0 h 521"/>
                <a:gd name="T38" fmla="*/ 552 w 552"/>
                <a:gd name="T39" fmla="*/ 521 h 5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2" h="521">
                  <a:moveTo>
                    <a:pt x="552" y="199"/>
                  </a:moveTo>
                  <a:lnTo>
                    <a:pt x="342" y="199"/>
                  </a:lnTo>
                  <a:lnTo>
                    <a:pt x="277" y="0"/>
                  </a:lnTo>
                  <a:lnTo>
                    <a:pt x="211" y="199"/>
                  </a:lnTo>
                  <a:lnTo>
                    <a:pt x="0" y="199"/>
                  </a:lnTo>
                  <a:lnTo>
                    <a:pt x="172" y="321"/>
                  </a:lnTo>
                  <a:lnTo>
                    <a:pt x="108" y="517"/>
                  </a:lnTo>
                  <a:lnTo>
                    <a:pt x="276" y="397"/>
                  </a:lnTo>
                  <a:lnTo>
                    <a:pt x="447" y="521"/>
                  </a:lnTo>
                  <a:lnTo>
                    <a:pt x="384" y="317"/>
                  </a:lnTo>
                  <a:lnTo>
                    <a:pt x="552" y="199"/>
                  </a:ln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43" y="520"/>
              <a:ext cx="415" cy="389"/>
            </a:xfrm>
            <a:custGeom>
              <a:avLst/>
              <a:gdLst>
                <a:gd name="T0" fmla="*/ 416 w 414"/>
                <a:gd name="T1" fmla="*/ 147 h 390"/>
                <a:gd name="T2" fmla="*/ 258 w 414"/>
                <a:gd name="T3" fmla="*/ 147 h 390"/>
                <a:gd name="T4" fmla="*/ 210 w 414"/>
                <a:gd name="T5" fmla="*/ 0 h 390"/>
                <a:gd name="T6" fmla="*/ 158 w 414"/>
                <a:gd name="T7" fmla="*/ 147 h 390"/>
                <a:gd name="T8" fmla="*/ 0 w 414"/>
                <a:gd name="T9" fmla="*/ 147 h 390"/>
                <a:gd name="T10" fmla="*/ 129 w 414"/>
                <a:gd name="T11" fmla="*/ 237 h 390"/>
                <a:gd name="T12" fmla="*/ 81 w 414"/>
                <a:gd name="T13" fmla="*/ 386 h 390"/>
                <a:gd name="T14" fmla="*/ 209 w 414"/>
                <a:gd name="T15" fmla="*/ 294 h 390"/>
                <a:gd name="T16" fmla="*/ 338 w 414"/>
                <a:gd name="T17" fmla="*/ 388 h 390"/>
                <a:gd name="T18" fmla="*/ 290 w 414"/>
                <a:gd name="T19" fmla="*/ 235 h 390"/>
                <a:gd name="T20" fmla="*/ 416 w 414"/>
                <a:gd name="T21" fmla="*/ 147 h 390"/>
                <a:gd name="T22" fmla="*/ 416 w 414"/>
                <a:gd name="T23" fmla="*/ 147 h 3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4"/>
                <a:gd name="T37" fmla="*/ 0 h 390"/>
                <a:gd name="T38" fmla="*/ 414 w 414"/>
                <a:gd name="T39" fmla="*/ 390 h 3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4" h="390">
                  <a:moveTo>
                    <a:pt x="414" y="147"/>
                  </a:moveTo>
                  <a:lnTo>
                    <a:pt x="256" y="147"/>
                  </a:lnTo>
                  <a:lnTo>
                    <a:pt x="208" y="0"/>
                  </a:lnTo>
                  <a:lnTo>
                    <a:pt x="158" y="147"/>
                  </a:lnTo>
                  <a:lnTo>
                    <a:pt x="0" y="147"/>
                  </a:lnTo>
                  <a:lnTo>
                    <a:pt x="129" y="239"/>
                  </a:lnTo>
                  <a:lnTo>
                    <a:pt x="81" y="388"/>
                  </a:lnTo>
                  <a:lnTo>
                    <a:pt x="207" y="296"/>
                  </a:lnTo>
                  <a:lnTo>
                    <a:pt x="336" y="390"/>
                  </a:lnTo>
                  <a:lnTo>
                    <a:pt x="288" y="237"/>
                  </a:lnTo>
                  <a:lnTo>
                    <a:pt x="414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90" y="573"/>
              <a:ext cx="317" cy="292"/>
            </a:xfrm>
            <a:custGeom>
              <a:avLst/>
              <a:gdLst>
                <a:gd name="T0" fmla="*/ 221 w 312"/>
                <a:gd name="T1" fmla="*/ 178 h 293"/>
                <a:gd name="T2" fmla="*/ 318 w 312"/>
                <a:gd name="T3" fmla="*/ 112 h 293"/>
                <a:gd name="T4" fmla="*/ 197 w 312"/>
                <a:gd name="T5" fmla="*/ 112 h 293"/>
                <a:gd name="T6" fmla="*/ 160 w 312"/>
                <a:gd name="T7" fmla="*/ 0 h 293"/>
                <a:gd name="T8" fmla="*/ 121 w 312"/>
                <a:gd name="T9" fmla="*/ 112 h 293"/>
                <a:gd name="T10" fmla="*/ 0 w 312"/>
                <a:gd name="T11" fmla="*/ 112 h 293"/>
                <a:gd name="T12" fmla="*/ 98 w 312"/>
                <a:gd name="T13" fmla="*/ 178 h 293"/>
                <a:gd name="T14" fmla="*/ 63 w 312"/>
                <a:gd name="T15" fmla="*/ 290 h 293"/>
                <a:gd name="T16" fmla="*/ 160 w 312"/>
                <a:gd name="T17" fmla="*/ 222 h 293"/>
                <a:gd name="T18" fmla="*/ 256 w 312"/>
                <a:gd name="T19" fmla="*/ 291 h 293"/>
                <a:gd name="T20" fmla="*/ 221 w 312"/>
                <a:gd name="T21" fmla="*/ 178 h 293"/>
                <a:gd name="T22" fmla="*/ 221 w 312"/>
                <a:gd name="T23" fmla="*/ 178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293"/>
                <a:gd name="T38" fmla="*/ 312 w 312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293">
                  <a:moveTo>
                    <a:pt x="217" y="180"/>
                  </a:moveTo>
                  <a:lnTo>
                    <a:pt x="312" y="112"/>
                  </a:lnTo>
                  <a:lnTo>
                    <a:pt x="193" y="112"/>
                  </a:lnTo>
                  <a:lnTo>
                    <a:pt x="156" y="0"/>
                  </a:lnTo>
                  <a:lnTo>
                    <a:pt x="119" y="112"/>
                  </a:lnTo>
                  <a:lnTo>
                    <a:pt x="0" y="112"/>
                  </a:lnTo>
                  <a:lnTo>
                    <a:pt x="96" y="180"/>
                  </a:lnTo>
                  <a:lnTo>
                    <a:pt x="61" y="292"/>
                  </a:lnTo>
                  <a:lnTo>
                    <a:pt x="156" y="224"/>
                  </a:lnTo>
                  <a:lnTo>
                    <a:pt x="252" y="293"/>
                  </a:lnTo>
                  <a:lnTo>
                    <a:pt x="217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76" y="1081"/>
              <a:ext cx="732" cy="261"/>
            </a:xfrm>
            <a:custGeom>
              <a:avLst/>
              <a:gdLst>
                <a:gd name="T0" fmla="*/ 103 w 432"/>
                <a:gd name="T1" fmla="*/ 0 h 153"/>
                <a:gd name="T2" fmla="*/ 32 w 432"/>
                <a:gd name="T3" fmla="*/ 32 h 153"/>
                <a:gd name="T4" fmla="*/ 0 w 432"/>
                <a:gd name="T5" fmla="*/ 103 h 153"/>
                <a:gd name="T6" fmla="*/ 0 w 432"/>
                <a:gd name="T7" fmla="*/ 339 h 153"/>
                <a:gd name="T8" fmla="*/ 32 w 432"/>
                <a:gd name="T9" fmla="*/ 410 h 153"/>
                <a:gd name="T10" fmla="*/ 103 w 432"/>
                <a:gd name="T11" fmla="*/ 438 h 153"/>
                <a:gd name="T12" fmla="*/ 1137 w 432"/>
                <a:gd name="T13" fmla="*/ 438 h 153"/>
                <a:gd name="T14" fmla="*/ 1212 w 432"/>
                <a:gd name="T15" fmla="*/ 410 h 153"/>
                <a:gd name="T16" fmla="*/ 1240 w 432"/>
                <a:gd name="T17" fmla="*/ 339 h 153"/>
                <a:gd name="T18" fmla="*/ 1240 w 432"/>
                <a:gd name="T19" fmla="*/ 103 h 153"/>
                <a:gd name="T20" fmla="*/ 1212 w 432"/>
                <a:gd name="T21" fmla="*/ 32 h 153"/>
                <a:gd name="T22" fmla="*/ 1137 w 432"/>
                <a:gd name="T23" fmla="*/ 0 h 153"/>
                <a:gd name="T24" fmla="*/ 103 w 432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153"/>
                <a:gd name="T41" fmla="*/ 432 w 432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153">
                  <a:moveTo>
                    <a:pt x="36" y="0"/>
                  </a:moveTo>
                  <a:cubicBezTo>
                    <a:pt x="26" y="0"/>
                    <a:pt x="17" y="4"/>
                    <a:pt x="11" y="11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7"/>
                    <a:pt x="4" y="136"/>
                    <a:pt x="11" y="143"/>
                  </a:cubicBezTo>
                  <a:cubicBezTo>
                    <a:pt x="17" y="150"/>
                    <a:pt x="26" y="153"/>
                    <a:pt x="36" y="153"/>
                  </a:cubicBezTo>
                  <a:cubicBezTo>
                    <a:pt x="396" y="153"/>
                    <a:pt x="396" y="153"/>
                    <a:pt x="396" y="153"/>
                  </a:cubicBezTo>
                  <a:cubicBezTo>
                    <a:pt x="406" y="153"/>
                    <a:pt x="415" y="150"/>
                    <a:pt x="422" y="143"/>
                  </a:cubicBezTo>
                  <a:cubicBezTo>
                    <a:pt x="429" y="136"/>
                    <a:pt x="432" y="127"/>
                    <a:pt x="432" y="118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26"/>
                    <a:pt x="429" y="17"/>
                    <a:pt x="422" y="11"/>
                  </a:cubicBezTo>
                  <a:cubicBezTo>
                    <a:pt x="415" y="4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95" y="1100"/>
              <a:ext cx="694" cy="223"/>
            </a:xfrm>
            <a:custGeom>
              <a:avLst/>
              <a:gdLst>
                <a:gd name="T0" fmla="*/ 24 w 410"/>
                <a:gd name="T1" fmla="*/ 24 h 131"/>
                <a:gd name="T2" fmla="*/ 0 w 410"/>
                <a:gd name="T3" fmla="*/ 74 h 131"/>
                <a:gd name="T4" fmla="*/ 0 w 410"/>
                <a:gd name="T5" fmla="*/ 316 h 131"/>
                <a:gd name="T6" fmla="*/ 24 w 410"/>
                <a:gd name="T7" fmla="*/ 366 h 131"/>
                <a:gd name="T8" fmla="*/ 71 w 410"/>
                <a:gd name="T9" fmla="*/ 386 h 131"/>
                <a:gd name="T10" fmla="*/ 1110 w 410"/>
                <a:gd name="T11" fmla="*/ 386 h 131"/>
                <a:gd name="T12" fmla="*/ 1158 w 410"/>
                <a:gd name="T13" fmla="*/ 366 h 131"/>
                <a:gd name="T14" fmla="*/ 1182 w 410"/>
                <a:gd name="T15" fmla="*/ 316 h 131"/>
                <a:gd name="T16" fmla="*/ 1182 w 410"/>
                <a:gd name="T17" fmla="*/ 74 h 131"/>
                <a:gd name="T18" fmla="*/ 1158 w 410"/>
                <a:gd name="T19" fmla="*/ 24 h 131"/>
                <a:gd name="T20" fmla="*/ 1110 w 410"/>
                <a:gd name="T21" fmla="*/ 0 h 131"/>
                <a:gd name="T22" fmla="*/ 71 w 410"/>
                <a:gd name="T23" fmla="*/ 0 h 131"/>
                <a:gd name="T24" fmla="*/ 24 w 410"/>
                <a:gd name="T25" fmla="*/ 24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131"/>
                <a:gd name="T41" fmla="*/ 410 w 410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131">
                  <a:moveTo>
                    <a:pt x="8" y="8"/>
                  </a:moveTo>
                  <a:cubicBezTo>
                    <a:pt x="3" y="12"/>
                    <a:pt x="0" y="18"/>
                    <a:pt x="0" y="2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3"/>
                    <a:pt x="3" y="119"/>
                    <a:pt x="8" y="124"/>
                  </a:cubicBezTo>
                  <a:cubicBezTo>
                    <a:pt x="12" y="129"/>
                    <a:pt x="18" y="131"/>
                    <a:pt x="25" y="131"/>
                  </a:cubicBezTo>
                  <a:cubicBezTo>
                    <a:pt x="385" y="131"/>
                    <a:pt x="385" y="131"/>
                    <a:pt x="385" y="131"/>
                  </a:cubicBezTo>
                  <a:cubicBezTo>
                    <a:pt x="392" y="131"/>
                    <a:pt x="398" y="129"/>
                    <a:pt x="402" y="124"/>
                  </a:cubicBezTo>
                  <a:cubicBezTo>
                    <a:pt x="407" y="119"/>
                    <a:pt x="410" y="113"/>
                    <a:pt x="410" y="107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0" y="18"/>
                    <a:pt x="407" y="12"/>
                    <a:pt x="402" y="8"/>
                  </a:cubicBezTo>
                  <a:cubicBezTo>
                    <a:pt x="398" y="3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3"/>
                    <a:pt x="8" y="8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14" y="1122"/>
              <a:ext cx="657" cy="182"/>
            </a:xfrm>
            <a:custGeom>
              <a:avLst/>
              <a:gdLst>
                <a:gd name="T0" fmla="*/ 37 w 386"/>
                <a:gd name="T1" fmla="*/ 0 h 108"/>
                <a:gd name="T2" fmla="*/ 12 w 386"/>
                <a:gd name="T3" fmla="*/ 12 h 108"/>
                <a:gd name="T4" fmla="*/ 0 w 386"/>
                <a:gd name="T5" fmla="*/ 37 h 108"/>
                <a:gd name="T6" fmla="*/ 0 w 386"/>
                <a:gd name="T7" fmla="*/ 270 h 108"/>
                <a:gd name="T8" fmla="*/ 12 w 386"/>
                <a:gd name="T9" fmla="*/ 295 h 108"/>
                <a:gd name="T10" fmla="*/ 37 w 386"/>
                <a:gd name="T11" fmla="*/ 307 h 108"/>
                <a:gd name="T12" fmla="*/ 1074 w 386"/>
                <a:gd name="T13" fmla="*/ 307 h 108"/>
                <a:gd name="T14" fmla="*/ 1103 w 386"/>
                <a:gd name="T15" fmla="*/ 295 h 108"/>
                <a:gd name="T16" fmla="*/ 1111 w 386"/>
                <a:gd name="T17" fmla="*/ 270 h 108"/>
                <a:gd name="T18" fmla="*/ 1111 w 386"/>
                <a:gd name="T19" fmla="*/ 37 h 108"/>
                <a:gd name="T20" fmla="*/ 1103 w 386"/>
                <a:gd name="T21" fmla="*/ 12 h 108"/>
                <a:gd name="T22" fmla="*/ 1074 w 386"/>
                <a:gd name="T23" fmla="*/ 0 h 108"/>
                <a:gd name="T24" fmla="*/ 37 w 386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108"/>
                <a:gd name="T41" fmla="*/ 386 w 386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108">
                  <a:moveTo>
                    <a:pt x="13" y="0"/>
                  </a:move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1" y="101"/>
                    <a:pt x="4" y="104"/>
                  </a:cubicBezTo>
                  <a:cubicBezTo>
                    <a:pt x="6" y="106"/>
                    <a:pt x="9" y="108"/>
                    <a:pt x="13" y="108"/>
                  </a:cubicBezTo>
                  <a:cubicBezTo>
                    <a:pt x="373" y="108"/>
                    <a:pt x="373" y="108"/>
                    <a:pt x="373" y="108"/>
                  </a:cubicBezTo>
                  <a:cubicBezTo>
                    <a:pt x="377" y="108"/>
                    <a:pt x="380" y="106"/>
                    <a:pt x="383" y="104"/>
                  </a:cubicBezTo>
                  <a:cubicBezTo>
                    <a:pt x="385" y="101"/>
                    <a:pt x="386" y="98"/>
                    <a:pt x="386" y="95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9"/>
                    <a:pt x="385" y="6"/>
                    <a:pt x="383" y="4"/>
                  </a:cubicBez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658" y="1154"/>
              <a:ext cx="572" cy="119"/>
            </a:xfrm>
            <a:custGeom>
              <a:avLst/>
              <a:gdLst>
                <a:gd name="T0" fmla="*/ 385 w 569"/>
                <a:gd name="T1" fmla="*/ 17 h 118"/>
                <a:gd name="T2" fmla="*/ 319 w 569"/>
                <a:gd name="T3" fmla="*/ 0 h 118"/>
                <a:gd name="T4" fmla="*/ 348 w 569"/>
                <a:gd name="T5" fmla="*/ 118 h 118"/>
                <a:gd name="T6" fmla="*/ 358 w 569"/>
                <a:gd name="T7" fmla="*/ 71 h 118"/>
                <a:gd name="T8" fmla="*/ 385 w 569"/>
                <a:gd name="T9" fmla="*/ 118 h 118"/>
                <a:gd name="T10" fmla="*/ 371 w 569"/>
                <a:gd name="T11" fmla="*/ 59 h 118"/>
                <a:gd name="T12" fmla="*/ 385 w 569"/>
                <a:gd name="T13" fmla="*/ 47 h 118"/>
                <a:gd name="T14" fmla="*/ 0 w 569"/>
                <a:gd name="T15" fmla="*/ 101 h 118"/>
                <a:gd name="T16" fmla="*/ 49 w 569"/>
                <a:gd name="T17" fmla="*/ 118 h 118"/>
                <a:gd name="T18" fmla="*/ 68 w 569"/>
                <a:gd name="T19" fmla="*/ 0 h 118"/>
                <a:gd name="T20" fmla="*/ 39 w 569"/>
                <a:gd name="T21" fmla="*/ 96 h 118"/>
                <a:gd name="T22" fmla="*/ 27 w 569"/>
                <a:gd name="T23" fmla="*/ 0 h 118"/>
                <a:gd name="T24" fmla="*/ 0 w 569"/>
                <a:gd name="T25" fmla="*/ 0 h 118"/>
                <a:gd name="T26" fmla="*/ 358 w 569"/>
                <a:gd name="T27" fmla="*/ 49 h 118"/>
                <a:gd name="T28" fmla="*/ 348 w 569"/>
                <a:gd name="T29" fmla="*/ 22 h 118"/>
                <a:gd name="T30" fmla="*/ 358 w 569"/>
                <a:gd name="T31" fmla="*/ 22 h 118"/>
                <a:gd name="T32" fmla="*/ 455 w 569"/>
                <a:gd name="T33" fmla="*/ 0 h 118"/>
                <a:gd name="T34" fmla="*/ 443 w 569"/>
                <a:gd name="T35" fmla="*/ 57 h 118"/>
                <a:gd name="T36" fmla="*/ 400 w 569"/>
                <a:gd name="T37" fmla="*/ 0 h 118"/>
                <a:gd name="T38" fmla="*/ 424 w 569"/>
                <a:gd name="T39" fmla="*/ 118 h 118"/>
                <a:gd name="T40" fmla="*/ 426 w 569"/>
                <a:gd name="T41" fmla="*/ 42 h 118"/>
                <a:gd name="T42" fmla="*/ 450 w 569"/>
                <a:gd name="T43" fmla="*/ 118 h 118"/>
                <a:gd name="T44" fmla="*/ 463 w 569"/>
                <a:gd name="T45" fmla="*/ 42 h 118"/>
                <a:gd name="T46" fmla="*/ 487 w 569"/>
                <a:gd name="T47" fmla="*/ 118 h 118"/>
                <a:gd name="T48" fmla="*/ 487 w 569"/>
                <a:gd name="T49" fmla="*/ 0 h 118"/>
                <a:gd name="T50" fmla="*/ 536 w 569"/>
                <a:gd name="T51" fmla="*/ 42 h 118"/>
                <a:gd name="T52" fmla="*/ 499 w 569"/>
                <a:gd name="T53" fmla="*/ 0 h 118"/>
                <a:gd name="T54" fmla="*/ 523 w 569"/>
                <a:gd name="T55" fmla="*/ 118 h 118"/>
                <a:gd name="T56" fmla="*/ 550 w 569"/>
                <a:gd name="T57" fmla="*/ 69 h 118"/>
                <a:gd name="T58" fmla="*/ 546 w 569"/>
                <a:gd name="T59" fmla="*/ 0 h 118"/>
                <a:gd name="T60" fmla="*/ 536 w 569"/>
                <a:gd name="T61" fmla="*/ 42 h 118"/>
                <a:gd name="T62" fmla="*/ 105 w 569"/>
                <a:gd name="T63" fmla="*/ 96 h 118"/>
                <a:gd name="T64" fmla="*/ 76 w 569"/>
                <a:gd name="T65" fmla="*/ 118 h 118"/>
                <a:gd name="T66" fmla="*/ 105 w 569"/>
                <a:gd name="T67" fmla="*/ 118 h 118"/>
                <a:gd name="T68" fmla="*/ 195 w 569"/>
                <a:gd name="T69" fmla="*/ 118 h 118"/>
                <a:gd name="T70" fmla="*/ 222 w 569"/>
                <a:gd name="T71" fmla="*/ 96 h 118"/>
                <a:gd name="T72" fmla="*/ 195 w 569"/>
                <a:gd name="T73" fmla="*/ 96 h 118"/>
                <a:gd name="T74" fmla="*/ 165 w 569"/>
                <a:gd name="T75" fmla="*/ 0 h 118"/>
                <a:gd name="T76" fmla="*/ 117 w 569"/>
                <a:gd name="T77" fmla="*/ 17 h 118"/>
                <a:gd name="T78" fmla="*/ 136 w 569"/>
                <a:gd name="T79" fmla="*/ 69 h 118"/>
                <a:gd name="T80" fmla="*/ 156 w 569"/>
                <a:gd name="T81" fmla="*/ 96 h 118"/>
                <a:gd name="T82" fmla="*/ 146 w 569"/>
                <a:gd name="T83" fmla="*/ 81 h 118"/>
                <a:gd name="T84" fmla="*/ 117 w 569"/>
                <a:gd name="T85" fmla="*/ 101 h 118"/>
                <a:gd name="T86" fmla="*/ 166 w 569"/>
                <a:gd name="T87" fmla="*/ 118 h 118"/>
                <a:gd name="T88" fmla="*/ 185 w 569"/>
                <a:gd name="T89" fmla="*/ 64 h 118"/>
                <a:gd name="T90" fmla="*/ 146 w 569"/>
                <a:gd name="T91" fmla="*/ 46 h 118"/>
                <a:gd name="T92" fmla="*/ 156 w 569"/>
                <a:gd name="T93" fmla="*/ 22 h 118"/>
                <a:gd name="T94" fmla="*/ 185 w 569"/>
                <a:gd name="T95" fmla="*/ 37 h 118"/>
                <a:gd name="T96" fmla="*/ 185 w 569"/>
                <a:gd name="T97" fmla="*/ 17 h 118"/>
                <a:gd name="T98" fmla="*/ 251 w 569"/>
                <a:gd name="T99" fmla="*/ 0 h 118"/>
                <a:gd name="T100" fmla="*/ 261 w 569"/>
                <a:gd name="T101" fmla="*/ 118 h 118"/>
                <a:gd name="T102" fmla="*/ 278 w 569"/>
                <a:gd name="T103" fmla="*/ 96 h 118"/>
                <a:gd name="T104" fmla="*/ 309 w 569"/>
                <a:gd name="T105" fmla="*/ 118 h 118"/>
                <a:gd name="T106" fmla="*/ 290 w 569"/>
                <a:gd name="T107" fmla="*/ 0 h 118"/>
                <a:gd name="T108" fmla="*/ 270 w 569"/>
                <a:gd name="T109" fmla="*/ 25 h 118"/>
                <a:gd name="T110" fmla="*/ 277 w 569"/>
                <a:gd name="T111" fmla="*/ 74 h 118"/>
                <a:gd name="T112" fmla="*/ 265 w 569"/>
                <a:gd name="T113" fmla="*/ 74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9"/>
                <a:gd name="T172" fmla="*/ 0 h 118"/>
                <a:gd name="T173" fmla="*/ 569 w 569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9" h="118">
                  <a:moveTo>
                    <a:pt x="383" y="47"/>
                  </a:moveTo>
                  <a:lnTo>
                    <a:pt x="383" y="17"/>
                  </a:lnTo>
                  <a:lnTo>
                    <a:pt x="364" y="0"/>
                  </a:lnTo>
                  <a:lnTo>
                    <a:pt x="317" y="0"/>
                  </a:lnTo>
                  <a:lnTo>
                    <a:pt x="317" y="118"/>
                  </a:lnTo>
                  <a:lnTo>
                    <a:pt x="346" y="118"/>
                  </a:lnTo>
                  <a:lnTo>
                    <a:pt x="346" y="71"/>
                  </a:lnTo>
                  <a:lnTo>
                    <a:pt x="356" y="71"/>
                  </a:lnTo>
                  <a:lnTo>
                    <a:pt x="356" y="118"/>
                  </a:lnTo>
                  <a:lnTo>
                    <a:pt x="383" y="118"/>
                  </a:lnTo>
                  <a:lnTo>
                    <a:pt x="383" y="71"/>
                  </a:lnTo>
                  <a:lnTo>
                    <a:pt x="369" y="59"/>
                  </a:lnTo>
                  <a:lnTo>
                    <a:pt x="383" y="47"/>
                  </a:lnTo>
                  <a:close/>
                  <a:moveTo>
                    <a:pt x="0" y="0"/>
                  </a:moveTo>
                  <a:lnTo>
                    <a:pt x="0" y="101"/>
                  </a:lnTo>
                  <a:lnTo>
                    <a:pt x="19" y="118"/>
                  </a:lnTo>
                  <a:lnTo>
                    <a:pt x="49" y="118"/>
                  </a:lnTo>
                  <a:lnTo>
                    <a:pt x="68" y="101"/>
                  </a:lnTo>
                  <a:lnTo>
                    <a:pt x="68" y="0"/>
                  </a:lnTo>
                  <a:lnTo>
                    <a:pt x="39" y="0"/>
                  </a:lnTo>
                  <a:lnTo>
                    <a:pt x="39" y="96"/>
                  </a:lnTo>
                  <a:lnTo>
                    <a:pt x="27" y="96"/>
                  </a:lnTo>
                  <a:lnTo>
                    <a:pt x="27" y="0"/>
                  </a:lnTo>
                  <a:lnTo>
                    <a:pt x="0" y="0"/>
                  </a:lnTo>
                  <a:close/>
                  <a:moveTo>
                    <a:pt x="356" y="22"/>
                  </a:moveTo>
                  <a:lnTo>
                    <a:pt x="356" y="49"/>
                  </a:lnTo>
                  <a:lnTo>
                    <a:pt x="346" y="49"/>
                  </a:lnTo>
                  <a:lnTo>
                    <a:pt x="346" y="22"/>
                  </a:lnTo>
                  <a:lnTo>
                    <a:pt x="356" y="22"/>
                  </a:lnTo>
                  <a:close/>
                  <a:moveTo>
                    <a:pt x="483" y="0"/>
                  </a:moveTo>
                  <a:lnTo>
                    <a:pt x="451" y="0"/>
                  </a:lnTo>
                  <a:lnTo>
                    <a:pt x="442" y="57"/>
                  </a:lnTo>
                  <a:lnTo>
                    <a:pt x="439" y="57"/>
                  </a:lnTo>
                  <a:lnTo>
                    <a:pt x="430" y="0"/>
                  </a:lnTo>
                  <a:lnTo>
                    <a:pt x="398" y="0"/>
                  </a:lnTo>
                  <a:lnTo>
                    <a:pt x="398" y="118"/>
                  </a:lnTo>
                  <a:lnTo>
                    <a:pt x="422" y="118"/>
                  </a:lnTo>
                  <a:lnTo>
                    <a:pt x="422" y="42"/>
                  </a:lnTo>
                  <a:lnTo>
                    <a:pt x="424" y="42"/>
                  </a:lnTo>
                  <a:lnTo>
                    <a:pt x="436" y="118"/>
                  </a:lnTo>
                  <a:lnTo>
                    <a:pt x="446" y="118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59" y="118"/>
                  </a:lnTo>
                  <a:lnTo>
                    <a:pt x="483" y="118"/>
                  </a:lnTo>
                  <a:lnTo>
                    <a:pt x="483" y="0"/>
                  </a:lnTo>
                  <a:close/>
                  <a:moveTo>
                    <a:pt x="532" y="42"/>
                  </a:moveTo>
                  <a:lnTo>
                    <a:pt x="532" y="42"/>
                  </a:lnTo>
                  <a:lnTo>
                    <a:pt x="522" y="0"/>
                  </a:lnTo>
                  <a:lnTo>
                    <a:pt x="495" y="0"/>
                  </a:lnTo>
                  <a:lnTo>
                    <a:pt x="519" y="69"/>
                  </a:lnTo>
                  <a:lnTo>
                    <a:pt x="519" y="118"/>
                  </a:lnTo>
                  <a:lnTo>
                    <a:pt x="546" y="118"/>
                  </a:lnTo>
                  <a:lnTo>
                    <a:pt x="546" y="69"/>
                  </a:lnTo>
                  <a:lnTo>
                    <a:pt x="569" y="0"/>
                  </a:lnTo>
                  <a:lnTo>
                    <a:pt x="542" y="0"/>
                  </a:lnTo>
                  <a:lnTo>
                    <a:pt x="532" y="42"/>
                  </a:lnTo>
                  <a:close/>
                  <a:moveTo>
                    <a:pt x="105" y="118"/>
                  </a:moveTo>
                  <a:lnTo>
                    <a:pt x="105" y="96"/>
                  </a:lnTo>
                  <a:lnTo>
                    <a:pt x="76" y="96"/>
                  </a:lnTo>
                  <a:lnTo>
                    <a:pt x="76" y="118"/>
                  </a:lnTo>
                  <a:lnTo>
                    <a:pt x="105" y="118"/>
                  </a:lnTo>
                  <a:close/>
                  <a:moveTo>
                    <a:pt x="193" y="96"/>
                  </a:moveTo>
                  <a:lnTo>
                    <a:pt x="193" y="118"/>
                  </a:lnTo>
                  <a:lnTo>
                    <a:pt x="220" y="118"/>
                  </a:lnTo>
                  <a:lnTo>
                    <a:pt x="220" y="96"/>
                  </a:lnTo>
                  <a:lnTo>
                    <a:pt x="193" y="96"/>
                  </a:lnTo>
                  <a:close/>
                  <a:moveTo>
                    <a:pt x="183" y="17"/>
                  </a:moveTo>
                  <a:lnTo>
                    <a:pt x="163" y="0"/>
                  </a:lnTo>
                  <a:lnTo>
                    <a:pt x="134" y="0"/>
                  </a:lnTo>
                  <a:lnTo>
                    <a:pt x="117" y="17"/>
                  </a:lnTo>
                  <a:lnTo>
                    <a:pt x="117" y="52"/>
                  </a:lnTo>
                  <a:lnTo>
                    <a:pt x="136" y="69"/>
                  </a:lnTo>
                  <a:lnTo>
                    <a:pt x="154" y="71"/>
                  </a:lnTo>
                  <a:lnTo>
                    <a:pt x="154" y="96"/>
                  </a:lnTo>
                  <a:lnTo>
                    <a:pt x="144" y="96"/>
                  </a:lnTo>
                  <a:lnTo>
                    <a:pt x="144" y="81"/>
                  </a:lnTo>
                  <a:lnTo>
                    <a:pt x="117" y="81"/>
                  </a:lnTo>
                  <a:lnTo>
                    <a:pt x="117" y="101"/>
                  </a:lnTo>
                  <a:lnTo>
                    <a:pt x="134" y="118"/>
                  </a:lnTo>
                  <a:lnTo>
                    <a:pt x="164" y="118"/>
                  </a:lnTo>
                  <a:lnTo>
                    <a:pt x="183" y="101"/>
                  </a:lnTo>
                  <a:lnTo>
                    <a:pt x="183" y="64"/>
                  </a:lnTo>
                  <a:lnTo>
                    <a:pt x="164" y="47"/>
                  </a:lnTo>
                  <a:lnTo>
                    <a:pt x="144" y="46"/>
                  </a:lnTo>
                  <a:lnTo>
                    <a:pt x="144" y="22"/>
                  </a:lnTo>
                  <a:lnTo>
                    <a:pt x="154" y="22"/>
                  </a:lnTo>
                  <a:lnTo>
                    <a:pt x="154" y="37"/>
                  </a:lnTo>
                  <a:lnTo>
                    <a:pt x="183" y="37"/>
                  </a:lnTo>
                  <a:lnTo>
                    <a:pt x="183" y="17"/>
                  </a:lnTo>
                  <a:close/>
                  <a:moveTo>
                    <a:pt x="288" y="0"/>
                  </a:moveTo>
                  <a:lnTo>
                    <a:pt x="249" y="0"/>
                  </a:lnTo>
                  <a:lnTo>
                    <a:pt x="232" y="118"/>
                  </a:lnTo>
                  <a:lnTo>
                    <a:pt x="259" y="118"/>
                  </a:lnTo>
                  <a:lnTo>
                    <a:pt x="261" y="96"/>
                  </a:lnTo>
                  <a:lnTo>
                    <a:pt x="276" y="96"/>
                  </a:lnTo>
                  <a:lnTo>
                    <a:pt x="280" y="118"/>
                  </a:lnTo>
                  <a:lnTo>
                    <a:pt x="307" y="118"/>
                  </a:lnTo>
                  <a:lnTo>
                    <a:pt x="288" y="0"/>
                  </a:lnTo>
                  <a:close/>
                  <a:moveTo>
                    <a:pt x="263" y="74"/>
                  </a:moveTo>
                  <a:lnTo>
                    <a:pt x="268" y="25"/>
                  </a:lnTo>
                  <a:lnTo>
                    <a:pt x="269" y="25"/>
                  </a:lnTo>
                  <a:lnTo>
                    <a:pt x="275" y="74"/>
                  </a:lnTo>
                  <a:lnTo>
                    <a:pt x="263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82786F"/>
              </a:gs>
              <a:gs pos="90000">
                <a:srgbClr val="3C38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 userDrawn="1"/>
        </p:nvSpPr>
        <p:spPr bwMode="auto">
          <a:xfrm>
            <a:off x="38100" y="6567490"/>
            <a:ext cx="4838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>
                <a:solidFill>
                  <a:prstClr val="white"/>
                </a:solidFill>
                <a:cs typeface="Arial" charset="0"/>
              </a:rPr>
              <a:t>Accountability &amp; Audit Readiness: Sustaining Army’s Strength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9525" y="6546850"/>
            <a:ext cx="9144000" cy="0"/>
          </a:xfrm>
          <a:prstGeom prst="line">
            <a:avLst/>
          </a:prstGeom>
          <a:ln w="57150">
            <a:solidFill>
              <a:srgbClr val="FFD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0"/>
            <a:ext cx="3008313" cy="8255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2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569075"/>
            <a:ext cx="7620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B8EE2-EC9D-462E-8AE4-4BD53A11FBAA}" type="slidenum">
              <a:rPr lang="en-US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95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-9525"/>
            <a:ext cx="9144000" cy="571500"/>
          </a:xfrm>
          <a:prstGeom prst="rect">
            <a:avLst/>
          </a:prstGeom>
          <a:gradFill rotWithShape="1">
            <a:gsLst>
              <a:gs pos="0">
                <a:srgbClr val="3C3833"/>
              </a:gs>
              <a:gs pos="100000">
                <a:srgbClr val="82786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6" name="Group 8"/>
          <p:cNvGrpSpPr>
            <a:grpSpLocks/>
          </p:cNvGrpSpPr>
          <p:nvPr userDrawn="1"/>
        </p:nvGrpSpPr>
        <p:grpSpPr bwMode="auto">
          <a:xfrm>
            <a:off x="68264" y="31752"/>
            <a:ext cx="369887" cy="492125"/>
            <a:chOff x="576" y="369"/>
            <a:chExt cx="732" cy="973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76" y="369"/>
              <a:ext cx="732" cy="694"/>
            </a:xfrm>
            <a:custGeom>
              <a:avLst/>
              <a:gdLst>
                <a:gd name="T0" fmla="*/ 1212 w 432"/>
                <a:gd name="T1" fmla="*/ 29 h 410"/>
                <a:gd name="T2" fmla="*/ 1137 w 432"/>
                <a:gd name="T3" fmla="*/ 0 h 410"/>
                <a:gd name="T4" fmla="*/ 103 w 432"/>
                <a:gd name="T5" fmla="*/ 0 h 410"/>
                <a:gd name="T6" fmla="*/ 32 w 432"/>
                <a:gd name="T7" fmla="*/ 29 h 410"/>
                <a:gd name="T8" fmla="*/ 0 w 432"/>
                <a:gd name="T9" fmla="*/ 100 h 410"/>
                <a:gd name="T10" fmla="*/ 0 w 432"/>
                <a:gd name="T11" fmla="*/ 1075 h 410"/>
                <a:gd name="T12" fmla="*/ 32 w 432"/>
                <a:gd name="T13" fmla="*/ 1146 h 410"/>
                <a:gd name="T14" fmla="*/ 103 w 432"/>
                <a:gd name="T15" fmla="*/ 1175 h 410"/>
                <a:gd name="T16" fmla="*/ 1137 w 432"/>
                <a:gd name="T17" fmla="*/ 1175 h 410"/>
                <a:gd name="T18" fmla="*/ 1212 w 432"/>
                <a:gd name="T19" fmla="*/ 1146 h 410"/>
                <a:gd name="T20" fmla="*/ 1240 w 432"/>
                <a:gd name="T21" fmla="*/ 1075 h 410"/>
                <a:gd name="T22" fmla="*/ 1240 w 432"/>
                <a:gd name="T23" fmla="*/ 100 h 410"/>
                <a:gd name="T24" fmla="*/ 1212 w 432"/>
                <a:gd name="T25" fmla="*/ 29 h 4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410"/>
                <a:gd name="T41" fmla="*/ 432 w 432"/>
                <a:gd name="T42" fmla="*/ 410 h 4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410">
                  <a:moveTo>
                    <a:pt x="422" y="10"/>
                  </a:moveTo>
                  <a:cubicBezTo>
                    <a:pt x="415" y="3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3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4"/>
                    <a:pt x="4" y="393"/>
                    <a:pt x="11" y="400"/>
                  </a:cubicBezTo>
                  <a:cubicBezTo>
                    <a:pt x="17" y="407"/>
                    <a:pt x="26" y="410"/>
                    <a:pt x="36" y="410"/>
                  </a:cubicBezTo>
                  <a:cubicBezTo>
                    <a:pt x="396" y="410"/>
                    <a:pt x="396" y="410"/>
                    <a:pt x="396" y="410"/>
                  </a:cubicBezTo>
                  <a:cubicBezTo>
                    <a:pt x="406" y="410"/>
                    <a:pt x="415" y="407"/>
                    <a:pt x="422" y="400"/>
                  </a:cubicBezTo>
                  <a:cubicBezTo>
                    <a:pt x="429" y="393"/>
                    <a:pt x="432" y="384"/>
                    <a:pt x="432" y="37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26"/>
                    <a:pt x="429" y="17"/>
                    <a:pt x="422" y="1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95" y="388"/>
              <a:ext cx="694" cy="656"/>
            </a:xfrm>
            <a:custGeom>
              <a:avLst/>
              <a:gdLst>
                <a:gd name="T0" fmla="*/ 1182 w 410"/>
                <a:gd name="T1" fmla="*/ 70 h 388"/>
                <a:gd name="T2" fmla="*/ 1158 w 410"/>
                <a:gd name="T3" fmla="*/ 20 h 388"/>
                <a:gd name="T4" fmla="*/ 1110 w 410"/>
                <a:gd name="T5" fmla="*/ 0 h 388"/>
                <a:gd name="T6" fmla="*/ 71 w 410"/>
                <a:gd name="T7" fmla="*/ 0 h 388"/>
                <a:gd name="T8" fmla="*/ 24 w 410"/>
                <a:gd name="T9" fmla="*/ 20 h 388"/>
                <a:gd name="T10" fmla="*/ 0 w 410"/>
                <a:gd name="T11" fmla="*/ 70 h 388"/>
                <a:gd name="T12" fmla="*/ 0 w 410"/>
                <a:gd name="T13" fmla="*/ 1046 h 388"/>
                <a:gd name="T14" fmla="*/ 24 w 410"/>
                <a:gd name="T15" fmla="*/ 1096 h 388"/>
                <a:gd name="T16" fmla="*/ 71 w 410"/>
                <a:gd name="T17" fmla="*/ 1116 h 388"/>
                <a:gd name="T18" fmla="*/ 1110 w 410"/>
                <a:gd name="T19" fmla="*/ 1116 h 388"/>
                <a:gd name="T20" fmla="*/ 1158 w 410"/>
                <a:gd name="T21" fmla="*/ 1096 h 388"/>
                <a:gd name="T22" fmla="*/ 1182 w 410"/>
                <a:gd name="T23" fmla="*/ 1046 h 388"/>
                <a:gd name="T24" fmla="*/ 1182 w 410"/>
                <a:gd name="T25" fmla="*/ 70 h 3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388"/>
                <a:gd name="T41" fmla="*/ 410 w 410"/>
                <a:gd name="T42" fmla="*/ 388 h 3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388">
                  <a:moveTo>
                    <a:pt x="410" y="24"/>
                  </a:moveTo>
                  <a:cubicBezTo>
                    <a:pt x="410" y="18"/>
                    <a:pt x="407" y="12"/>
                    <a:pt x="402" y="7"/>
                  </a:cubicBezTo>
                  <a:cubicBezTo>
                    <a:pt x="398" y="2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2"/>
                    <a:pt x="8" y="7"/>
                  </a:cubicBezTo>
                  <a:cubicBezTo>
                    <a:pt x="3" y="12"/>
                    <a:pt x="0" y="18"/>
                    <a:pt x="0" y="2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70"/>
                    <a:pt x="3" y="376"/>
                    <a:pt x="8" y="381"/>
                  </a:cubicBezTo>
                  <a:cubicBezTo>
                    <a:pt x="12" y="386"/>
                    <a:pt x="18" y="388"/>
                    <a:pt x="25" y="388"/>
                  </a:cubicBezTo>
                  <a:cubicBezTo>
                    <a:pt x="385" y="388"/>
                    <a:pt x="385" y="388"/>
                    <a:pt x="385" y="388"/>
                  </a:cubicBezTo>
                  <a:cubicBezTo>
                    <a:pt x="392" y="388"/>
                    <a:pt x="398" y="386"/>
                    <a:pt x="402" y="381"/>
                  </a:cubicBezTo>
                  <a:cubicBezTo>
                    <a:pt x="407" y="376"/>
                    <a:pt x="410" y="370"/>
                    <a:pt x="410" y="364"/>
                  </a:cubicBezTo>
                  <a:cubicBezTo>
                    <a:pt x="410" y="24"/>
                    <a:pt x="410" y="24"/>
                    <a:pt x="410" y="24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14" y="407"/>
              <a:ext cx="657" cy="618"/>
            </a:xfrm>
            <a:custGeom>
              <a:avLst/>
              <a:gdLst>
                <a:gd name="T0" fmla="*/ 1103 w 386"/>
                <a:gd name="T1" fmla="*/ 8 h 364"/>
                <a:gd name="T2" fmla="*/ 1074 w 386"/>
                <a:gd name="T3" fmla="*/ 0 h 364"/>
                <a:gd name="T4" fmla="*/ 37 w 386"/>
                <a:gd name="T5" fmla="*/ 0 h 364"/>
                <a:gd name="T6" fmla="*/ 12 w 386"/>
                <a:gd name="T7" fmla="*/ 8 h 364"/>
                <a:gd name="T8" fmla="*/ 0 w 386"/>
                <a:gd name="T9" fmla="*/ 34 h 364"/>
                <a:gd name="T10" fmla="*/ 0 w 386"/>
                <a:gd name="T11" fmla="*/ 1012 h 364"/>
                <a:gd name="T12" fmla="*/ 12 w 386"/>
                <a:gd name="T13" fmla="*/ 1037 h 364"/>
                <a:gd name="T14" fmla="*/ 37 w 386"/>
                <a:gd name="T15" fmla="*/ 1046 h 364"/>
                <a:gd name="T16" fmla="*/ 1074 w 386"/>
                <a:gd name="T17" fmla="*/ 1046 h 364"/>
                <a:gd name="T18" fmla="*/ 1103 w 386"/>
                <a:gd name="T19" fmla="*/ 1037 h 364"/>
                <a:gd name="T20" fmla="*/ 1111 w 386"/>
                <a:gd name="T21" fmla="*/ 1012 h 364"/>
                <a:gd name="T22" fmla="*/ 1111 w 386"/>
                <a:gd name="T23" fmla="*/ 34 h 364"/>
                <a:gd name="T24" fmla="*/ 1103 w 386"/>
                <a:gd name="T25" fmla="*/ 8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364"/>
                <a:gd name="T41" fmla="*/ 386 w 386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364">
                  <a:moveTo>
                    <a:pt x="383" y="3"/>
                  </a:move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5"/>
                    <a:pt x="1" y="358"/>
                    <a:pt x="4" y="361"/>
                  </a:cubicBezTo>
                  <a:cubicBezTo>
                    <a:pt x="6" y="363"/>
                    <a:pt x="9" y="364"/>
                    <a:pt x="13" y="364"/>
                  </a:cubicBezTo>
                  <a:cubicBezTo>
                    <a:pt x="373" y="364"/>
                    <a:pt x="373" y="364"/>
                    <a:pt x="373" y="364"/>
                  </a:cubicBezTo>
                  <a:cubicBezTo>
                    <a:pt x="377" y="364"/>
                    <a:pt x="380" y="363"/>
                    <a:pt x="383" y="361"/>
                  </a:cubicBezTo>
                  <a:cubicBezTo>
                    <a:pt x="385" y="358"/>
                    <a:pt x="386" y="355"/>
                    <a:pt x="386" y="352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6" y="9"/>
                    <a:pt x="385" y="6"/>
                    <a:pt x="383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73" y="451"/>
              <a:ext cx="553" cy="521"/>
            </a:xfrm>
            <a:custGeom>
              <a:avLst/>
              <a:gdLst>
                <a:gd name="T0" fmla="*/ 554 w 552"/>
                <a:gd name="T1" fmla="*/ 199 h 521"/>
                <a:gd name="T2" fmla="*/ 344 w 552"/>
                <a:gd name="T3" fmla="*/ 199 h 521"/>
                <a:gd name="T4" fmla="*/ 279 w 552"/>
                <a:gd name="T5" fmla="*/ 0 h 521"/>
                <a:gd name="T6" fmla="*/ 211 w 552"/>
                <a:gd name="T7" fmla="*/ 199 h 521"/>
                <a:gd name="T8" fmla="*/ 0 w 552"/>
                <a:gd name="T9" fmla="*/ 199 h 521"/>
                <a:gd name="T10" fmla="*/ 172 w 552"/>
                <a:gd name="T11" fmla="*/ 319 h 521"/>
                <a:gd name="T12" fmla="*/ 108 w 552"/>
                <a:gd name="T13" fmla="*/ 515 h 521"/>
                <a:gd name="T14" fmla="*/ 278 w 552"/>
                <a:gd name="T15" fmla="*/ 395 h 521"/>
                <a:gd name="T16" fmla="*/ 449 w 552"/>
                <a:gd name="T17" fmla="*/ 519 h 521"/>
                <a:gd name="T18" fmla="*/ 386 w 552"/>
                <a:gd name="T19" fmla="*/ 315 h 521"/>
                <a:gd name="T20" fmla="*/ 554 w 552"/>
                <a:gd name="T21" fmla="*/ 199 h 521"/>
                <a:gd name="T22" fmla="*/ 554 w 552"/>
                <a:gd name="T23" fmla="*/ 199 h 5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2"/>
                <a:gd name="T37" fmla="*/ 0 h 521"/>
                <a:gd name="T38" fmla="*/ 552 w 552"/>
                <a:gd name="T39" fmla="*/ 521 h 5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2" h="521">
                  <a:moveTo>
                    <a:pt x="552" y="199"/>
                  </a:moveTo>
                  <a:lnTo>
                    <a:pt x="342" y="199"/>
                  </a:lnTo>
                  <a:lnTo>
                    <a:pt x="277" y="0"/>
                  </a:lnTo>
                  <a:lnTo>
                    <a:pt x="211" y="199"/>
                  </a:lnTo>
                  <a:lnTo>
                    <a:pt x="0" y="199"/>
                  </a:lnTo>
                  <a:lnTo>
                    <a:pt x="172" y="321"/>
                  </a:lnTo>
                  <a:lnTo>
                    <a:pt x="108" y="517"/>
                  </a:lnTo>
                  <a:lnTo>
                    <a:pt x="276" y="397"/>
                  </a:lnTo>
                  <a:lnTo>
                    <a:pt x="447" y="521"/>
                  </a:lnTo>
                  <a:lnTo>
                    <a:pt x="384" y="317"/>
                  </a:lnTo>
                  <a:lnTo>
                    <a:pt x="552" y="199"/>
                  </a:ln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43" y="520"/>
              <a:ext cx="415" cy="389"/>
            </a:xfrm>
            <a:custGeom>
              <a:avLst/>
              <a:gdLst>
                <a:gd name="T0" fmla="*/ 416 w 414"/>
                <a:gd name="T1" fmla="*/ 147 h 390"/>
                <a:gd name="T2" fmla="*/ 258 w 414"/>
                <a:gd name="T3" fmla="*/ 147 h 390"/>
                <a:gd name="T4" fmla="*/ 210 w 414"/>
                <a:gd name="T5" fmla="*/ 0 h 390"/>
                <a:gd name="T6" fmla="*/ 158 w 414"/>
                <a:gd name="T7" fmla="*/ 147 h 390"/>
                <a:gd name="T8" fmla="*/ 0 w 414"/>
                <a:gd name="T9" fmla="*/ 147 h 390"/>
                <a:gd name="T10" fmla="*/ 129 w 414"/>
                <a:gd name="T11" fmla="*/ 237 h 390"/>
                <a:gd name="T12" fmla="*/ 81 w 414"/>
                <a:gd name="T13" fmla="*/ 386 h 390"/>
                <a:gd name="T14" fmla="*/ 209 w 414"/>
                <a:gd name="T15" fmla="*/ 294 h 390"/>
                <a:gd name="T16" fmla="*/ 338 w 414"/>
                <a:gd name="T17" fmla="*/ 388 h 390"/>
                <a:gd name="T18" fmla="*/ 290 w 414"/>
                <a:gd name="T19" fmla="*/ 235 h 390"/>
                <a:gd name="T20" fmla="*/ 416 w 414"/>
                <a:gd name="T21" fmla="*/ 147 h 390"/>
                <a:gd name="T22" fmla="*/ 416 w 414"/>
                <a:gd name="T23" fmla="*/ 147 h 3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4"/>
                <a:gd name="T37" fmla="*/ 0 h 390"/>
                <a:gd name="T38" fmla="*/ 414 w 414"/>
                <a:gd name="T39" fmla="*/ 390 h 3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4" h="390">
                  <a:moveTo>
                    <a:pt x="414" y="147"/>
                  </a:moveTo>
                  <a:lnTo>
                    <a:pt x="256" y="147"/>
                  </a:lnTo>
                  <a:lnTo>
                    <a:pt x="208" y="0"/>
                  </a:lnTo>
                  <a:lnTo>
                    <a:pt x="158" y="147"/>
                  </a:lnTo>
                  <a:lnTo>
                    <a:pt x="0" y="147"/>
                  </a:lnTo>
                  <a:lnTo>
                    <a:pt x="129" y="239"/>
                  </a:lnTo>
                  <a:lnTo>
                    <a:pt x="81" y="388"/>
                  </a:lnTo>
                  <a:lnTo>
                    <a:pt x="207" y="296"/>
                  </a:lnTo>
                  <a:lnTo>
                    <a:pt x="336" y="390"/>
                  </a:lnTo>
                  <a:lnTo>
                    <a:pt x="288" y="237"/>
                  </a:lnTo>
                  <a:lnTo>
                    <a:pt x="414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90" y="573"/>
              <a:ext cx="317" cy="292"/>
            </a:xfrm>
            <a:custGeom>
              <a:avLst/>
              <a:gdLst>
                <a:gd name="T0" fmla="*/ 221 w 312"/>
                <a:gd name="T1" fmla="*/ 178 h 293"/>
                <a:gd name="T2" fmla="*/ 318 w 312"/>
                <a:gd name="T3" fmla="*/ 112 h 293"/>
                <a:gd name="T4" fmla="*/ 197 w 312"/>
                <a:gd name="T5" fmla="*/ 112 h 293"/>
                <a:gd name="T6" fmla="*/ 160 w 312"/>
                <a:gd name="T7" fmla="*/ 0 h 293"/>
                <a:gd name="T8" fmla="*/ 121 w 312"/>
                <a:gd name="T9" fmla="*/ 112 h 293"/>
                <a:gd name="T10" fmla="*/ 0 w 312"/>
                <a:gd name="T11" fmla="*/ 112 h 293"/>
                <a:gd name="T12" fmla="*/ 98 w 312"/>
                <a:gd name="T13" fmla="*/ 178 h 293"/>
                <a:gd name="T14" fmla="*/ 63 w 312"/>
                <a:gd name="T15" fmla="*/ 290 h 293"/>
                <a:gd name="T16" fmla="*/ 160 w 312"/>
                <a:gd name="T17" fmla="*/ 222 h 293"/>
                <a:gd name="T18" fmla="*/ 256 w 312"/>
                <a:gd name="T19" fmla="*/ 291 h 293"/>
                <a:gd name="T20" fmla="*/ 221 w 312"/>
                <a:gd name="T21" fmla="*/ 178 h 293"/>
                <a:gd name="T22" fmla="*/ 221 w 312"/>
                <a:gd name="T23" fmla="*/ 178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293"/>
                <a:gd name="T38" fmla="*/ 312 w 312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293">
                  <a:moveTo>
                    <a:pt x="217" y="180"/>
                  </a:moveTo>
                  <a:lnTo>
                    <a:pt x="312" y="112"/>
                  </a:lnTo>
                  <a:lnTo>
                    <a:pt x="193" y="112"/>
                  </a:lnTo>
                  <a:lnTo>
                    <a:pt x="156" y="0"/>
                  </a:lnTo>
                  <a:lnTo>
                    <a:pt x="119" y="112"/>
                  </a:lnTo>
                  <a:lnTo>
                    <a:pt x="0" y="112"/>
                  </a:lnTo>
                  <a:lnTo>
                    <a:pt x="96" y="180"/>
                  </a:lnTo>
                  <a:lnTo>
                    <a:pt x="61" y="292"/>
                  </a:lnTo>
                  <a:lnTo>
                    <a:pt x="156" y="224"/>
                  </a:lnTo>
                  <a:lnTo>
                    <a:pt x="252" y="293"/>
                  </a:lnTo>
                  <a:lnTo>
                    <a:pt x="217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76" y="1081"/>
              <a:ext cx="732" cy="261"/>
            </a:xfrm>
            <a:custGeom>
              <a:avLst/>
              <a:gdLst>
                <a:gd name="T0" fmla="*/ 103 w 432"/>
                <a:gd name="T1" fmla="*/ 0 h 153"/>
                <a:gd name="T2" fmla="*/ 32 w 432"/>
                <a:gd name="T3" fmla="*/ 32 h 153"/>
                <a:gd name="T4" fmla="*/ 0 w 432"/>
                <a:gd name="T5" fmla="*/ 103 h 153"/>
                <a:gd name="T6" fmla="*/ 0 w 432"/>
                <a:gd name="T7" fmla="*/ 339 h 153"/>
                <a:gd name="T8" fmla="*/ 32 w 432"/>
                <a:gd name="T9" fmla="*/ 410 h 153"/>
                <a:gd name="T10" fmla="*/ 103 w 432"/>
                <a:gd name="T11" fmla="*/ 438 h 153"/>
                <a:gd name="T12" fmla="*/ 1137 w 432"/>
                <a:gd name="T13" fmla="*/ 438 h 153"/>
                <a:gd name="T14" fmla="*/ 1212 w 432"/>
                <a:gd name="T15" fmla="*/ 410 h 153"/>
                <a:gd name="T16" fmla="*/ 1240 w 432"/>
                <a:gd name="T17" fmla="*/ 339 h 153"/>
                <a:gd name="T18" fmla="*/ 1240 w 432"/>
                <a:gd name="T19" fmla="*/ 103 h 153"/>
                <a:gd name="T20" fmla="*/ 1212 w 432"/>
                <a:gd name="T21" fmla="*/ 32 h 153"/>
                <a:gd name="T22" fmla="*/ 1137 w 432"/>
                <a:gd name="T23" fmla="*/ 0 h 153"/>
                <a:gd name="T24" fmla="*/ 103 w 432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153"/>
                <a:gd name="T41" fmla="*/ 432 w 432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153">
                  <a:moveTo>
                    <a:pt x="36" y="0"/>
                  </a:moveTo>
                  <a:cubicBezTo>
                    <a:pt x="26" y="0"/>
                    <a:pt x="17" y="4"/>
                    <a:pt x="11" y="11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7"/>
                    <a:pt x="4" y="136"/>
                    <a:pt x="11" y="143"/>
                  </a:cubicBezTo>
                  <a:cubicBezTo>
                    <a:pt x="17" y="150"/>
                    <a:pt x="26" y="153"/>
                    <a:pt x="36" y="153"/>
                  </a:cubicBezTo>
                  <a:cubicBezTo>
                    <a:pt x="396" y="153"/>
                    <a:pt x="396" y="153"/>
                    <a:pt x="396" y="153"/>
                  </a:cubicBezTo>
                  <a:cubicBezTo>
                    <a:pt x="406" y="153"/>
                    <a:pt x="415" y="150"/>
                    <a:pt x="422" y="143"/>
                  </a:cubicBezTo>
                  <a:cubicBezTo>
                    <a:pt x="429" y="136"/>
                    <a:pt x="432" y="127"/>
                    <a:pt x="432" y="118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26"/>
                    <a:pt x="429" y="17"/>
                    <a:pt x="422" y="11"/>
                  </a:cubicBezTo>
                  <a:cubicBezTo>
                    <a:pt x="415" y="4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95" y="1100"/>
              <a:ext cx="694" cy="223"/>
            </a:xfrm>
            <a:custGeom>
              <a:avLst/>
              <a:gdLst>
                <a:gd name="T0" fmla="*/ 24 w 410"/>
                <a:gd name="T1" fmla="*/ 24 h 131"/>
                <a:gd name="T2" fmla="*/ 0 w 410"/>
                <a:gd name="T3" fmla="*/ 74 h 131"/>
                <a:gd name="T4" fmla="*/ 0 w 410"/>
                <a:gd name="T5" fmla="*/ 316 h 131"/>
                <a:gd name="T6" fmla="*/ 24 w 410"/>
                <a:gd name="T7" fmla="*/ 366 h 131"/>
                <a:gd name="T8" fmla="*/ 71 w 410"/>
                <a:gd name="T9" fmla="*/ 386 h 131"/>
                <a:gd name="T10" fmla="*/ 1110 w 410"/>
                <a:gd name="T11" fmla="*/ 386 h 131"/>
                <a:gd name="T12" fmla="*/ 1158 w 410"/>
                <a:gd name="T13" fmla="*/ 366 h 131"/>
                <a:gd name="T14" fmla="*/ 1182 w 410"/>
                <a:gd name="T15" fmla="*/ 316 h 131"/>
                <a:gd name="T16" fmla="*/ 1182 w 410"/>
                <a:gd name="T17" fmla="*/ 74 h 131"/>
                <a:gd name="T18" fmla="*/ 1158 w 410"/>
                <a:gd name="T19" fmla="*/ 24 h 131"/>
                <a:gd name="T20" fmla="*/ 1110 w 410"/>
                <a:gd name="T21" fmla="*/ 0 h 131"/>
                <a:gd name="T22" fmla="*/ 71 w 410"/>
                <a:gd name="T23" fmla="*/ 0 h 131"/>
                <a:gd name="T24" fmla="*/ 24 w 410"/>
                <a:gd name="T25" fmla="*/ 24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131"/>
                <a:gd name="T41" fmla="*/ 410 w 410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131">
                  <a:moveTo>
                    <a:pt x="8" y="8"/>
                  </a:moveTo>
                  <a:cubicBezTo>
                    <a:pt x="3" y="12"/>
                    <a:pt x="0" y="18"/>
                    <a:pt x="0" y="2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3"/>
                    <a:pt x="3" y="119"/>
                    <a:pt x="8" y="124"/>
                  </a:cubicBezTo>
                  <a:cubicBezTo>
                    <a:pt x="12" y="129"/>
                    <a:pt x="18" y="131"/>
                    <a:pt x="25" y="131"/>
                  </a:cubicBezTo>
                  <a:cubicBezTo>
                    <a:pt x="385" y="131"/>
                    <a:pt x="385" y="131"/>
                    <a:pt x="385" y="131"/>
                  </a:cubicBezTo>
                  <a:cubicBezTo>
                    <a:pt x="392" y="131"/>
                    <a:pt x="398" y="129"/>
                    <a:pt x="402" y="124"/>
                  </a:cubicBezTo>
                  <a:cubicBezTo>
                    <a:pt x="407" y="119"/>
                    <a:pt x="410" y="113"/>
                    <a:pt x="410" y="107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0" y="18"/>
                    <a:pt x="407" y="12"/>
                    <a:pt x="402" y="8"/>
                  </a:cubicBezTo>
                  <a:cubicBezTo>
                    <a:pt x="398" y="3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3"/>
                    <a:pt x="8" y="8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14" y="1122"/>
              <a:ext cx="657" cy="182"/>
            </a:xfrm>
            <a:custGeom>
              <a:avLst/>
              <a:gdLst>
                <a:gd name="T0" fmla="*/ 37 w 386"/>
                <a:gd name="T1" fmla="*/ 0 h 108"/>
                <a:gd name="T2" fmla="*/ 12 w 386"/>
                <a:gd name="T3" fmla="*/ 12 h 108"/>
                <a:gd name="T4" fmla="*/ 0 w 386"/>
                <a:gd name="T5" fmla="*/ 37 h 108"/>
                <a:gd name="T6" fmla="*/ 0 w 386"/>
                <a:gd name="T7" fmla="*/ 270 h 108"/>
                <a:gd name="T8" fmla="*/ 12 w 386"/>
                <a:gd name="T9" fmla="*/ 295 h 108"/>
                <a:gd name="T10" fmla="*/ 37 w 386"/>
                <a:gd name="T11" fmla="*/ 307 h 108"/>
                <a:gd name="T12" fmla="*/ 1074 w 386"/>
                <a:gd name="T13" fmla="*/ 307 h 108"/>
                <a:gd name="T14" fmla="*/ 1103 w 386"/>
                <a:gd name="T15" fmla="*/ 295 h 108"/>
                <a:gd name="T16" fmla="*/ 1111 w 386"/>
                <a:gd name="T17" fmla="*/ 270 h 108"/>
                <a:gd name="T18" fmla="*/ 1111 w 386"/>
                <a:gd name="T19" fmla="*/ 37 h 108"/>
                <a:gd name="T20" fmla="*/ 1103 w 386"/>
                <a:gd name="T21" fmla="*/ 12 h 108"/>
                <a:gd name="T22" fmla="*/ 1074 w 386"/>
                <a:gd name="T23" fmla="*/ 0 h 108"/>
                <a:gd name="T24" fmla="*/ 37 w 386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108"/>
                <a:gd name="T41" fmla="*/ 386 w 386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108">
                  <a:moveTo>
                    <a:pt x="13" y="0"/>
                  </a:move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1" y="101"/>
                    <a:pt x="4" y="104"/>
                  </a:cubicBezTo>
                  <a:cubicBezTo>
                    <a:pt x="6" y="106"/>
                    <a:pt x="9" y="108"/>
                    <a:pt x="13" y="108"/>
                  </a:cubicBezTo>
                  <a:cubicBezTo>
                    <a:pt x="373" y="108"/>
                    <a:pt x="373" y="108"/>
                    <a:pt x="373" y="108"/>
                  </a:cubicBezTo>
                  <a:cubicBezTo>
                    <a:pt x="377" y="108"/>
                    <a:pt x="380" y="106"/>
                    <a:pt x="383" y="104"/>
                  </a:cubicBezTo>
                  <a:cubicBezTo>
                    <a:pt x="385" y="101"/>
                    <a:pt x="386" y="98"/>
                    <a:pt x="386" y="95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9"/>
                    <a:pt x="385" y="6"/>
                    <a:pt x="383" y="4"/>
                  </a:cubicBez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658" y="1154"/>
              <a:ext cx="572" cy="119"/>
            </a:xfrm>
            <a:custGeom>
              <a:avLst/>
              <a:gdLst>
                <a:gd name="T0" fmla="*/ 385 w 569"/>
                <a:gd name="T1" fmla="*/ 17 h 118"/>
                <a:gd name="T2" fmla="*/ 319 w 569"/>
                <a:gd name="T3" fmla="*/ 0 h 118"/>
                <a:gd name="T4" fmla="*/ 348 w 569"/>
                <a:gd name="T5" fmla="*/ 118 h 118"/>
                <a:gd name="T6" fmla="*/ 358 w 569"/>
                <a:gd name="T7" fmla="*/ 71 h 118"/>
                <a:gd name="T8" fmla="*/ 385 w 569"/>
                <a:gd name="T9" fmla="*/ 118 h 118"/>
                <a:gd name="T10" fmla="*/ 371 w 569"/>
                <a:gd name="T11" fmla="*/ 59 h 118"/>
                <a:gd name="T12" fmla="*/ 385 w 569"/>
                <a:gd name="T13" fmla="*/ 47 h 118"/>
                <a:gd name="T14" fmla="*/ 0 w 569"/>
                <a:gd name="T15" fmla="*/ 101 h 118"/>
                <a:gd name="T16" fmla="*/ 49 w 569"/>
                <a:gd name="T17" fmla="*/ 118 h 118"/>
                <a:gd name="T18" fmla="*/ 68 w 569"/>
                <a:gd name="T19" fmla="*/ 0 h 118"/>
                <a:gd name="T20" fmla="*/ 39 w 569"/>
                <a:gd name="T21" fmla="*/ 96 h 118"/>
                <a:gd name="T22" fmla="*/ 27 w 569"/>
                <a:gd name="T23" fmla="*/ 0 h 118"/>
                <a:gd name="T24" fmla="*/ 0 w 569"/>
                <a:gd name="T25" fmla="*/ 0 h 118"/>
                <a:gd name="T26" fmla="*/ 358 w 569"/>
                <a:gd name="T27" fmla="*/ 49 h 118"/>
                <a:gd name="T28" fmla="*/ 348 w 569"/>
                <a:gd name="T29" fmla="*/ 22 h 118"/>
                <a:gd name="T30" fmla="*/ 358 w 569"/>
                <a:gd name="T31" fmla="*/ 22 h 118"/>
                <a:gd name="T32" fmla="*/ 455 w 569"/>
                <a:gd name="T33" fmla="*/ 0 h 118"/>
                <a:gd name="T34" fmla="*/ 443 w 569"/>
                <a:gd name="T35" fmla="*/ 57 h 118"/>
                <a:gd name="T36" fmla="*/ 400 w 569"/>
                <a:gd name="T37" fmla="*/ 0 h 118"/>
                <a:gd name="T38" fmla="*/ 424 w 569"/>
                <a:gd name="T39" fmla="*/ 118 h 118"/>
                <a:gd name="T40" fmla="*/ 426 w 569"/>
                <a:gd name="T41" fmla="*/ 42 h 118"/>
                <a:gd name="T42" fmla="*/ 450 w 569"/>
                <a:gd name="T43" fmla="*/ 118 h 118"/>
                <a:gd name="T44" fmla="*/ 463 w 569"/>
                <a:gd name="T45" fmla="*/ 42 h 118"/>
                <a:gd name="T46" fmla="*/ 487 w 569"/>
                <a:gd name="T47" fmla="*/ 118 h 118"/>
                <a:gd name="T48" fmla="*/ 487 w 569"/>
                <a:gd name="T49" fmla="*/ 0 h 118"/>
                <a:gd name="T50" fmla="*/ 536 w 569"/>
                <a:gd name="T51" fmla="*/ 42 h 118"/>
                <a:gd name="T52" fmla="*/ 499 w 569"/>
                <a:gd name="T53" fmla="*/ 0 h 118"/>
                <a:gd name="T54" fmla="*/ 523 w 569"/>
                <a:gd name="T55" fmla="*/ 118 h 118"/>
                <a:gd name="T56" fmla="*/ 550 w 569"/>
                <a:gd name="T57" fmla="*/ 69 h 118"/>
                <a:gd name="T58" fmla="*/ 546 w 569"/>
                <a:gd name="T59" fmla="*/ 0 h 118"/>
                <a:gd name="T60" fmla="*/ 536 w 569"/>
                <a:gd name="T61" fmla="*/ 42 h 118"/>
                <a:gd name="T62" fmla="*/ 105 w 569"/>
                <a:gd name="T63" fmla="*/ 96 h 118"/>
                <a:gd name="T64" fmla="*/ 76 w 569"/>
                <a:gd name="T65" fmla="*/ 118 h 118"/>
                <a:gd name="T66" fmla="*/ 105 w 569"/>
                <a:gd name="T67" fmla="*/ 118 h 118"/>
                <a:gd name="T68" fmla="*/ 195 w 569"/>
                <a:gd name="T69" fmla="*/ 118 h 118"/>
                <a:gd name="T70" fmla="*/ 222 w 569"/>
                <a:gd name="T71" fmla="*/ 96 h 118"/>
                <a:gd name="T72" fmla="*/ 195 w 569"/>
                <a:gd name="T73" fmla="*/ 96 h 118"/>
                <a:gd name="T74" fmla="*/ 165 w 569"/>
                <a:gd name="T75" fmla="*/ 0 h 118"/>
                <a:gd name="T76" fmla="*/ 117 w 569"/>
                <a:gd name="T77" fmla="*/ 17 h 118"/>
                <a:gd name="T78" fmla="*/ 136 w 569"/>
                <a:gd name="T79" fmla="*/ 69 h 118"/>
                <a:gd name="T80" fmla="*/ 156 w 569"/>
                <a:gd name="T81" fmla="*/ 96 h 118"/>
                <a:gd name="T82" fmla="*/ 146 w 569"/>
                <a:gd name="T83" fmla="*/ 81 h 118"/>
                <a:gd name="T84" fmla="*/ 117 w 569"/>
                <a:gd name="T85" fmla="*/ 101 h 118"/>
                <a:gd name="T86" fmla="*/ 166 w 569"/>
                <a:gd name="T87" fmla="*/ 118 h 118"/>
                <a:gd name="T88" fmla="*/ 185 w 569"/>
                <a:gd name="T89" fmla="*/ 64 h 118"/>
                <a:gd name="T90" fmla="*/ 146 w 569"/>
                <a:gd name="T91" fmla="*/ 46 h 118"/>
                <a:gd name="T92" fmla="*/ 156 w 569"/>
                <a:gd name="T93" fmla="*/ 22 h 118"/>
                <a:gd name="T94" fmla="*/ 185 w 569"/>
                <a:gd name="T95" fmla="*/ 37 h 118"/>
                <a:gd name="T96" fmla="*/ 185 w 569"/>
                <a:gd name="T97" fmla="*/ 17 h 118"/>
                <a:gd name="T98" fmla="*/ 251 w 569"/>
                <a:gd name="T99" fmla="*/ 0 h 118"/>
                <a:gd name="T100" fmla="*/ 261 w 569"/>
                <a:gd name="T101" fmla="*/ 118 h 118"/>
                <a:gd name="T102" fmla="*/ 278 w 569"/>
                <a:gd name="T103" fmla="*/ 96 h 118"/>
                <a:gd name="T104" fmla="*/ 309 w 569"/>
                <a:gd name="T105" fmla="*/ 118 h 118"/>
                <a:gd name="T106" fmla="*/ 290 w 569"/>
                <a:gd name="T107" fmla="*/ 0 h 118"/>
                <a:gd name="T108" fmla="*/ 270 w 569"/>
                <a:gd name="T109" fmla="*/ 25 h 118"/>
                <a:gd name="T110" fmla="*/ 277 w 569"/>
                <a:gd name="T111" fmla="*/ 74 h 118"/>
                <a:gd name="T112" fmla="*/ 265 w 569"/>
                <a:gd name="T113" fmla="*/ 74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9"/>
                <a:gd name="T172" fmla="*/ 0 h 118"/>
                <a:gd name="T173" fmla="*/ 569 w 569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9" h="118">
                  <a:moveTo>
                    <a:pt x="383" y="47"/>
                  </a:moveTo>
                  <a:lnTo>
                    <a:pt x="383" y="17"/>
                  </a:lnTo>
                  <a:lnTo>
                    <a:pt x="364" y="0"/>
                  </a:lnTo>
                  <a:lnTo>
                    <a:pt x="317" y="0"/>
                  </a:lnTo>
                  <a:lnTo>
                    <a:pt x="317" y="118"/>
                  </a:lnTo>
                  <a:lnTo>
                    <a:pt x="346" y="118"/>
                  </a:lnTo>
                  <a:lnTo>
                    <a:pt x="346" y="71"/>
                  </a:lnTo>
                  <a:lnTo>
                    <a:pt x="356" y="71"/>
                  </a:lnTo>
                  <a:lnTo>
                    <a:pt x="356" y="118"/>
                  </a:lnTo>
                  <a:lnTo>
                    <a:pt x="383" y="118"/>
                  </a:lnTo>
                  <a:lnTo>
                    <a:pt x="383" y="71"/>
                  </a:lnTo>
                  <a:lnTo>
                    <a:pt x="369" y="59"/>
                  </a:lnTo>
                  <a:lnTo>
                    <a:pt x="383" y="47"/>
                  </a:lnTo>
                  <a:close/>
                  <a:moveTo>
                    <a:pt x="0" y="0"/>
                  </a:moveTo>
                  <a:lnTo>
                    <a:pt x="0" y="101"/>
                  </a:lnTo>
                  <a:lnTo>
                    <a:pt x="19" y="118"/>
                  </a:lnTo>
                  <a:lnTo>
                    <a:pt x="49" y="118"/>
                  </a:lnTo>
                  <a:lnTo>
                    <a:pt x="68" y="101"/>
                  </a:lnTo>
                  <a:lnTo>
                    <a:pt x="68" y="0"/>
                  </a:lnTo>
                  <a:lnTo>
                    <a:pt x="39" y="0"/>
                  </a:lnTo>
                  <a:lnTo>
                    <a:pt x="39" y="96"/>
                  </a:lnTo>
                  <a:lnTo>
                    <a:pt x="27" y="96"/>
                  </a:lnTo>
                  <a:lnTo>
                    <a:pt x="27" y="0"/>
                  </a:lnTo>
                  <a:lnTo>
                    <a:pt x="0" y="0"/>
                  </a:lnTo>
                  <a:close/>
                  <a:moveTo>
                    <a:pt x="356" y="22"/>
                  </a:moveTo>
                  <a:lnTo>
                    <a:pt x="356" y="49"/>
                  </a:lnTo>
                  <a:lnTo>
                    <a:pt x="346" y="49"/>
                  </a:lnTo>
                  <a:lnTo>
                    <a:pt x="346" y="22"/>
                  </a:lnTo>
                  <a:lnTo>
                    <a:pt x="356" y="22"/>
                  </a:lnTo>
                  <a:close/>
                  <a:moveTo>
                    <a:pt x="483" y="0"/>
                  </a:moveTo>
                  <a:lnTo>
                    <a:pt x="451" y="0"/>
                  </a:lnTo>
                  <a:lnTo>
                    <a:pt x="442" y="57"/>
                  </a:lnTo>
                  <a:lnTo>
                    <a:pt x="439" y="57"/>
                  </a:lnTo>
                  <a:lnTo>
                    <a:pt x="430" y="0"/>
                  </a:lnTo>
                  <a:lnTo>
                    <a:pt x="398" y="0"/>
                  </a:lnTo>
                  <a:lnTo>
                    <a:pt x="398" y="118"/>
                  </a:lnTo>
                  <a:lnTo>
                    <a:pt x="422" y="118"/>
                  </a:lnTo>
                  <a:lnTo>
                    <a:pt x="422" y="42"/>
                  </a:lnTo>
                  <a:lnTo>
                    <a:pt x="424" y="42"/>
                  </a:lnTo>
                  <a:lnTo>
                    <a:pt x="436" y="118"/>
                  </a:lnTo>
                  <a:lnTo>
                    <a:pt x="446" y="118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59" y="118"/>
                  </a:lnTo>
                  <a:lnTo>
                    <a:pt x="483" y="118"/>
                  </a:lnTo>
                  <a:lnTo>
                    <a:pt x="483" y="0"/>
                  </a:lnTo>
                  <a:close/>
                  <a:moveTo>
                    <a:pt x="532" y="42"/>
                  </a:moveTo>
                  <a:lnTo>
                    <a:pt x="532" y="42"/>
                  </a:lnTo>
                  <a:lnTo>
                    <a:pt x="522" y="0"/>
                  </a:lnTo>
                  <a:lnTo>
                    <a:pt x="495" y="0"/>
                  </a:lnTo>
                  <a:lnTo>
                    <a:pt x="519" y="69"/>
                  </a:lnTo>
                  <a:lnTo>
                    <a:pt x="519" y="118"/>
                  </a:lnTo>
                  <a:lnTo>
                    <a:pt x="546" y="118"/>
                  </a:lnTo>
                  <a:lnTo>
                    <a:pt x="546" y="69"/>
                  </a:lnTo>
                  <a:lnTo>
                    <a:pt x="569" y="0"/>
                  </a:lnTo>
                  <a:lnTo>
                    <a:pt x="542" y="0"/>
                  </a:lnTo>
                  <a:lnTo>
                    <a:pt x="532" y="42"/>
                  </a:lnTo>
                  <a:close/>
                  <a:moveTo>
                    <a:pt x="105" y="118"/>
                  </a:moveTo>
                  <a:lnTo>
                    <a:pt x="105" y="96"/>
                  </a:lnTo>
                  <a:lnTo>
                    <a:pt x="76" y="96"/>
                  </a:lnTo>
                  <a:lnTo>
                    <a:pt x="76" y="118"/>
                  </a:lnTo>
                  <a:lnTo>
                    <a:pt x="105" y="118"/>
                  </a:lnTo>
                  <a:close/>
                  <a:moveTo>
                    <a:pt x="193" y="96"/>
                  </a:moveTo>
                  <a:lnTo>
                    <a:pt x="193" y="118"/>
                  </a:lnTo>
                  <a:lnTo>
                    <a:pt x="220" y="118"/>
                  </a:lnTo>
                  <a:lnTo>
                    <a:pt x="220" y="96"/>
                  </a:lnTo>
                  <a:lnTo>
                    <a:pt x="193" y="96"/>
                  </a:lnTo>
                  <a:close/>
                  <a:moveTo>
                    <a:pt x="183" y="17"/>
                  </a:moveTo>
                  <a:lnTo>
                    <a:pt x="163" y="0"/>
                  </a:lnTo>
                  <a:lnTo>
                    <a:pt x="134" y="0"/>
                  </a:lnTo>
                  <a:lnTo>
                    <a:pt x="117" y="17"/>
                  </a:lnTo>
                  <a:lnTo>
                    <a:pt x="117" y="52"/>
                  </a:lnTo>
                  <a:lnTo>
                    <a:pt x="136" y="69"/>
                  </a:lnTo>
                  <a:lnTo>
                    <a:pt x="154" y="71"/>
                  </a:lnTo>
                  <a:lnTo>
                    <a:pt x="154" y="96"/>
                  </a:lnTo>
                  <a:lnTo>
                    <a:pt x="144" y="96"/>
                  </a:lnTo>
                  <a:lnTo>
                    <a:pt x="144" y="81"/>
                  </a:lnTo>
                  <a:lnTo>
                    <a:pt x="117" y="81"/>
                  </a:lnTo>
                  <a:lnTo>
                    <a:pt x="117" y="101"/>
                  </a:lnTo>
                  <a:lnTo>
                    <a:pt x="134" y="118"/>
                  </a:lnTo>
                  <a:lnTo>
                    <a:pt x="164" y="118"/>
                  </a:lnTo>
                  <a:lnTo>
                    <a:pt x="183" y="101"/>
                  </a:lnTo>
                  <a:lnTo>
                    <a:pt x="183" y="64"/>
                  </a:lnTo>
                  <a:lnTo>
                    <a:pt x="164" y="47"/>
                  </a:lnTo>
                  <a:lnTo>
                    <a:pt x="144" y="46"/>
                  </a:lnTo>
                  <a:lnTo>
                    <a:pt x="144" y="22"/>
                  </a:lnTo>
                  <a:lnTo>
                    <a:pt x="154" y="22"/>
                  </a:lnTo>
                  <a:lnTo>
                    <a:pt x="154" y="37"/>
                  </a:lnTo>
                  <a:lnTo>
                    <a:pt x="183" y="37"/>
                  </a:lnTo>
                  <a:lnTo>
                    <a:pt x="183" y="17"/>
                  </a:lnTo>
                  <a:close/>
                  <a:moveTo>
                    <a:pt x="288" y="0"/>
                  </a:moveTo>
                  <a:lnTo>
                    <a:pt x="249" y="0"/>
                  </a:lnTo>
                  <a:lnTo>
                    <a:pt x="232" y="118"/>
                  </a:lnTo>
                  <a:lnTo>
                    <a:pt x="259" y="118"/>
                  </a:lnTo>
                  <a:lnTo>
                    <a:pt x="261" y="96"/>
                  </a:lnTo>
                  <a:lnTo>
                    <a:pt x="276" y="96"/>
                  </a:lnTo>
                  <a:lnTo>
                    <a:pt x="280" y="118"/>
                  </a:lnTo>
                  <a:lnTo>
                    <a:pt x="307" y="118"/>
                  </a:lnTo>
                  <a:lnTo>
                    <a:pt x="288" y="0"/>
                  </a:lnTo>
                  <a:close/>
                  <a:moveTo>
                    <a:pt x="263" y="74"/>
                  </a:moveTo>
                  <a:lnTo>
                    <a:pt x="268" y="25"/>
                  </a:lnTo>
                  <a:lnTo>
                    <a:pt x="269" y="25"/>
                  </a:lnTo>
                  <a:lnTo>
                    <a:pt x="275" y="74"/>
                  </a:lnTo>
                  <a:lnTo>
                    <a:pt x="263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82786F"/>
              </a:gs>
              <a:gs pos="90000">
                <a:srgbClr val="3C38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 userDrawn="1"/>
        </p:nvSpPr>
        <p:spPr bwMode="auto">
          <a:xfrm>
            <a:off x="38100" y="6567490"/>
            <a:ext cx="4838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>
                <a:solidFill>
                  <a:prstClr val="white"/>
                </a:solidFill>
                <a:cs typeface="Arial" charset="0"/>
              </a:rPr>
              <a:t>Accountability &amp; Audit Readiness: Sustaining Army’s Strength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9525" y="6546850"/>
            <a:ext cx="9144000" cy="0"/>
          </a:xfrm>
          <a:prstGeom prst="line">
            <a:avLst/>
          </a:prstGeom>
          <a:ln w="57150">
            <a:solidFill>
              <a:srgbClr val="FFD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19662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3183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64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569075"/>
            <a:ext cx="7620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D38119-4363-4460-A69A-80D59358226C}" type="slidenum">
              <a:rPr lang="en-US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87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-9525"/>
            <a:ext cx="9144000" cy="571500"/>
          </a:xfrm>
          <a:prstGeom prst="rect">
            <a:avLst/>
          </a:prstGeom>
          <a:gradFill rotWithShape="1">
            <a:gsLst>
              <a:gs pos="0">
                <a:srgbClr val="3C3833"/>
              </a:gs>
              <a:gs pos="100000">
                <a:srgbClr val="82786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68264" y="31752"/>
            <a:ext cx="369887" cy="492125"/>
            <a:chOff x="576" y="369"/>
            <a:chExt cx="732" cy="973"/>
          </a:xfrm>
        </p:grpSpPr>
        <p:sp>
          <p:nvSpPr>
            <p:cNvPr id="5" name="Freeform 9"/>
            <p:cNvSpPr>
              <a:spLocks/>
            </p:cNvSpPr>
            <p:nvPr/>
          </p:nvSpPr>
          <p:spPr bwMode="auto">
            <a:xfrm>
              <a:off x="576" y="369"/>
              <a:ext cx="732" cy="694"/>
            </a:xfrm>
            <a:custGeom>
              <a:avLst/>
              <a:gdLst>
                <a:gd name="T0" fmla="*/ 1212 w 432"/>
                <a:gd name="T1" fmla="*/ 29 h 410"/>
                <a:gd name="T2" fmla="*/ 1137 w 432"/>
                <a:gd name="T3" fmla="*/ 0 h 410"/>
                <a:gd name="T4" fmla="*/ 103 w 432"/>
                <a:gd name="T5" fmla="*/ 0 h 410"/>
                <a:gd name="T6" fmla="*/ 32 w 432"/>
                <a:gd name="T7" fmla="*/ 29 h 410"/>
                <a:gd name="T8" fmla="*/ 0 w 432"/>
                <a:gd name="T9" fmla="*/ 100 h 410"/>
                <a:gd name="T10" fmla="*/ 0 w 432"/>
                <a:gd name="T11" fmla="*/ 1075 h 410"/>
                <a:gd name="T12" fmla="*/ 32 w 432"/>
                <a:gd name="T13" fmla="*/ 1146 h 410"/>
                <a:gd name="T14" fmla="*/ 103 w 432"/>
                <a:gd name="T15" fmla="*/ 1175 h 410"/>
                <a:gd name="T16" fmla="*/ 1137 w 432"/>
                <a:gd name="T17" fmla="*/ 1175 h 410"/>
                <a:gd name="T18" fmla="*/ 1212 w 432"/>
                <a:gd name="T19" fmla="*/ 1146 h 410"/>
                <a:gd name="T20" fmla="*/ 1240 w 432"/>
                <a:gd name="T21" fmla="*/ 1075 h 410"/>
                <a:gd name="T22" fmla="*/ 1240 w 432"/>
                <a:gd name="T23" fmla="*/ 100 h 410"/>
                <a:gd name="T24" fmla="*/ 1212 w 432"/>
                <a:gd name="T25" fmla="*/ 29 h 4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410"/>
                <a:gd name="T41" fmla="*/ 432 w 432"/>
                <a:gd name="T42" fmla="*/ 410 h 4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410">
                  <a:moveTo>
                    <a:pt x="422" y="10"/>
                  </a:moveTo>
                  <a:cubicBezTo>
                    <a:pt x="415" y="3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3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4"/>
                    <a:pt x="4" y="393"/>
                    <a:pt x="11" y="400"/>
                  </a:cubicBezTo>
                  <a:cubicBezTo>
                    <a:pt x="17" y="407"/>
                    <a:pt x="26" y="410"/>
                    <a:pt x="36" y="410"/>
                  </a:cubicBezTo>
                  <a:cubicBezTo>
                    <a:pt x="396" y="410"/>
                    <a:pt x="396" y="410"/>
                    <a:pt x="396" y="410"/>
                  </a:cubicBezTo>
                  <a:cubicBezTo>
                    <a:pt x="406" y="410"/>
                    <a:pt x="415" y="407"/>
                    <a:pt x="422" y="400"/>
                  </a:cubicBezTo>
                  <a:cubicBezTo>
                    <a:pt x="429" y="393"/>
                    <a:pt x="432" y="384"/>
                    <a:pt x="432" y="37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26"/>
                    <a:pt x="429" y="17"/>
                    <a:pt x="422" y="1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595" y="388"/>
              <a:ext cx="694" cy="656"/>
            </a:xfrm>
            <a:custGeom>
              <a:avLst/>
              <a:gdLst>
                <a:gd name="T0" fmla="*/ 1182 w 410"/>
                <a:gd name="T1" fmla="*/ 70 h 388"/>
                <a:gd name="T2" fmla="*/ 1158 w 410"/>
                <a:gd name="T3" fmla="*/ 20 h 388"/>
                <a:gd name="T4" fmla="*/ 1110 w 410"/>
                <a:gd name="T5" fmla="*/ 0 h 388"/>
                <a:gd name="T6" fmla="*/ 71 w 410"/>
                <a:gd name="T7" fmla="*/ 0 h 388"/>
                <a:gd name="T8" fmla="*/ 24 w 410"/>
                <a:gd name="T9" fmla="*/ 20 h 388"/>
                <a:gd name="T10" fmla="*/ 0 w 410"/>
                <a:gd name="T11" fmla="*/ 70 h 388"/>
                <a:gd name="T12" fmla="*/ 0 w 410"/>
                <a:gd name="T13" fmla="*/ 1046 h 388"/>
                <a:gd name="T14" fmla="*/ 24 w 410"/>
                <a:gd name="T15" fmla="*/ 1096 h 388"/>
                <a:gd name="T16" fmla="*/ 71 w 410"/>
                <a:gd name="T17" fmla="*/ 1116 h 388"/>
                <a:gd name="T18" fmla="*/ 1110 w 410"/>
                <a:gd name="T19" fmla="*/ 1116 h 388"/>
                <a:gd name="T20" fmla="*/ 1158 w 410"/>
                <a:gd name="T21" fmla="*/ 1096 h 388"/>
                <a:gd name="T22" fmla="*/ 1182 w 410"/>
                <a:gd name="T23" fmla="*/ 1046 h 388"/>
                <a:gd name="T24" fmla="*/ 1182 w 410"/>
                <a:gd name="T25" fmla="*/ 70 h 3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388"/>
                <a:gd name="T41" fmla="*/ 410 w 410"/>
                <a:gd name="T42" fmla="*/ 388 h 3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388">
                  <a:moveTo>
                    <a:pt x="410" y="24"/>
                  </a:moveTo>
                  <a:cubicBezTo>
                    <a:pt x="410" y="18"/>
                    <a:pt x="407" y="12"/>
                    <a:pt x="402" y="7"/>
                  </a:cubicBezTo>
                  <a:cubicBezTo>
                    <a:pt x="398" y="2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2"/>
                    <a:pt x="8" y="7"/>
                  </a:cubicBezTo>
                  <a:cubicBezTo>
                    <a:pt x="3" y="12"/>
                    <a:pt x="0" y="18"/>
                    <a:pt x="0" y="2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70"/>
                    <a:pt x="3" y="376"/>
                    <a:pt x="8" y="381"/>
                  </a:cubicBezTo>
                  <a:cubicBezTo>
                    <a:pt x="12" y="386"/>
                    <a:pt x="18" y="388"/>
                    <a:pt x="25" y="388"/>
                  </a:cubicBezTo>
                  <a:cubicBezTo>
                    <a:pt x="385" y="388"/>
                    <a:pt x="385" y="388"/>
                    <a:pt x="385" y="388"/>
                  </a:cubicBezTo>
                  <a:cubicBezTo>
                    <a:pt x="392" y="388"/>
                    <a:pt x="398" y="386"/>
                    <a:pt x="402" y="381"/>
                  </a:cubicBezTo>
                  <a:cubicBezTo>
                    <a:pt x="407" y="376"/>
                    <a:pt x="410" y="370"/>
                    <a:pt x="410" y="364"/>
                  </a:cubicBezTo>
                  <a:cubicBezTo>
                    <a:pt x="410" y="24"/>
                    <a:pt x="410" y="24"/>
                    <a:pt x="410" y="24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614" y="407"/>
              <a:ext cx="657" cy="618"/>
            </a:xfrm>
            <a:custGeom>
              <a:avLst/>
              <a:gdLst>
                <a:gd name="T0" fmla="*/ 1103 w 386"/>
                <a:gd name="T1" fmla="*/ 8 h 364"/>
                <a:gd name="T2" fmla="*/ 1074 w 386"/>
                <a:gd name="T3" fmla="*/ 0 h 364"/>
                <a:gd name="T4" fmla="*/ 37 w 386"/>
                <a:gd name="T5" fmla="*/ 0 h 364"/>
                <a:gd name="T6" fmla="*/ 12 w 386"/>
                <a:gd name="T7" fmla="*/ 8 h 364"/>
                <a:gd name="T8" fmla="*/ 0 w 386"/>
                <a:gd name="T9" fmla="*/ 34 h 364"/>
                <a:gd name="T10" fmla="*/ 0 w 386"/>
                <a:gd name="T11" fmla="*/ 1012 h 364"/>
                <a:gd name="T12" fmla="*/ 12 w 386"/>
                <a:gd name="T13" fmla="*/ 1037 h 364"/>
                <a:gd name="T14" fmla="*/ 37 w 386"/>
                <a:gd name="T15" fmla="*/ 1046 h 364"/>
                <a:gd name="T16" fmla="*/ 1074 w 386"/>
                <a:gd name="T17" fmla="*/ 1046 h 364"/>
                <a:gd name="T18" fmla="*/ 1103 w 386"/>
                <a:gd name="T19" fmla="*/ 1037 h 364"/>
                <a:gd name="T20" fmla="*/ 1111 w 386"/>
                <a:gd name="T21" fmla="*/ 1012 h 364"/>
                <a:gd name="T22" fmla="*/ 1111 w 386"/>
                <a:gd name="T23" fmla="*/ 34 h 364"/>
                <a:gd name="T24" fmla="*/ 1103 w 386"/>
                <a:gd name="T25" fmla="*/ 8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364"/>
                <a:gd name="T41" fmla="*/ 386 w 386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364">
                  <a:moveTo>
                    <a:pt x="383" y="3"/>
                  </a:move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5"/>
                    <a:pt x="1" y="358"/>
                    <a:pt x="4" y="361"/>
                  </a:cubicBezTo>
                  <a:cubicBezTo>
                    <a:pt x="6" y="363"/>
                    <a:pt x="9" y="364"/>
                    <a:pt x="13" y="364"/>
                  </a:cubicBezTo>
                  <a:cubicBezTo>
                    <a:pt x="373" y="364"/>
                    <a:pt x="373" y="364"/>
                    <a:pt x="373" y="364"/>
                  </a:cubicBezTo>
                  <a:cubicBezTo>
                    <a:pt x="377" y="364"/>
                    <a:pt x="380" y="363"/>
                    <a:pt x="383" y="361"/>
                  </a:cubicBezTo>
                  <a:cubicBezTo>
                    <a:pt x="385" y="358"/>
                    <a:pt x="386" y="355"/>
                    <a:pt x="386" y="352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6" y="9"/>
                    <a:pt x="385" y="6"/>
                    <a:pt x="383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673" y="451"/>
              <a:ext cx="553" cy="521"/>
            </a:xfrm>
            <a:custGeom>
              <a:avLst/>
              <a:gdLst>
                <a:gd name="T0" fmla="*/ 554 w 552"/>
                <a:gd name="T1" fmla="*/ 199 h 521"/>
                <a:gd name="T2" fmla="*/ 344 w 552"/>
                <a:gd name="T3" fmla="*/ 199 h 521"/>
                <a:gd name="T4" fmla="*/ 279 w 552"/>
                <a:gd name="T5" fmla="*/ 0 h 521"/>
                <a:gd name="T6" fmla="*/ 211 w 552"/>
                <a:gd name="T7" fmla="*/ 199 h 521"/>
                <a:gd name="T8" fmla="*/ 0 w 552"/>
                <a:gd name="T9" fmla="*/ 199 h 521"/>
                <a:gd name="T10" fmla="*/ 172 w 552"/>
                <a:gd name="T11" fmla="*/ 319 h 521"/>
                <a:gd name="T12" fmla="*/ 108 w 552"/>
                <a:gd name="T13" fmla="*/ 515 h 521"/>
                <a:gd name="T14" fmla="*/ 278 w 552"/>
                <a:gd name="T15" fmla="*/ 395 h 521"/>
                <a:gd name="T16" fmla="*/ 449 w 552"/>
                <a:gd name="T17" fmla="*/ 519 h 521"/>
                <a:gd name="T18" fmla="*/ 386 w 552"/>
                <a:gd name="T19" fmla="*/ 315 h 521"/>
                <a:gd name="T20" fmla="*/ 554 w 552"/>
                <a:gd name="T21" fmla="*/ 199 h 521"/>
                <a:gd name="T22" fmla="*/ 554 w 552"/>
                <a:gd name="T23" fmla="*/ 199 h 5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2"/>
                <a:gd name="T37" fmla="*/ 0 h 521"/>
                <a:gd name="T38" fmla="*/ 552 w 552"/>
                <a:gd name="T39" fmla="*/ 521 h 5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2" h="521">
                  <a:moveTo>
                    <a:pt x="552" y="199"/>
                  </a:moveTo>
                  <a:lnTo>
                    <a:pt x="342" y="199"/>
                  </a:lnTo>
                  <a:lnTo>
                    <a:pt x="277" y="0"/>
                  </a:lnTo>
                  <a:lnTo>
                    <a:pt x="211" y="199"/>
                  </a:lnTo>
                  <a:lnTo>
                    <a:pt x="0" y="199"/>
                  </a:lnTo>
                  <a:lnTo>
                    <a:pt x="172" y="321"/>
                  </a:lnTo>
                  <a:lnTo>
                    <a:pt x="108" y="517"/>
                  </a:lnTo>
                  <a:lnTo>
                    <a:pt x="276" y="397"/>
                  </a:lnTo>
                  <a:lnTo>
                    <a:pt x="447" y="521"/>
                  </a:lnTo>
                  <a:lnTo>
                    <a:pt x="384" y="317"/>
                  </a:lnTo>
                  <a:lnTo>
                    <a:pt x="552" y="199"/>
                  </a:ln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743" y="520"/>
              <a:ext cx="415" cy="389"/>
            </a:xfrm>
            <a:custGeom>
              <a:avLst/>
              <a:gdLst>
                <a:gd name="T0" fmla="*/ 416 w 414"/>
                <a:gd name="T1" fmla="*/ 147 h 390"/>
                <a:gd name="T2" fmla="*/ 258 w 414"/>
                <a:gd name="T3" fmla="*/ 147 h 390"/>
                <a:gd name="T4" fmla="*/ 210 w 414"/>
                <a:gd name="T5" fmla="*/ 0 h 390"/>
                <a:gd name="T6" fmla="*/ 158 w 414"/>
                <a:gd name="T7" fmla="*/ 147 h 390"/>
                <a:gd name="T8" fmla="*/ 0 w 414"/>
                <a:gd name="T9" fmla="*/ 147 h 390"/>
                <a:gd name="T10" fmla="*/ 129 w 414"/>
                <a:gd name="T11" fmla="*/ 237 h 390"/>
                <a:gd name="T12" fmla="*/ 81 w 414"/>
                <a:gd name="T13" fmla="*/ 386 h 390"/>
                <a:gd name="T14" fmla="*/ 209 w 414"/>
                <a:gd name="T15" fmla="*/ 294 h 390"/>
                <a:gd name="T16" fmla="*/ 338 w 414"/>
                <a:gd name="T17" fmla="*/ 388 h 390"/>
                <a:gd name="T18" fmla="*/ 290 w 414"/>
                <a:gd name="T19" fmla="*/ 235 h 390"/>
                <a:gd name="T20" fmla="*/ 416 w 414"/>
                <a:gd name="T21" fmla="*/ 147 h 390"/>
                <a:gd name="T22" fmla="*/ 416 w 414"/>
                <a:gd name="T23" fmla="*/ 147 h 3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4"/>
                <a:gd name="T37" fmla="*/ 0 h 390"/>
                <a:gd name="T38" fmla="*/ 414 w 414"/>
                <a:gd name="T39" fmla="*/ 390 h 3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4" h="390">
                  <a:moveTo>
                    <a:pt x="414" y="147"/>
                  </a:moveTo>
                  <a:lnTo>
                    <a:pt x="256" y="147"/>
                  </a:lnTo>
                  <a:lnTo>
                    <a:pt x="208" y="0"/>
                  </a:lnTo>
                  <a:lnTo>
                    <a:pt x="158" y="147"/>
                  </a:lnTo>
                  <a:lnTo>
                    <a:pt x="0" y="147"/>
                  </a:lnTo>
                  <a:lnTo>
                    <a:pt x="129" y="239"/>
                  </a:lnTo>
                  <a:lnTo>
                    <a:pt x="81" y="388"/>
                  </a:lnTo>
                  <a:lnTo>
                    <a:pt x="207" y="296"/>
                  </a:lnTo>
                  <a:lnTo>
                    <a:pt x="336" y="390"/>
                  </a:lnTo>
                  <a:lnTo>
                    <a:pt x="288" y="237"/>
                  </a:lnTo>
                  <a:lnTo>
                    <a:pt x="414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790" y="573"/>
              <a:ext cx="317" cy="292"/>
            </a:xfrm>
            <a:custGeom>
              <a:avLst/>
              <a:gdLst>
                <a:gd name="T0" fmla="*/ 221 w 312"/>
                <a:gd name="T1" fmla="*/ 178 h 293"/>
                <a:gd name="T2" fmla="*/ 318 w 312"/>
                <a:gd name="T3" fmla="*/ 112 h 293"/>
                <a:gd name="T4" fmla="*/ 197 w 312"/>
                <a:gd name="T5" fmla="*/ 112 h 293"/>
                <a:gd name="T6" fmla="*/ 160 w 312"/>
                <a:gd name="T7" fmla="*/ 0 h 293"/>
                <a:gd name="T8" fmla="*/ 121 w 312"/>
                <a:gd name="T9" fmla="*/ 112 h 293"/>
                <a:gd name="T10" fmla="*/ 0 w 312"/>
                <a:gd name="T11" fmla="*/ 112 h 293"/>
                <a:gd name="T12" fmla="*/ 98 w 312"/>
                <a:gd name="T13" fmla="*/ 178 h 293"/>
                <a:gd name="T14" fmla="*/ 63 w 312"/>
                <a:gd name="T15" fmla="*/ 290 h 293"/>
                <a:gd name="T16" fmla="*/ 160 w 312"/>
                <a:gd name="T17" fmla="*/ 222 h 293"/>
                <a:gd name="T18" fmla="*/ 256 w 312"/>
                <a:gd name="T19" fmla="*/ 291 h 293"/>
                <a:gd name="T20" fmla="*/ 221 w 312"/>
                <a:gd name="T21" fmla="*/ 178 h 293"/>
                <a:gd name="T22" fmla="*/ 221 w 312"/>
                <a:gd name="T23" fmla="*/ 178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293"/>
                <a:gd name="T38" fmla="*/ 312 w 312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293">
                  <a:moveTo>
                    <a:pt x="217" y="180"/>
                  </a:moveTo>
                  <a:lnTo>
                    <a:pt x="312" y="112"/>
                  </a:lnTo>
                  <a:lnTo>
                    <a:pt x="193" y="112"/>
                  </a:lnTo>
                  <a:lnTo>
                    <a:pt x="156" y="0"/>
                  </a:lnTo>
                  <a:lnTo>
                    <a:pt x="119" y="112"/>
                  </a:lnTo>
                  <a:lnTo>
                    <a:pt x="0" y="112"/>
                  </a:lnTo>
                  <a:lnTo>
                    <a:pt x="96" y="180"/>
                  </a:lnTo>
                  <a:lnTo>
                    <a:pt x="61" y="292"/>
                  </a:lnTo>
                  <a:lnTo>
                    <a:pt x="156" y="224"/>
                  </a:lnTo>
                  <a:lnTo>
                    <a:pt x="252" y="293"/>
                  </a:lnTo>
                  <a:lnTo>
                    <a:pt x="217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576" y="1081"/>
              <a:ext cx="732" cy="261"/>
            </a:xfrm>
            <a:custGeom>
              <a:avLst/>
              <a:gdLst>
                <a:gd name="T0" fmla="*/ 103 w 432"/>
                <a:gd name="T1" fmla="*/ 0 h 153"/>
                <a:gd name="T2" fmla="*/ 32 w 432"/>
                <a:gd name="T3" fmla="*/ 32 h 153"/>
                <a:gd name="T4" fmla="*/ 0 w 432"/>
                <a:gd name="T5" fmla="*/ 103 h 153"/>
                <a:gd name="T6" fmla="*/ 0 w 432"/>
                <a:gd name="T7" fmla="*/ 339 h 153"/>
                <a:gd name="T8" fmla="*/ 32 w 432"/>
                <a:gd name="T9" fmla="*/ 410 h 153"/>
                <a:gd name="T10" fmla="*/ 103 w 432"/>
                <a:gd name="T11" fmla="*/ 438 h 153"/>
                <a:gd name="T12" fmla="*/ 1137 w 432"/>
                <a:gd name="T13" fmla="*/ 438 h 153"/>
                <a:gd name="T14" fmla="*/ 1212 w 432"/>
                <a:gd name="T15" fmla="*/ 410 h 153"/>
                <a:gd name="T16" fmla="*/ 1240 w 432"/>
                <a:gd name="T17" fmla="*/ 339 h 153"/>
                <a:gd name="T18" fmla="*/ 1240 w 432"/>
                <a:gd name="T19" fmla="*/ 103 h 153"/>
                <a:gd name="T20" fmla="*/ 1212 w 432"/>
                <a:gd name="T21" fmla="*/ 32 h 153"/>
                <a:gd name="T22" fmla="*/ 1137 w 432"/>
                <a:gd name="T23" fmla="*/ 0 h 153"/>
                <a:gd name="T24" fmla="*/ 103 w 432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153"/>
                <a:gd name="T41" fmla="*/ 432 w 432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153">
                  <a:moveTo>
                    <a:pt x="36" y="0"/>
                  </a:moveTo>
                  <a:cubicBezTo>
                    <a:pt x="26" y="0"/>
                    <a:pt x="17" y="4"/>
                    <a:pt x="11" y="11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7"/>
                    <a:pt x="4" y="136"/>
                    <a:pt x="11" y="143"/>
                  </a:cubicBezTo>
                  <a:cubicBezTo>
                    <a:pt x="17" y="150"/>
                    <a:pt x="26" y="153"/>
                    <a:pt x="36" y="153"/>
                  </a:cubicBezTo>
                  <a:cubicBezTo>
                    <a:pt x="396" y="153"/>
                    <a:pt x="396" y="153"/>
                    <a:pt x="396" y="153"/>
                  </a:cubicBezTo>
                  <a:cubicBezTo>
                    <a:pt x="406" y="153"/>
                    <a:pt x="415" y="150"/>
                    <a:pt x="422" y="143"/>
                  </a:cubicBezTo>
                  <a:cubicBezTo>
                    <a:pt x="429" y="136"/>
                    <a:pt x="432" y="127"/>
                    <a:pt x="432" y="118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26"/>
                    <a:pt x="429" y="17"/>
                    <a:pt x="422" y="11"/>
                  </a:cubicBezTo>
                  <a:cubicBezTo>
                    <a:pt x="415" y="4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595" y="1100"/>
              <a:ext cx="694" cy="223"/>
            </a:xfrm>
            <a:custGeom>
              <a:avLst/>
              <a:gdLst>
                <a:gd name="T0" fmla="*/ 24 w 410"/>
                <a:gd name="T1" fmla="*/ 24 h 131"/>
                <a:gd name="T2" fmla="*/ 0 w 410"/>
                <a:gd name="T3" fmla="*/ 74 h 131"/>
                <a:gd name="T4" fmla="*/ 0 w 410"/>
                <a:gd name="T5" fmla="*/ 316 h 131"/>
                <a:gd name="T6" fmla="*/ 24 w 410"/>
                <a:gd name="T7" fmla="*/ 366 h 131"/>
                <a:gd name="T8" fmla="*/ 71 w 410"/>
                <a:gd name="T9" fmla="*/ 386 h 131"/>
                <a:gd name="T10" fmla="*/ 1110 w 410"/>
                <a:gd name="T11" fmla="*/ 386 h 131"/>
                <a:gd name="T12" fmla="*/ 1158 w 410"/>
                <a:gd name="T13" fmla="*/ 366 h 131"/>
                <a:gd name="T14" fmla="*/ 1182 w 410"/>
                <a:gd name="T15" fmla="*/ 316 h 131"/>
                <a:gd name="T16" fmla="*/ 1182 w 410"/>
                <a:gd name="T17" fmla="*/ 74 h 131"/>
                <a:gd name="T18" fmla="*/ 1158 w 410"/>
                <a:gd name="T19" fmla="*/ 24 h 131"/>
                <a:gd name="T20" fmla="*/ 1110 w 410"/>
                <a:gd name="T21" fmla="*/ 0 h 131"/>
                <a:gd name="T22" fmla="*/ 71 w 410"/>
                <a:gd name="T23" fmla="*/ 0 h 131"/>
                <a:gd name="T24" fmla="*/ 24 w 410"/>
                <a:gd name="T25" fmla="*/ 24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131"/>
                <a:gd name="T41" fmla="*/ 410 w 410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131">
                  <a:moveTo>
                    <a:pt x="8" y="8"/>
                  </a:moveTo>
                  <a:cubicBezTo>
                    <a:pt x="3" y="12"/>
                    <a:pt x="0" y="18"/>
                    <a:pt x="0" y="2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3"/>
                    <a:pt x="3" y="119"/>
                    <a:pt x="8" y="124"/>
                  </a:cubicBezTo>
                  <a:cubicBezTo>
                    <a:pt x="12" y="129"/>
                    <a:pt x="18" y="131"/>
                    <a:pt x="25" y="131"/>
                  </a:cubicBezTo>
                  <a:cubicBezTo>
                    <a:pt x="385" y="131"/>
                    <a:pt x="385" y="131"/>
                    <a:pt x="385" y="131"/>
                  </a:cubicBezTo>
                  <a:cubicBezTo>
                    <a:pt x="392" y="131"/>
                    <a:pt x="398" y="129"/>
                    <a:pt x="402" y="124"/>
                  </a:cubicBezTo>
                  <a:cubicBezTo>
                    <a:pt x="407" y="119"/>
                    <a:pt x="410" y="113"/>
                    <a:pt x="410" y="107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0" y="18"/>
                    <a:pt x="407" y="12"/>
                    <a:pt x="402" y="8"/>
                  </a:cubicBezTo>
                  <a:cubicBezTo>
                    <a:pt x="398" y="3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3"/>
                    <a:pt x="8" y="8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614" y="1122"/>
              <a:ext cx="657" cy="182"/>
            </a:xfrm>
            <a:custGeom>
              <a:avLst/>
              <a:gdLst>
                <a:gd name="T0" fmla="*/ 37 w 386"/>
                <a:gd name="T1" fmla="*/ 0 h 108"/>
                <a:gd name="T2" fmla="*/ 12 w 386"/>
                <a:gd name="T3" fmla="*/ 12 h 108"/>
                <a:gd name="T4" fmla="*/ 0 w 386"/>
                <a:gd name="T5" fmla="*/ 37 h 108"/>
                <a:gd name="T6" fmla="*/ 0 w 386"/>
                <a:gd name="T7" fmla="*/ 270 h 108"/>
                <a:gd name="T8" fmla="*/ 12 w 386"/>
                <a:gd name="T9" fmla="*/ 295 h 108"/>
                <a:gd name="T10" fmla="*/ 37 w 386"/>
                <a:gd name="T11" fmla="*/ 307 h 108"/>
                <a:gd name="T12" fmla="*/ 1074 w 386"/>
                <a:gd name="T13" fmla="*/ 307 h 108"/>
                <a:gd name="T14" fmla="*/ 1103 w 386"/>
                <a:gd name="T15" fmla="*/ 295 h 108"/>
                <a:gd name="T16" fmla="*/ 1111 w 386"/>
                <a:gd name="T17" fmla="*/ 270 h 108"/>
                <a:gd name="T18" fmla="*/ 1111 w 386"/>
                <a:gd name="T19" fmla="*/ 37 h 108"/>
                <a:gd name="T20" fmla="*/ 1103 w 386"/>
                <a:gd name="T21" fmla="*/ 12 h 108"/>
                <a:gd name="T22" fmla="*/ 1074 w 386"/>
                <a:gd name="T23" fmla="*/ 0 h 108"/>
                <a:gd name="T24" fmla="*/ 37 w 386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108"/>
                <a:gd name="T41" fmla="*/ 386 w 386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108">
                  <a:moveTo>
                    <a:pt x="13" y="0"/>
                  </a:move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1" y="101"/>
                    <a:pt x="4" y="104"/>
                  </a:cubicBezTo>
                  <a:cubicBezTo>
                    <a:pt x="6" y="106"/>
                    <a:pt x="9" y="108"/>
                    <a:pt x="13" y="108"/>
                  </a:cubicBezTo>
                  <a:cubicBezTo>
                    <a:pt x="373" y="108"/>
                    <a:pt x="373" y="108"/>
                    <a:pt x="373" y="108"/>
                  </a:cubicBezTo>
                  <a:cubicBezTo>
                    <a:pt x="377" y="108"/>
                    <a:pt x="380" y="106"/>
                    <a:pt x="383" y="104"/>
                  </a:cubicBezTo>
                  <a:cubicBezTo>
                    <a:pt x="385" y="101"/>
                    <a:pt x="386" y="98"/>
                    <a:pt x="386" y="95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9"/>
                    <a:pt x="385" y="6"/>
                    <a:pt x="383" y="4"/>
                  </a:cubicBez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8"/>
            <p:cNvSpPr>
              <a:spLocks noEditPoints="1"/>
            </p:cNvSpPr>
            <p:nvPr/>
          </p:nvSpPr>
          <p:spPr bwMode="auto">
            <a:xfrm>
              <a:off x="658" y="1154"/>
              <a:ext cx="572" cy="119"/>
            </a:xfrm>
            <a:custGeom>
              <a:avLst/>
              <a:gdLst>
                <a:gd name="T0" fmla="*/ 385 w 569"/>
                <a:gd name="T1" fmla="*/ 17 h 118"/>
                <a:gd name="T2" fmla="*/ 319 w 569"/>
                <a:gd name="T3" fmla="*/ 0 h 118"/>
                <a:gd name="T4" fmla="*/ 348 w 569"/>
                <a:gd name="T5" fmla="*/ 118 h 118"/>
                <a:gd name="T6" fmla="*/ 358 w 569"/>
                <a:gd name="T7" fmla="*/ 71 h 118"/>
                <a:gd name="T8" fmla="*/ 385 w 569"/>
                <a:gd name="T9" fmla="*/ 118 h 118"/>
                <a:gd name="T10" fmla="*/ 371 w 569"/>
                <a:gd name="T11" fmla="*/ 59 h 118"/>
                <a:gd name="T12" fmla="*/ 385 w 569"/>
                <a:gd name="T13" fmla="*/ 47 h 118"/>
                <a:gd name="T14" fmla="*/ 0 w 569"/>
                <a:gd name="T15" fmla="*/ 101 h 118"/>
                <a:gd name="T16" fmla="*/ 49 w 569"/>
                <a:gd name="T17" fmla="*/ 118 h 118"/>
                <a:gd name="T18" fmla="*/ 68 w 569"/>
                <a:gd name="T19" fmla="*/ 0 h 118"/>
                <a:gd name="T20" fmla="*/ 39 w 569"/>
                <a:gd name="T21" fmla="*/ 96 h 118"/>
                <a:gd name="T22" fmla="*/ 27 w 569"/>
                <a:gd name="T23" fmla="*/ 0 h 118"/>
                <a:gd name="T24" fmla="*/ 0 w 569"/>
                <a:gd name="T25" fmla="*/ 0 h 118"/>
                <a:gd name="T26" fmla="*/ 358 w 569"/>
                <a:gd name="T27" fmla="*/ 49 h 118"/>
                <a:gd name="T28" fmla="*/ 348 w 569"/>
                <a:gd name="T29" fmla="*/ 22 h 118"/>
                <a:gd name="T30" fmla="*/ 358 w 569"/>
                <a:gd name="T31" fmla="*/ 22 h 118"/>
                <a:gd name="T32" fmla="*/ 455 w 569"/>
                <a:gd name="T33" fmla="*/ 0 h 118"/>
                <a:gd name="T34" fmla="*/ 443 w 569"/>
                <a:gd name="T35" fmla="*/ 57 h 118"/>
                <a:gd name="T36" fmla="*/ 400 w 569"/>
                <a:gd name="T37" fmla="*/ 0 h 118"/>
                <a:gd name="T38" fmla="*/ 424 w 569"/>
                <a:gd name="T39" fmla="*/ 118 h 118"/>
                <a:gd name="T40" fmla="*/ 426 w 569"/>
                <a:gd name="T41" fmla="*/ 42 h 118"/>
                <a:gd name="T42" fmla="*/ 450 w 569"/>
                <a:gd name="T43" fmla="*/ 118 h 118"/>
                <a:gd name="T44" fmla="*/ 463 w 569"/>
                <a:gd name="T45" fmla="*/ 42 h 118"/>
                <a:gd name="T46" fmla="*/ 487 w 569"/>
                <a:gd name="T47" fmla="*/ 118 h 118"/>
                <a:gd name="T48" fmla="*/ 487 w 569"/>
                <a:gd name="T49" fmla="*/ 0 h 118"/>
                <a:gd name="T50" fmla="*/ 536 w 569"/>
                <a:gd name="T51" fmla="*/ 42 h 118"/>
                <a:gd name="T52" fmla="*/ 499 w 569"/>
                <a:gd name="T53" fmla="*/ 0 h 118"/>
                <a:gd name="T54" fmla="*/ 523 w 569"/>
                <a:gd name="T55" fmla="*/ 118 h 118"/>
                <a:gd name="T56" fmla="*/ 550 w 569"/>
                <a:gd name="T57" fmla="*/ 69 h 118"/>
                <a:gd name="T58" fmla="*/ 546 w 569"/>
                <a:gd name="T59" fmla="*/ 0 h 118"/>
                <a:gd name="T60" fmla="*/ 536 w 569"/>
                <a:gd name="T61" fmla="*/ 42 h 118"/>
                <a:gd name="T62" fmla="*/ 105 w 569"/>
                <a:gd name="T63" fmla="*/ 96 h 118"/>
                <a:gd name="T64" fmla="*/ 76 w 569"/>
                <a:gd name="T65" fmla="*/ 118 h 118"/>
                <a:gd name="T66" fmla="*/ 105 w 569"/>
                <a:gd name="T67" fmla="*/ 118 h 118"/>
                <a:gd name="T68" fmla="*/ 195 w 569"/>
                <a:gd name="T69" fmla="*/ 118 h 118"/>
                <a:gd name="T70" fmla="*/ 222 w 569"/>
                <a:gd name="T71" fmla="*/ 96 h 118"/>
                <a:gd name="T72" fmla="*/ 195 w 569"/>
                <a:gd name="T73" fmla="*/ 96 h 118"/>
                <a:gd name="T74" fmla="*/ 165 w 569"/>
                <a:gd name="T75" fmla="*/ 0 h 118"/>
                <a:gd name="T76" fmla="*/ 117 w 569"/>
                <a:gd name="T77" fmla="*/ 17 h 118"/>
                <a:gd name="T78" fmla="*/ 136 w 569"/>
                <a:gd name="T79" fmla="*/ 69 h 118"/>
                <a:gd name="T80" fmla="*/ 156 w 569"/>
                <a:gd name="T81" fmla="*/ 96 h 118"/>
                <a:gd name="T82" fmla="*/ 146 w 569"/>
                <a:gd name="T83" fmla="*/ 81 h 118"/>
                <a:gd name="T84" fmla="*/ 117 w 569"/>
                <a:gd name="T85" fmla="*/ 101 h 118"/>
                <a:gd name="T86" fmla="*/ 166 w 569"/>
                <a:gd name="T87" fmla="*/ 118 h 118"/>
                <a:gd name="T88" fmla="*/ 185 w 569"/>
                <a:gd name="T89" fmla="*/ 64 h 118"/>
                <a:gd name="T90" fmla="*/ 146 w 569"/>
                <a:gd name="T91" fmla="*/ 46 h 118"/>
                <a:gd name="T92" fmla="*/ 156 w 569"/>
                <a:gd name="T93" fmla="*/ 22 h 118"/>
                <a:gd name="T94" fmla="*/ 185 w 569"/>
                <a:gd name="T95" fmla="*/ 37 h 118"/>
                <a:gd name="T96" fmla="*/ 185 w 569"/>
                <a:gd name="T97" fmla="*/ 17 h 118"/>
                <a:gd name="T98" fmla="*/ 251 w 569"/>
                <a:gd name="T99" fmla="*/ 0 h 118"/>
                <a:gd name="T100" fmla="*/ 261 w 569"/>
                <a:gd name="T101" fmla="*/ 118 h 118"/>
                <a:gd name="T102" fmla="*/ 278 w 569"/>
                <a:gd name="T103" fmla="*/ 96 h 118"/>
                <a:gd name="T104" fmla="*/ 309 w 569"/>
                <a:gd name="T105" fmla="*/ 118 h 118"/>
                <a:gd name="T106" fmla="*/ 290 w 569"/>
                <a:gd name="T107" fmla="*/ 0 h 118"/>
                <a:gd name="T108" fmla="*/ 270 w 569"/>
                <a:gd name="T109" fmla="*/ 25 h 118"/>
                <a:gd name="T110" fmla="*/ 277 w 569"/>
                <a:gd name="T111" fmla="*/ 74 h 118"/>
                <a:gd name="T112" fmla="*/ 265 w 569"/>
                <a:gd name="T113" fmla="*/ 74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9"/>
                <a:gd name="T172" fmla="*/ 0 h 118"/>
                <a:gd name="T173" fmla="*/ 569 w 569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9" h="118">
                  <a:moveTo>
                    <a:pt x="383" y="47"/>
                  </a:moveTo>
                  <a:lnTo>
                    <a:pt x="383" y="17"/>
                  </a:lnTo>
                  <a:lnTo>
                    <a:pt x="364" y="0"/>
                  </a:lnTo>
                  <a:lnTo>
                    <a:pt x="317" y="0"/>
                  </a:lnTo>
                  <a:lnTo>
                    <a:pt x="317" y="118"/>
                  </a:lnTo>
                  <a:lnTo>
                    <a:pt x="346" y="118"/>
                  </a:lnTo>
                  <a:lnTo>
                    <a:pt x="346" y="71"/>
                  </a:lnTo>
                  <a:lnTo>
                    <a:pt x="356" y="71"/>
                  </a:lnTo>
                  <a:lnTo>
                    <a:pt x="356" y="118"/>
                  </a:lnTo>
                  <a:lnTo>
                    <a:pt x="383" y="118"/>
                  </a:lnTo>
                  <a:lnTo>
                    <a:pt x="383" y="71"/>
                  </a:lnTo>
                  <a:lnTo>
                    <a:pt x="369" y="59"/>
                  </a:lnTo>
                  <a:lnTo>
                    <a:pt x="383" y="47"/>
                  </a:lnTo>
                  <a:close/>
                  <a:moveTo>
                    <a:pt x="0" y="0"/>
                  </a:moveTo>
                  <a:lnTo>
                    <a:pt x="0" y="101"/>
                  </a:lnTo>
                  <a:lnTo>
                    <a:pt x="19" y="118"/>
                  </a:lnTo>
                  <a:lnTo>
                    <a:pt x="49" y="118"/>
                  </a:lnTo>
                  <a:lnTo>
                    <a:pt x="68" y="101"/>
                  </a:lnTo>
                  <a:lnTo>
                    <a:pt x="68" y="0"/>
                  </a:lnTo>
                  <a:lnTo>
                    <a:pt x="39" y="0"/>
                  </a:lnTo>
                  <a:lnTo>
                    <a:pt x="39" y="96"/>
                  </a:lnTo>
                  <a:lnTo>
                    <a:pt x="27" y="96"/>
                  </a:lnTo>
                  <a:lnTo>
                    <a:pt x="27" y="0"/>
                  </a:lnTo>
                  <a:lnTo>
                    <a:pt x="0" y="0"/>
                  </a:lnTo>
                  <a:close/>
                  <a:moveTo>
                    <a:pt x="356" y="22"/>
                  </a:moveTo>
                  <a:lnTo>
                    <a:pt x="356" y="49"/>
                  </a:lnTo>
                  <a:lnTo>
                    <a:pt x="346" y="49"/>
                  </a:lnTo>
                  <a:lnTo>
                    <a:pt x="346" y="22"/>
                  </a:lnTo>
                  <a:lnTo>
                    <a:pt x="356" y="22"/>
                  </a:lnTo>
                  <a:close/>
                  <a:moveTo>
                    <a:pt x="483" y="0"/>
                  </a:moveTo>
                  <a:lnTo>
                    <a:pt x="451" y="0"/>
                  </a:lnTo>
                  <a:lnTo>
                    <a:pt x="442" y="57"/>
                  </a:lnTo>
                  <a:lnTo>
                    <a:pt x="439" y="57"/>
                  </a:lnTo>
                  <a:lnTo>
                    <a:pt x="430" y="0"/>
                  </a:lnTo>
                  <a:lnTo>
                    <a:pt x="398" y="0"/>
                  </a:lnTo>
                  <a:lnTo>
                    <a:pt x="398" y="118"/>
                  </a:lnTo>
                  <a:lnTo>
                    <a:pt x="422" y="118"/>
                  </a:lnTo>
                  <a:lnTo>
                    <a:pt x="422" y="42"/>
                  </a:lnTo>
                  <a:lnTo>
                    <a:pt x="424" y="42"/>
                  </a:lnTo>
                  <a:lnTo>
                    <a:pt x="436" y="118"/>
                  </a:lnTo>
                  <a:lnTo>
                    <a:pt x="446" y="118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59" y="118"/>
                  </a:lnTo>
                  <a:lnTo>
                    <a:pt x="483" y="118"/>
                  </a:lnTo>
                  <a:lnTo>
                    <a:pt x="483" y="0"/>
                  </a:lnTo>
                  <a:close/>
                  <a:moveTo>
                    <a:pt x="532" y="42"/>
                  </a:moveTo>
                  <a:lnTo>
                    <a:pt x="532" y="42"/>
                  </a:lnTo>
                  <a:lnTo>
                    <a:pt x="522" y="0"/>
                  </a:lnTo>
                  <a:lnTo>
                    <a:pt x="495" y="0"/>
                  </a:lnTo>
                  <a:lnTo>
                    <a:pt x="519" y="69"/>
                  </a:lnTo>
                  <a:lnTo>
                    <a:pt x="519" y="118"/>
                  </a:lnTo>
                  <a:lnTo>
                    <a:pt x="546" y="118"/>
                  </a:lnTo>
                  <a:lnTo>
                    <a:pt x="546" y="69"/>
                  </a:lnTo>
                  <a:lnTo>
                    <a:pt x="569" y="0"/>
                  </a:lnTo>
                  <a:lnTo>
                    <a:pt x="542" y="0"/>
                  </a:lnTo>
                  <a:lnTo>
                    <a:pt x="532" y="42"/>
                  </a:lnTo>
                  <a:close/>
                  <a:moveTo>
                    <a:pt x="105" y="118"/>
                  </a:moveTo>
                  <a:lnTo>
                    <a:pt x="105" y="96"/>
                  </a:lnTo>
                  <a:lnTo>
                    <a:pt x="76" y="96"/>
                  </a:lnTo>
                  <a:lnTo>
                    <a:pt x="76" y="118"/>
                  </a:lnTo>
                  <a:lnTo>
                    <a:pt x="105" y="118"/>
                  </a:lnTo>
                  <a:close/>
                  <a:moveTo>
                    <a:pt x="193" y="96"/>
                  </a:moveTo>
                  <a:lnTo>
                    <a:pt x="193" y="118"/>
                  </a:lnTo>
                  <a:lnTo>
                    <a:pt x="220" y="118"/>
                  </a:lnTo>
                  <a:lnTo>
                    <a:pt x="220" y="96"/>
                  </a:lnTo>
                  <a:lnTo>
                    <a:pt x="193" y="96"/>
                  </a:lnTo>
                  <a:close/>
                  <a:moveTo>
                    <a:pt x="183" y="17"/>
                  </a:moveTo>
                  <a:lnTo>
                    <a:pt x="163" y="0"/>
                  </a:lnTo>
                  <a:lnTo>
                    <a:pt x="134" y="0"/>
                  </a:lnTo>
                  <a:lnTo>
                    <a:pt x="117" y="17"/>
                  </a:lnTo>
                  <a:lnTo>
                    <a:pt x="117" y="52"/>
                  </a:lnTo>
                  <a:lnTo>
                    <a:pt x="136" y="69"/>
                  </a:lnTo>
                  <a:lnTo>
                    <a:pt x="154" y="71"/>
                  </a:lnTo>
                  <a:lnTo>
                    <a:pt x="154" y="96"/>
                  </a:lnTo>
                  <a:lnTo>
                    <a:pt x="144" y="96"/>
                  </a:lnTo>
                  <a:lnTo>
                    <a:pt x="144" y="81"/>
                  </a:lnTo>
                  <a:lnTo>
                    <a:pt x="117" y="81"/>
                  </a:lnTo>
                  <a:lnTo>
                    <a:pt x="117" y="101"/>
                  </a:lnTo>
                  <a:lnTo>
                    <a:pt x="134" y="118"/>
                  </a:lnTo>
                  <a:lnTo>
                    <a:pt x="164" y="118"/>
                  </a:lnTo>
                  <a:lnTo>
                    <a:pt x="183" y="101"/>
                  </a:lnTo>
                  <a:lnTo>
                    <a:pt x="183" y="64"/>
                  </a:lnTo>
                  <a:lnTo>
                    <a:pt x="164" y="47"/>
                  </a:lnTo>
                  <a:lnTo>
                    <a:pt x="144" y="46"/>
                  </a:lnTo>
                  <a:lnTo>
                    <a:pt x="144" y="22"/>
                  </a:lnTo>
                  <a:lnTo>
                    <a:pt x="154" y="22"/>
                  </a:lnTo>
                  <a:lnTo>
                    <a:pt x="154" y="37"/>
                  </a:lnTo>
                  <a:lnTo>
                    <a:pt x="183" y="37"/>
                  </a:lnTo>
                  <a:lnTo>
                    <a:pt x="183" y="17"/>
                  </a:lnTo>
                  <a:close/>
                  <a:moveTo>
                    <a:pt x="288" y="0"/>
                  </a:moveTo>
                  <a:lnTo>
                    <a:pt x="249" y="0"/>
                  </a:lnTo>
                  <a:lnTo>
                    <a:pt x="232" y="118"/>
                  </a:lnTo>
                  <a:lnTo>
                    <a:pt x="259" y="118"/>
                  </a:lnTo>
                  <a:lnTo>
                    <a:pt x="261" y="96"/>
                  </a:lnTo>
                  <a:lnTo>
                    <a:pt x="276" y="96"/>
                  </a:lnTo>
                  <a:lnTo>
                    <a:pt x="280" y="118"/>
                  </a:lnTo>
                  <a:lnTo>
                    <a:pt x="307" y="118"/>
                  </a:lnTo>
                  <a:lnTo>
                    <a:pt x="288" y="0"/>
                  </a:lnTo>
                  <a:close/>
                  <a:moveTo>
                    <a:pt x="263" y="74"/>
                  </a:moveTo>
                  <a:lnTo>
                    <a:pt x="268" y="25"/>
                  </a:lnTo>
                  <a:lnTo>
                    <a:pt x="269" y="25"/>
                  </a:lnTo>
                  <a:lnTo>
                    <a:pt x="275" y="74"/>
                  </a:lnTo>
                  <a:lnTo>
                    <a:pt x="263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82786F"/>
              </a:gs>
              <a:gs pos="90000">
                <a:srgbClr val="3C38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 userDrawn="1"/>
        </p:nvSpPr>
        <p:spPr bwMode="auto">
          <a:xfrm>
            <a:off x="38100" y="6567490"/>
            <a:ext cx="4838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>
                <a:solidFill>
                  <a:prstClr val="white"/>
                </a:solidFill>
                <a:cs typeface="Arial" charset="0"/>
              </a:rPr>
              <a:t>Accountability &amp; Audit Readiness: Sustaining Army’s Strength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9525" y="6546850"/>
            <a:ext cx="9144000" cy="0"/>
          </a:xfrm>
          <a:prstGeom prst="line">
            <a:avLst/>
          </a:prstGeom>
          <a:ln w="57150">
            <a:solidFill>
              <a:srgbClr val="FFD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569075"/>
            <a:ext cx="7620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17CBF-9C88-4298-87D6-4100C26713B1}" type="slidenum">
              <a:rPr lang="en-US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21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0">
                <a:schemeClr val="bg2">
                  <a:lumMod val="50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7"/>
            <a:ext cx="3733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7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3DBF90-B1E7-42D5-964D-E4FABAAC277F}" type="slidenum"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10" descr="ARNG-Clr-51109-sm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8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0120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928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677326"/>
            <a:ext cx="7639200" cy="51840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426660"/>
            <a:ext cx="7639200" cy="459422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52400" y="354993"/>
            <a:ext cx="7639200" cy="169200"/>
          </a:xfrm>
        </p:spPr>
        <p:txBody>
          <a:bodyPr anchor="b"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en-US" noProof="0" dirty="0" smtClean="0"/>
              <a:t>Super title here</a:t>
            </a:r>
          </a:p>
        </p:txBody>
      </p:sp>
    </p:spTree>
    <p:extLst>
      <p:ext uri="{BB962C8B-B14F-4D97-AF65-F5344CB8AC3E}">
        <p14:creationId xmlns:p14="http://schemas.microsoft.com/office/powerpoint/2010/main" val="86216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6657" y="25400"/>
            <a:ext cx="7552944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b="17247"/>
          <a:stretch>
            <a:fillRect/>
          </a:stretch>
        </p:blipFill>
        <p:spPr bwMode="auto">
          <a:xfrm>
            <a:off x="0" y="0"/>
            <a:ext cx="9156700" cy="98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07-brand-logo-c1-onwhite"/>
          <p:cNvPicPr>
            <a:picLocks noChangeAspect="1" noChangeArrowheads="1"/>
          </p:cNvPicPr>
          <p:nvPr userDrawn="1"/>
        </p:nvPicPr>
        <p:blipFill>
          <a:blip r:embed="rId3" cstate="print"/>
          <a:srcRect l="36885" t="16470" r="40715" b="35385"/>
          <a:stretch>
            <a:fillRect/>
          </a:stretch>
        </p:blipFill>
        <p:spPr bwMode="auto">
          <a:xfrm>
            <a:off x="124691" y="91443"/>
            <a:ext cx="565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C:\Users\KoerwitzCW\Desktop\as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8223" y="96252"/>
            <a:ext cx="737937" cy="737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750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6657" y="25400"/>
            <a:ext cx="7552944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057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0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 Category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0" y="6564090"/>
            <a:ext cx="9144000" cy="304800"/>
          </a:xfrm>
          <a:prstGeom prst="rect">
            <a:avLst/>
          </a:prstGeom>
          <a:gradFill rotWithShape="1">
            <a:gsLst>
              <a:gs pos="0">
                <a:srgbClr val="82786F"/>
              </a:gs>
              <a:gs pos="90000">
                <a:srgbClr val="3C38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20" tIns="45710" rIns="91420" bIns="45710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-9524"/>
            <a:ext cx="9144000" cy="542925"/>
          </a:xfrm>
          <a:prstGeom prst="rect">
            <a:avLst/>
          </a:prstGeom>
          <a:gradFill rotWithShape="1">
            <a:gsLst>
              <a:gs pos="0">
                <a:srgbClr val="3C3833"/>
              </a:gs>
              <a:gs pos="100000">
                <a:srgbClr val="82786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20" tIns="45710" rIns="91420" bIns="45710" anchor="ctr"/>
          <a:lstStyle/>
          <a:p>
            <a:pPr>
              <a:defRPr/>
            </a:pP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 userDrawn="1"/>
        </p:nvSpPr>
        <p:spPr bwMode="auto">
          <a:xfrm>
            <a:off x="38103" y="6596608"/>
            <a:ext cx="7175500" cy="27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>
                <a:solidFill>
                  <a:prstClr val="white"/>
                </a:solidFill>
                <a:cs typeface="Arial" charset="0"/>
              </a:rPr>
              <a:t>Accountability &amp; Audit Readiness: Sustaining Army’s Strength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" y="6535056"/>
            <a:ext cx="9153525" cy="0"/>
          </a:xfrm>
          <a:prstGeom prst="line">
            <a:avLst/>
          </a:prstGeom>
          <a:ln w="57150">
            <a:solidFill>
              <a:srgbClr val="FFD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73746"/>
            <a:ext cx="8458200" cy="373153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[Asset Category]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86563"/>
            <a:ext cx="762000" cy="157163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FCB88-4B47-4B00-90B9-D5D2D1850F60}" type="slidenum">
              <a:rPr lang="en-US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32" name="Group 8"/>
          <p:cNvGrpSpPr>
            <a:grpSpLocks/>
          </p:cNvGrpSpPr>
          <p:nvPr userDrawn="1"/>
        </p:nvGrpSpPr>
        <p:grpSpPr bwMode="auto">
          <a:xfrm>
            <a:off x="68265" y="31754"/>
            <a:ext cx="369887" cy="492125"/>
            <a:chOff x="576" y="369"/>
            <a:chExt cx="732" cy="973"/>
          </a:xfrm>
        </p:grpSpPr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576" y="369"/>
              <a:ext cx="732" cy="694"/>
            </a:xfrm>
            <a:custGeom>
              <a:avLst/>
              <a:gdLst>
                <a:gd name="T0" fmla="*/ 1212 w 432"/>
                <a:gd name="T1" fmla="*/ 29 h 410"/>
                <a:gd name="T2" fmla="*/ 1137 w 432"/>
                <a:gd name="T3" fmla="*/ 0 h 410"/>
                <a:gd name="T4" fmla="*/ 103 w 432"/>
                <a:gd name="T5" fmla="*/ 0 h 410"/>
                <a:gd name="T6" fmla="*/ 32 w 432"/>
                <a:gd name="T7" fmla="*/ 29 h 410"/>
                <a:gd name="T8" fmla="*/ 0 w 432"/>
                <a:gd name="T9" fmla="*/ 100 h 410"/>
                <a:gd name="T10" fmla="*/ 0 w 432"/>
                <a:gd name="T11" fmla="*/ 1075 h 410"/>
                <a:gd name="T12" fmla="*/ 32 w 432"/>
                <a:gd name="T13" fmla="*/ 1146 h 410"/>
                <a:gd name="T14" fmla="*/ 103 w 432"/>
                <a:gd name="T15" fmla="*/ 1175 h 410"/>
                <a:gd name="T16" fmla="*/ 1137 w 432"/>
                <a:gd name="T17" fmla="*/ 1175 h 410"/>
                <a:gd name="T18" fmla="*/ 1212 w 432"/>
                <a:gd name="T19" fmla="*/ 1146 h 410"/>
                <a:gd name="T20" fmla="*/ 1240 w 432"/>
                <a:gd name="T21" fmla="*/ 1075 h 410"/>
                <a:gd name="T22" fmla="*/ 1240 w 432"/>
                <a:gd name="T23" fmla="*/ 100 h 410"/>
                <a:gd name="T24" fmla="*/ 1212 w 432"/>
                <a:gd name="T25" fmla="*/ 29 h 4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410"/>
                <a:gd name="T41" fmla="*/ 432 w 432"/>
                <a:gd name="T42" fmla="*/ 410 h 4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410">
                  <a:moveTo>
                    <a:pt x="422" y="10"/>
                  </a:moveTo>
                  <a:cubicBezTo>
                    <a:pt x="415" y="3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3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4"/>
                    <a:pt x="4" y="393"/>
                    <a:pt x="11" y="400"/>
                  </a:cubicBezTo>
                  <a:cubicBezTo>
                    <a:pt x="17" y="407"/>
                    <a:pt x="26" y="410"/>
                    <a:pt x="36" y="410"/>
                  </a:cubicBezTo>
                  <a:cubicBezTo>
                    <a:pt x="396" y="410"/>
                    <a:pt x="396" y="410"/>
                    <a:pt x="396" y="410"/>
                  </a:cubicBezTo>
                  <a:cubicBezTo>
                    <a:pt x="406" y="410"/>
                    <a:pt x="415" y="407"/>
                    <a:pt x="422" y="400"/>
                  </a:cubicBezTo>
                  <a:cubicBezTo>
                    <a:pt x="429" y="393"/>
                    <a:pt x="432" y="384"/>
                    <a:pt x="432" y="37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26"/>
                    <a:pt x="429" y="17"/>
                    <a:pt x="422" y="1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595" y="388"/>
              <a:ext cx="694" cy="656"/>
            </a:xfrm>
            <a:custGeom>
              <a:avLst/>
              <a:gdLst>
                <a:gd name="T0" fmla="*/ 1182 w 410"/>
                <a:gd name="T1" fmla="*/ 70 h 388"/>
                <a:gd name="T2" fmla="*/ 1158 w 410"/>
                <a:gd name="T3" fmla="*/ 20 h 388"/>
                <a:gd name="T4" fmla="*/ 1110 w 410"/>
                <a:gd name="T5" fmla="*/ 0 h 388"/>
                <a:gd name="T6" fmla="*/ 71 w 410"/>
                <a:gd name="T7" fmla="*/ 0 h 388"/>
                <a:gd name="T8" fmla="*/ 24 w 410"/>
                <a:gd name="T9" fmla="*/ 20 h 388"/>
                <a:gd name="T10" fmla="*/ 0 w 410"/>
                <a:gd name="T11" fmla="*/ 70 h 388"/>
                <a:gd name="T12" fmla="*/ 0 w 410"/>
                <a:gd name="T13" fmla="*/ 1046 h 388"/>
                <a:gd name="T14" fmla="*/ 24 w 410"/>
                <a:gd name="T15" fmla="*/ 1096 h 388"/>
                <a:gd name="T16" fmla="*/ 71 w 410"/>
                <a:gd name="T17" fmla="*/ 1116 h 388"/>
                <a:gd name="T18" fmla="*/ 1110 w 410"/>
                <a:gd name="T19" fmla="*/ 1116 h 388"/>
                <a:gd name="T20" fmla="*/ 1158 w 410"/>
                <a:gd name="T21" fmla="*/ 1096 h 388"/>
                <a:gd name="T22" fmla="*/ 1182 w 410"/>
                <a:gd name="T23" fmla="*/ 1046 h 388"/>
                <a:gd name="T24" fmla="*/ 1182 w 410"/>
                <a:gd name="T25" fmla="*/ 70 h 3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388"/>
                <a:gd name="T41" fmla="*/ 410 w 410"/>
                <a:gd name="T42" fmla="*/ 388 h 3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388">
                  <a:moveTo>
                    <a:pt x="410" y="24"/>
                  </a:moveTo>
                  <a:cubicBezTo>
                    <a:pt x="410" y="18"/>
                    <a:pt x="407" y="12"/>
                    <a:pt x="402" y="7"/>
                  </a:cubicBezTo>
                  <a:cubicBezTo>
                    <a:pt x="398" y="2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2"/>
                    <a:pt x="8" y="7"/>
                  </a:cubicBezTo>
                  <a:cubicBezTo>
                    <a:pt x="3" y="12"/>
                    <a:pt x="0" y="18"/>
                    <a:pt x="0" y="2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70"/>
                    <a:pt x="3" y="376"/>
                    <a:pt x="8" y="381"/>
                  </a:cubicBezTo>
                  <a:cubicBezTo>
                    <a:pt x="12" y="386"/>
                    <a:pt x="18" y="388"/>
                    <a:pt x="25" y="388"/>
                  </a:cubicBezTo>
                  <a:cubicBezTo>
                    <a:pt x="385" y="388"/>
                    <a:pt x="385" y="388"/>
                    <a:pt x="385" y="388"/>
                  </a:cubicBezTo>
                  <a:cubicBezTo>
                    <a:pt x="392" y="388"/>
                    <a:pt x="398" y="386"/>
                    <a:pt x="402" y="381"/>
                  </a:cubicBezTo>
                  <a:cubicBezTo>
                    <a:pt x="407" y="376"/>
                    <a:pt x="410" y="370"/>
                    <a:pt x="410" y="364"/>
                  </a:cubicBezTo>
                  <a:cubicBezTo>
                    <a:pt x="410" y="24"/>
                    <a:pt x="410" y="24"/>
                    <a:pt x="410" y="24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614" y="407"/>
              <a:ext cx="657" cy="618"/>
            </a:xfrm>
            <a:custGeom>
              <a:avLst/>
              <a:gdLst>
                <a:gd name="T0" fmla="*/ 1103 w 386"/>
                <a:gd name="T1" fmla="*/ 8 h 364"/>
                <a:gd name="T2" fmla="*/ 1074 w 386"/>
                <a:gd name="T3" fmla="*/ 0 h 364"/>
                <a:gd name="T4" fmla="*/ 37 w 386"/>
                <a:gd name="T5" fmla="*/ 0 h 364"/>
                <a:gd name="T6" fmla="*/ 12 w 386"/>
                <a:gd name="T7" fmla="*/ 8 h 364"/>
                <a:gd name="T8" fmla="*/ 0 w 386"/>
                <a:gd name="T9" fmla="*/ 34 h 364"/>
                <a:gd name="T10" fmla="*/ 0 w 386"/>
                <a:gd name="T11" fmla="*/ 1012 h 364"/>
                <a:gd name="T12" fmla="*/ 12 w 386"/>
                <a:gd name="T13" fmla="*/ 1037 h 364"/>
                <a:gd name="T14" fmla="*/ 37 w 386"/>
                <a:gd name="T15" fmla="*/ 1046 h 364"/>
                <a:gd name="T16" fmla="*/ 1074 w 386"/>
                <a:gd name="T17" fmla="*/ 1046 h 364"/>
                <a:gd name="T18" fmla="*/ 1103 w 386"/>
                <a:gd name="T19" fmla="*/ 1037 h 364"/>
                <a:gd name="T20" fmla="*/ 1111 w 386"/>
                <a:gd name="T21" fmla="*/ 1012 h 364"/>
                <a:gd name="T22" fmla="*/ 1111 w 386"/>
                <a:gd name="T23" fmla="*/ 34 h 364"/>
                <a:gd name="T24" fmla="*/ 1103 w 386"/>
                <a:gd name="T25" fmla="*/ 8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364"/>
                <a:gd name="T41" fmla="*/ 386 w 386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364">
                  <a:moveTo>
                    <a:pt x="383" y="3"/>
                  </a:move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5"/>
                    <a:pt x="1" y="358"/>
                    <a:pt x="4" y="361"/>
                  </a:cubicBezTo>
                  <a:cubicBezTo>
                    <a:pt x="6" y="363"/>
                    <a:pt x="9" y="364"/>
                    <a:pt x="13" y="364"/>
                  </a:cubicBezTo>
                  <a:cubicBezTo>
                    <a:pt x="373" y="364"/>
                    <a:pt x="373" y="364"/>
                    <a:pt x="373" y="364"/>
                  </a:cubicBezTo>
                  <a:cubicBezTo>
                    <a:pt x="377" y="364"/>
                    <a:pt x="380" y="363"/>
                    <a:pt x="383" y="361"/>
                  </a:cubicBezTo>
                  <a:cubicBezTo>
                    <a:pt x="385" y="358"/>
                    <a:pt x="386" y="355"/>
                    <a:pt x="386" y="352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6" y="9"/>
                    <a:pt x="385" y="6"/>
                    <a:pt x="383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673" y="451"/>
              <a:ext cx="553" cy="521"/>
            </a:xfrm>
            <a:custGeom>
              <a:avLst/>
              <a:gdLst>
                <a:gd name="T0" fmla="*/ 554 w 552"/>
                <a:gd name="T1" fmla="*/ 199 h 521"/>
                <a:gd name="T2" fmla="*/ 344 w 552"/>
                <a:gd name="T3" fmla="*/ 199 h 521"/>
                <a:gd name="T4" fmla="*/ 279 w 552"/>
                <a:gd name="T5" fmla="*/ 0 h 521"/>
                <a:gd name="T6" fmla="*/ 211 w 552"/>
                <a:gd name="T7" fmla="*/ 199 h 521"/>
                <a:gd name="T8" fmla="*/ 0 w 552"/>
                <a:gd name="T9" fmla="*/ 199 h 521"/>
                <a:gd name="T10" fmla="*/ 172 w 552"/>
                <a:gd name="T11" fmla="*/ 319 h 521"/>
                <a:gd name="T12" fmla="*/ 108 w 552"/>
                <a:gd name="T13" fmla="*/ 515 h 521"/>
                <a:gd name="T14" fmla="*/ 278 w 552"/>
                <a:gd name="T15" fmla="*/ 395 h 521"/>
                <a:gd name="T16" fmla="*/ 449 w 552"/>
                <a:gd name="T17" fmla="*/ 519 h 521"/>
                <a:gd name="T18" fmla="*/ 386 w 552"/>
                <a:gd name="T19" fmla="*/ 315 h 521"/>
                <a:gd name="T20" fmla="*/ 554 w 552"/>
                <a:gd name="T21" fmla="*/ 199 h 521"/>
                <a:gd name="T22" fmla="*/ 554 w 552"/>
                <a:gd name="T23" fmla="*/ 199 h 5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2"/>
                <a:gd name="T37" fmla="*/ 0 h 521"/>
                <a:gd name="T38" fmla="*/ 552 w 552"/>
                <a:gd name="T39" fmla="*/ 521 h 5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2" h="521">
                  <a:moveTo>
                    <a:pt x="552" y="199"/>
                  </a:moveTo>
                  <a:lnTo>
                    <a:pt x="342" y="199"/>
                  </a:lnTo>
                  <a:lnTo>
                    <a:pt x="277" y="0"/>
                  </a:lnTo>
                  <a:lnTo>
                    <a:pt x="211" y="199"/>
                  </a:lnTo>
                  <a:lnTo>
                    <a:pt x="0" y="199"/>
                  </a:lnTo>
                  <a:lnTo>
                    <a:pt x="172" y="321"/>
                  </a:lnTo>
                  <a:lnTo>
                    <a:pt x="108" y="517"/>
                  </a:lnTo>
                  <a:lnTo>
                    <a:pt x="276" y="397"/>
                  </a:lnTo>
                  <a:lnTo>
                    <a:pt x="447" y="521"/>
                  </a:lnTo>
                  <a:lnTo>
                    <a:pt x="384" y="317"/>
                  </a:lnTo>
                  <a:lnTo>
                    <a:pt x="552" y="199"/>
                  </a:ln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743" y="520"/>
              <a:ext cx="415" cy="389"/>
            </a:xfrm>
            <a:custGeom>
              <a:avLst/>
              <a:gdLst>
                <a:gd name="T0" fmla="*/ 416 w 414"/>
                <a:gd name="T1" fmla="*/ 147 h 390"/>
                <a:gd name="T2" fmla="*/ 258 w 414"/>
                <a:gd name="T3" fmla="*/ 147 h 390"/>
                <a:gd name="T4" fmla="*/ 210 w 414"/>
                <a:gd name="T5" fmla="*/ 0 h 390"/>
                <a:gd name="T6" fmla="*/ 158 w 414"/>
                <a:gd name="T7" fmla="*/ 147 h 390"/>
                <a:gd name="T8" fmla="*/ 0 w 414"/>
                <a:gd name="T9" fmla="*/ 147 h 390"/>
                <a:gd name="T10" fmla="*/ 129 w 414"/>
                <a:gd name="T11" fmla="*/ 237 h 390"/>
                <a:gd name="T12" fmla="*/ 81 w 414"/>
                <a:gd name="T13" fmla="*/ 386 h 390"/>
                <a:gd name="T14" fmla="*/ 209 w 414"/>
                <a:gd name="T15" fmla="*/ 294 h 390"/>
                <a:gd name="T16" fmla="*/ 338 w 414"/>
                <a:gd name="T17" fmla="*/ 388 h 390"/>
                <a:gd name="T18" fmla="*/ 290 w 414"/>
                <a:gd name="T19" fmla="*/ 235 h 390"/>
                <a:gd name="T20" fmla="*/ 416 w 414"/>
                <a:gd name="T21" fmla="*/ 147 h 390"/>
                <a:gd name="T22" fmla="*/ 416 w 414"/>
                <a:gd name="T23" fmla="*/ 147 h 3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4"/>
                <a:gd name="T37" fmla="*/ 0 h 390"/>
                <a:gd name="T38" fmla="*/ 414 w 414"/>
                <a:gd name="T39" fmla="*/ 390 h 3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4" h="390">
                  <a:moveTo>
                    <a:pt x="414" y="147"/>
                  </a:moveTo>
                  <a:lnTo>
                    <a:pt x="256" y="147"/>
                  </a:lnTo>
                  <a:lnTo>
                    <a:pt x="208" y="0"/>
                  </a:lnTo>
                  <a:lnTo>
                    <a:pt x="158" y="147"/>
                  </a:lnTo>
                  <a:lnTo>
                    <a:pt x="0" y="147"/>
                  </a:lnTo>
                  <a:lnTo>
                    <a:pt x="129" y="239"/>
                  </a:lnTo>
                  <a:lnTo>
                    <a:pt x="81" y="388"/>
                  </a:lnTo>
                  <a:lnTo>
                    <a:pt x="207" y="296"/>
                  </a:lnTo>
                  <a:lnTo>
                    <a:pt x="336" y="390"/>
                  </a:lnTo>
                  <a:lnTo>
                    <a:pt x="288" y="237"/>
                  </a:lnTo>
                  <a:lnTo>
                    <a:pt x="414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790" y="573"/>
              <a:ext cx="317" cy="292"/>
            </a:xfrm>
            <a:custGeom>
              <a:avLst/>
              <a:gdLst>
                <a:gd name="T0" fmla="*/ 221 w 312"/>
                <a:gd name="T1" fmla="*/ 178 h 293"/>
                <a:gd name="T2" fmla="*/ 318 w 312"/>
                <a:gd name="T3" fmla="*/ 112 h 293"/>
                <a:gd name="T4" fmla="*/ 197 w 312"/>
                <a:gd name="T5" fmla="*/ 112 h 293"/>
                <a:gd name="T6" fmla="*/ 160 w 312"/>
                <a:gd name="T7" fmla="*/ 0 h 293"/>
                <a:gd name="T8" fmla="*/ 121 w 312"/>
                <a:gd name="T9" fmla="*/ 112 h 293"/>
                <a:gd name="T10" fmla="*/ 0 w 312"/>
                <a:gd name="T11" fmla="*/ 112 h 293"/>
                <a:gd name="T12" fmla="*/ 98 w 312"/>
                <a:gd name="T13" fmla="*/ 178 h 293"/>
                <a:gd name="T14" fmla="*/ 63 w 312"/>
                <a:gd name="T15" fmla="*/ 290 h 293"/>
                <a:gd name="T16" fmla="*/ 160 w 312"/>
                <a:gd name="T17" fmla="*/ 222 h 293"/>
                <a:gd name="T18" fmla="*/ 256 w 312"/>
                <a:gd name="T19" fmla="*/ 291 h 293"/>
                <a:gd name="T20" fmla="*/ 221 w 312"/>
                <a:gd name="T21" fmla="*/ 178 h 293"/>
                <a:gd name="T22" fmla="*/ 221 w 312"/>
                <a:gd name="T23" fmla="*/ 178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293"/>
                <a:gd name="T38" fmla="*/ 312 w 312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293">
                  <a:moveTo>
                    <a:pt x="217" y="180"/>
                  </a:moveTo>
                  <a:lnTo>
                    <a:pt x="312" y="112"/>
                  </a:lnTo>
                  <a:lnTo>
                    <a:pt x="193" y="112"/>
                  </a:lnTo>
                  <a:lnTo>
                    <a:pt x="156" y="0"/>
                  </a:lnTo>
                  <a:lnTo>
                    <a:pt x="119" y="112"/>
                  </a:lnTo>
                  <a:lnTo>
                    <a:pt x="0" y="112"/>
                  </a:lnTo>
                  <a:lnTo>
                    <a:pt x="96" y="180"/>
                  </a:lnTo>
                  <a:lnTo>
                    <a:pt x="61" y="292"/>
                  </a:lnTo>
                  <a:lnTo>
                    <a:pt x="156" y="224"/>
                  </a:lnTo>
                  <a:lnTo>
                    <a:pt x="252" y="293"/>
                  </a:lnTo>
                  <a:lnTo>
                    <a:pt x="217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576" y="1081"/>
              <a:ext cx="732" cy="261"/>
            </a:xfrm>
            <a:custGeom>
              <a:avLst/>
              <a:gdLst>
                <a:gd name="T0" fmla="*/ 103 w 432"/>
                <a:gd name="T1" fmla="*/ 0 h 153"/>
                <a:gd name="T2" fmla="*/ 32 w 432"/>
                <a:gd name="T3" fmla="*/ 32 h 153"/>
                <a:gd name="T4" fmla="*/ 0 w 432"/>
                <a:gd name="T5" fmla="*/ 103 h 153"/>
                <a:gd name="T6" fmla="*/ 0 w 432"/>
                <a:gd name="T7" fmla="*/ 339 h 153"/>
                <a:gd name="T8" fmla="*/ 32 w 432"/>
                <a:gd name="T9" fmla="*/ 410 h 153"/>
                <a:gd name="T10" fmla="*/ 103 w 432"/>
                <a:gd name="T11" fmla="*/ 438 h 153"/>
                <a:gd name="T12" fmla="*/ 1137 w 432"/>
                <a:gd name="T13" fmla="*/ 438 h 153"/>
                <a:gd name="T14" fmla="*/ 1212 w 432"/>
                <a:gd name="T15" fmla="*/ 410 h 153"/>
                <a:gd name="T16" fmla="*/ 1240 w 432"/>
                <a:gd name="T17" fmla="*/ 339 h 153"/>
                <a:gd name="T18" fmla="*/ 1240 w 432"/>
                <a:gd name="T19" fmla="*/ 103 h 153"/>
                <a:gd name="T20" fmla="*/ 1212 w 432"/>
                <a:gd name="T21" fmla="*/ 32 h 153"/>
                <a:gd name="T22" fmla="*/ 1137 w 432"/>
                <a:gd name="T23" fmla="*/ 0 h 153"/>
                <a:gd name="T24" fmla="*/ 103 w 432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153"/>
                <a:gd name="T41" fmla="*/ 432 w 432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153">
                  <a:moveTo>
                    <a:pt x="36" y="0"/>
                  </a:moveTo>
                  <a:cubicBezTo>
                    <a:pt x="26" y="0"/>
                    <a:pt x="17" y="4"/>
                    <a:pt x="11" y="11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7"/>
                    <a:pt x="4" y="136"/>
                    <a:pt x="11" y="143"/>
                  </a:cubicBezTo>
                  <a:cubicBezTo>
                    <a:pt x="17" y="150"/>
                    <a:pt x="26" y="153"/>
                    <a:pt x="36" y="153"/>
                  </a:cubicBezTo>
                  <a:cubicBezTo>
                    <a:pt x="396" y="153"/>
                    <a:pt x="396" y="153"/>
                    <a:pt x="396" y="153"/>
                  </a:cubicBezTo>
                  <a:cubicBezTo>
                    <a:pt x="406" y="153"/>
                    <a:pt x="415" y="150"/>
                    <a:pt x="422" y="143"/>
                  </a:cubicBezTo>
                  <a:cubicBezTo>
                    <a:pt x="429" y="136"/>
                    <a:pt x="432" y="127"/>
                    <a:pt x="432" y="118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26"/>
                    <a:pt x="429" y="17"/>
                    <a:pt x="422" y="11"/>
                  </a:cubicBezTo>
                  <a:cubicBezTo>
                    <a:pt x="415" y="4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6"/>
            <p:cNvSpPr>
              <a:spLocks/>
            </p:cNvSpPr>
            <p:nvPr/>
          </p:nvSpPr>
          <p:spPr bwMode="auto">
            <a:xfrm>
              <a:off x="595" y="1100"/>
              <a:ext cx="694" cy="223"/>
            </a:xfrm>
            <a:custGeom>
              <a:avLst/>
              <a:gdLst>
                <a:gd name="T0" fmla="*/ 24 w 410"/>
                <a:gd name="T1" fmla="*/ 24 h 131"/>
                <a:gd name="T2" fmla="*/ 0 w 410"/>
                <a:gd name="T3" fmla="*/ 74 h 131"/>
                <a:gd name="T4" fmla="*/ 0 w 410"/>
                <a:gd name="T5" fmla="*/ 316 h 131"/>
                <a:gd name="T6" fmla="*/ 24 w 410"/>
                <a:gd name="T7" fmla="*/ 366 h 131"/>
                <a:gd name="T8" fmla="*/ 71 w 410"/>
                <a:gd name="T9" fmla="*/ 386 h 131"/>
                <a:gd name="T10" fmla="*/ 1110 w 410"/>
                <a:gd name="T11" fmla="*/ 386 h 131"/>
                <a:gd name="T12" fmla="*/ 1158 w 410"/>
                <a:gd name="T13" fmla="*/ 366 h 131"/>
                <a:gd name="T14" fmla="*/ 1182 w 410"/>
                <a:gd name="T15" fmla="*/ 316 h 131"/>
                <a:gd name="T16" fmla="*/ 1182 w 410"/>
                <a:gd name="T17" fmla="*/ 74 h 131"/>
                <a:gd name="T18" fmla="*/ 1158 w 410"/>
                <a:gd name="T19" fmla="*/ 24 h 131"/>
                <a:gd name="T20" fmla="*/ 1110 w 410"/>
                <a:gd name="T21" fmla="*/ 0 h 131"/>
                <a:gd name="T22" fmla="*/ 71 w 410"/>
                <a:gd name="T23" fmla="*/ 0 h 131"/>
                <a:gd name="T24" fmla="*/ 24 w 410"/>
                <a:gd name="T25" fmla="*/ 24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131"/>
                <a:gd name="T41" fmla="*/ 410 w 410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131">
                  <a:moveTo>
                    <a:pt x="8" y="8"/>
                  </a:moveTo>
                  <a:cubicBezTo>
                    <a:pt x="3" y="12"/>
                    <a:pt x="0" y="18"/>
                    <a:pt x="0" y="2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3"/>
                    <a:pt x="3" y="119"/>
                    <a:pt x="8" y="124"/>
                  </a:cubicBezTo>
                  <a:cubicBezTo>
                    <a:pt x="12" y="129"/>
                    <a:pt x="18" y="131"/>
                    <a:pt x="25" y="131"/>
                  </a:cubicBezTo>
                  <a:cubicBezTo>
                    <a:pt x="385" y="131"/>
                    <a:pt x="385" y="131"/>
                    <a:pt x="385" y="131"/>
                  </a:cubicBezTo>
                  <a:cubicBezTo>
                    <a:pt x="392" y="131"/>
                    <a:pt x="398" y="129"/>
                    <a:pt x="402" y="124"/>
                  </a:cubicBezTo>
                  <a:cubicBezTo>
                    <a:pt x="407" y="119"/>
                    <a:pt x="410" y="113"/>
                    <a:pt x="410" y="107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0" y="18"/>
                    <a:pt x="407" y="12"/>
                    <a:pt x="402" y="8"/>
                  </a:cubicBezTo>
                  <a:cubicBezTo>
                    <a:pt x="398" y="3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3"/>
                    <a:pt x="8" y="8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7"/>
            <p:cNvSpPr>
              <a:spLocks/>
            </p:cNvSpPr>
            <p:nvPr/>
          </p:nvSpPr>
          <p:spPr bwMode="auto">
            <a:xfrm>
              <a:off x="614" y="1122"/>
              <a:ext cx="657" cy="182"/>
            </a:xfrm>
            <a:custGeom>
              <a:avLst/>
              <a:gdLst>
                <a:gd name="T0" fmla="*/ 37 w 386"/>
                <a:gd name="T1" fmla="*/ 0 h 108"/>
                <a:gd name="T2" fmla="*/ 12 w 386"/>
                <a:gd name="T3" fmla="*/ 12 h 108"/>
                <a:gd name="T4" fmla="*/ 0 w 386"/>
                <a:gd name="T5" fmla="*/ 37 h 108"/>
                <a:gd name="T6" fmla="*/ 0 w 386"/>
                <a:gd name="T7" fmla="*/ 270 h 108"/>
                <a:gd name="T8" fmla="*/ 12 w 386"/>
                <a:gd name="T9" fmla="*/ 295 h 108"/>
                <a:gd name="T10" fmla="*/ 37 w 386"/>
                <a:gd name="T11" fmla="*/ 307 h 108"/>
                <a:gd name="T12" fmla="*/ 1074 w 386"/>
                <a:gd name="T13" fmla="*/ 307 h 108"/>
                <a:gd name="T14" fmla="*/ 1103 w 386"/>
                <a:gd name="T15" fmla="*/ 295 h 108"/>
                <a:gd name="T16" fmla="*/ 1111 w 386"/>
                <a:gd name="T17" fmla="*/ 270 h 108"/>
                <a:gd name="T18" fmla="*/ 1111 w 386"/>
                <a:gd name="T19" fmla="*/ 37 h 108"/>
                <a:gd name="T20" fmla="*/ 1103 w 386"/>
                <a:gd name="T21" fmla="*/ 12 h 108"/>
                <a:gd name="T22" fmla="*/ 1074 w 386"/>
                <a:gd name="T23" fmla="*/ 0 h 108"/>
                <a:gd name="T24" fmla="*/ 37 w 386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108"/>
                <a:gd name="T41" fmla="*/ 386 w 386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108">
                  <a:moveTo>
                    <a:pt x="13" y="0"/>
                  </a:move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1" y="101"/>
                    <a:pt x="4" y="104"/>
                  </a:cubicBezTo>
                  <a:cubicBezTo>
                    <a:pt x="6" y="106"/>
                    <a:pt x="9" y="108"/>
                    <a:pt x="13" y="108"/>
                  </a:cubicBezTo>
                  <a:cubicBezTo>
                    <a:pt x="373" y="108"/>
                    <a:pt x="373" y="108"/>
                    <a:pt x="373" y="108"/>
                  </a:cubicBezTo>
                  <a:cubicBezTo>
                    <a:pt x="377" y="108"/>
                    <a:pt x="380" y="106"/>
                    <a:pt x="383" y="104"/>
                  </a:cubicBezTo>
                  <a:cubicBezTo>
                    <a:pt x="385" y="101"/>
                    <a:pt x="386" y="98"/>
                    <a:pt x="386" y="95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9"/>
                    <a:pt x="385" y="6"/>
                    <a:pt x="383" y="4"/>
                  </a:cubicBez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18"/>
            <p:cNvSpPr>
              <a:spLocks noEditPoints="1"/>
            </p:cNvSpPr>
            <p:nvPr/>
          </p:nvSpPr>
          <p:spPr bwMode="auto">
            <a:xfrm>
              <a:off x="658" y="1154"/>
              <a:ext cx="572" cy="119"/>
            </a:xfrm>
            <a:custGeom>
              <a:avLst/>
              <a:gdLst>
                <a:gd name="T0" fmla="*/ 385 w 569"/>
                <a:gd name="T1" fmla="*/ 17 h 118"/>
                <a:gd name="T2" fmla="*/ 319 w 569"/>
                <a:gd name="T3" fmla="*/ 0 h 118"/>
                <a:gd name="T4" fmla="*/ 348 w 569"/>
                <a:gd name="T5" fmla="*/ 118 h 118"/>
                <a:gd name="T6" fmla="*/ 358 w 569"/>
                <a:gd name="T7" fmla="*/ 71 h 118"/>
                <a:gd name="T8" fmla="*/ 385 w 569"/>
                <a:gd name="T9" fmla="*/ 118 h 118"/>
                <a:gd name="T10" fmla="*/ 371 w 569"/>
                <a:gd name="T11" fmla="*/ 59 h 118"/>
                <a:gd name="T12" fmla="*/ 385 w 569"/>
                <a:gd name="T13" fmla="*/ 47 h 118"/>
                <a:gd name="T14" fmla="*/ 0 w 569"/>
                <a:gd name="T15" fmla="*/ 101 h 118"/>
                <a:gd name="T16" fmla="*/ 49 w 569"/>
                <a:gd name="T17" fmla="*/ 118 h 118"/>
                <a:gd name="T18" fmla="*/ 68 w 569"/>
                <a:gd name="T19" fmla="*/ 0 h 118"/>
                <a:gd name="T20" fmla="*/ 39 w 569"/>
                <a:gd name="T21" fmla="*/ 96 h 118"/>
                <a:gd name="T22" fmla="*/ 27 w 569"/>
                <a:gd name="T23" fmla="*/ 0 h 118"/>
                <a:gd name="T24" fmla="*/ 0 w 569"/>
                <a:gd name="T25" fmla="*/ 0 h 118"/>
                <a:gd name="T26" fmla="*/ 358 w 569"/>
                <a:gd name="T27" fmla="*/ 49 h 118"/>
                <a:gd name="T28" fmla="*/ 348 w 569"/>
                <a:gd name="T29" fmla="*/ 22 h 118"/>
                <a:gd name="T30" fmla="*/ 358 w 569"/>
                <a:gd name="T31" fmla="*/ 22 h 118"/>
                <a:gd name="T32" fmla="*/ 455 w 569"/>
                <a:gd name="T33" fmla="*/ 0 h 118"/>
                <a:gd name="T34" fmla="*/ 443 w 569"/>
                <a:gd name="T35" fmla="*/ 57 h 118"/>
                <a:gd name="T36" fmla="*/ 400 w 569"/>
                <a:gd name="T37" fmla="*/ 0 h 118"/>
                <a:gd name="T38" fmla="*/ 424 w 569"/>
                <a:gd name="T39" fmla="*/ 118 h 118"/>
                <a:gd name="T40" fmla="*/ 426 w 569"/>
                <a:gd name="T41" fmla="*/ 42 h 118"/>
                <a:gd name="T42" fmla="*/ 450 w 569"/>
                <a:gd name="T43" fmla="*/ 118 h 118"/>
                <a:gd name="T44" fmla="*/ 463 w 569"/>
                <a:gd name="T45" fmla="*/ 42 h 118"/>
                <a:gd name="T46" fmla="*/ 487 w 569"/>
                <a:gd name="T47" fmla="*/ 118 h 118"/>
                <a:gd name="T48" fmla="*/ 487 w 569"/>
                <a:gd name="T49" fmla="*/ 0 h 118"/>
                <a:gd name="T50" fmla="*/ 536 w 569"/>
                <a:gd name="T51" fmla="*/ 42 h 118"/>
                <a:gd name="T52" fmla="*/ 499 w 569"/>
                <a:gd name="T53" fmla="*/ 0 h 118"/>
                <a:gd name="T54" fmla="*/ 523 w 569"/>
                <a:gd name="T55" fmla="*/ 118 h 118"/>
                <a:gd name="T56" fmla="*/ 550 w 569"/>
                <a:gd name="T57" fmla="*/ 69 h 118"/>
                <a:gd name="T58" fmla="*/ 546 w 569"/>
                <a:gd name="T59" fmla="*/ 0 h 118"/>
                <a:gd name="T60" fmla="*/ 536 w 569"/>
                <a:gd name="T61" fmla="*/ 42 h 118"/>
                <a:gd name="T62" fmla="*/ 105 w 569"/>
                <a:gd name="T63" fmla="*/ 96 h 118"/>
                <a:gd name="T64" fmla="*/ 76 w 569"/>
                <a:gd name="T65" fmla="*/ 118 h 118"/>
                <a:gd name="T66" fmla="*/ 105 w 569"/>
                <a:gd name="T67" fmla="*/ 118 h 118"/>
                <a:gd name="T68" fmla="*/ 195 w 569"/>
                <a:gd name="T69" fmla="*/ 118 h 118"/>
                <a:gd name="T70" fmla="*/ 222 w 569"/>
                <a:gd name="T71" fmla="*/ 96 h 118"/>
                <a:gd name="T72" fmla="*/ 195 w 569"/>
                <a:gd name="T73" fmla="*/ 96 h 118"/>
                <a:gd name="T74" fmla="*/ 165 w 569"/>
                <a:gd name="T75" fmla="*/ 0 h 118"/>
                <a:gd name="T76" fmla="*/ 117 w 569"/>
                <a:gd name="T77" fmla="*/ 17 h 118"/>
                <a:gd name="T78" fmla="*/ 136 w 569"/>
                <a:gd name="T79" fmla="*/ 69 h 118"/>
                <a:gd name="T80" fmla="*/ 156 w 569"/>
                <a:gd name="T81" fmla="*/ 96 h 118"/>
                <a:gd name="T82" fmla="*/ 146 w 569"/>
                <a:gd name="T83" fmla="*/ 81 h 118"/>
                <a:gd name="T84" fmla="*/ 117 w 569"/>
                <a:gd name="T85" fmla="*/ 101 h 118"/>
                <a:gd name="T86" fmla="*/ 166 w 569"/>
                <a:gd name="T87" fmla="*/ 118 h 118"/>
                <a:gd name="T88" fmla="*/ 185 w 569"/>
                <a:gd name="T89" fmla="*/ 64 h 118"/>
                <a:gd name="T90" fmla="*/ 146 w 569"/>
                <a:gd name="T91" fmla="*/ 46 h 118"/>
                <a:gd name="T92" fmla="*/ 156 w 569"/>
                <a:gd name="T93" fmla="*/ 22 h 118"/>
                <a:gd name="T94" fmla="*/ 185 w 569"/>
                <a:gd name="T95" fmla="*/ 37 h 118"/>
                <a:gd name="T96" fmla="*/ 185 w 569"/>
                <a:gd name="T97" fmla="*/ 17 h 118"/>
                <a:gd name="T98" fmla="*/ 251 w 569"/>
                <a:gd name="T99" fmla="*/ 0 h 118"/>
                <a:gd name="T100" fmla="*/ 261 w 569"/>
                <a:gd name="T101" fmla="*/ 118 h 118"/>
                <a:gd name="T102" fmla="*/ 278 w 569"/>
                <a:gd name="T103" fmla="*/ 96 h 118"/>
                <a:gd name="T104" fmla="*/ 309 w 569"/>
                <a:gd name="T105" fmla="*/ 118 h 118"/>
                <a:gd name="T106" fmla="*/ 290 w 569"/>
                <a:gd name="T107" fmla="*/ 0 h 118"/>
                <a:gd name="T108" fmla="*/ 270 w 569"/>
                <a:gd name="T109" fmla="*/ 25 h 118"/>
                <a:gd name="T110" fmla="*/ 277 w 569"/>
                <a:gd name="T111" fmla="*/ 74 h 118"/>
                <a:gd name="T112" fmla="*/ 265 w 569"/>
                <a:gd name="T113" fmla="*/ 74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9"/>
                <a:gd name="T172" fmla="*/ 0 h 118"/>
                <a:gd name="T173" fmla="*/ 569 w 569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9" h="118">
                  <a:moveTo>
                    <a:pt x="383" y="47"/>
                  </a:moveTo>
                  <a:lnTo>
                    <a:pt x="383" y="17"/>
                  </a:lnTo>
                  <a:lnTo>
                    <a:pt x="364" y="0"/>
                  </a:lnTo>
                  <a:lnTo>
                    <a:pt x="317" y="0"/>
                  </a:lnTo>
                  <a:lnTo>
                    <a:pt x="317" y="118"/>
                  </a:lnTo>
                  <a:lnTo>
                    <a:pt x="346" y="118"/>
                  </a:lnTo>
                  <a:lnTo>
                    <a:pt x="346" y="71"/>
                  </a:lnTo>
                  <a:lnTo>
                    <a:pt x="356" y="71"/>
                  </a:lnTo>
                  <a:lnTo>
                    <a:pt x="356" y="118"/>
                  </a:lnTo>
                  <a:lnTo>
                    <a:pt x="383" y="118"/>
                  </a:lnTo>
                  <a:lnTo>
                    <a:pt x="383" y="71"/>
                  </a:lnTo>
                  <a:lnTo>
                    <a:pt x="369" y="59"/>
                  </a:lnTo>
                  <a:lnTo>
                    <a:pt x="383" y="47"/>
                  </a:lnTo>
                  <a:close/>
                  <a:moveTo>
                    <a:pt x="0" y="0"/>
                  </a:moveTo>
                  <a:lnTo>
                    <a:pt x="0" y="101"/>
                  </a:lnTo>
                  <a:lnTo>
                    <a:pt x="19" y="118"/>
                  </a:lnTo>
                  <a:lnTo>
                    <a:pt x="49" y="118"/>
                  </a:lnTo>
                  <a:lnTo>
                    <a:pt x="68" y="101"/>
                  </a:lnTo>
                  <a:lnTo>
                    <a:pt x="68" y="0"/>
                  </a:lnTo>
                  <a:lnTo>
                    <a:pt x="39" y="0"/>
                  </a:lnTo>
                  <a:lnTo>
                    <a:pt x="39" y="96"/>
                  </a:lnTo>
                  <a:lnTo>
                    <a:pt x="27" y="96"/>
                  </a:lnTo>
                  <a:lnTo>
                    <a:pt x="27" y="0"/>
                  </a:lnTo>
                  <a:lnTo>
                    <a:pt x="0" y="0"/>
                  </a:lnTo>
                  <a:close/>
                  <a:moveTo>
                    <a:pt x="356" y="22"/>
                  </a:moveTo>
                  <a:lnTo>
                    <a:pt x="356" y="49"/>
                  </a:lnTo>
                  <a:lnTo>
                    <a:pt x="346" y="49"/>
                  </a:lnTo>
                  <a:lnTo>
                    <a:pt x="346" y="22"/>
                  </a:lnTo>
                  <a:lnTo>
                    <a:pt x="356" y="22"/>
                  </a:lnTo>
                  <a:close/>
                  <a:moveTo>
                    <a:pt x="483" y="0"/>
                  </a:moveTo>
                  <a:lnTo>
                    <a:pt x="451" y="0"/>
                  </a:lnTo>
                  <a:lnTo>
                    <a:pt x="442" y="57"/>
                  </a:lnTo>
                  <a:lnTo>
                    <a:pt x="439" y="57"/>
                  </a:lnTo>
                  <a:lnTo>
                    <a:pt x="430" y="0"/>
                  </a:lnTo>
                  <a:lnTo>
                    <a:pt x="398" y="0"/>
                  </a:lnTo>
                  <a:lnTo>
                    <a:pt x="398" y="118"/>
                  </a:lnTo>
                  <a:lnTo>
                    <a:pt x="422" y="118"/>
                  </a:lnTo>
                  <a:lnTo>
                    <a:pt x="422" y="42"/>
                  </a:lnTo>
                  <a:lnTo>
                    <a:pt x="424" y="42"/>
                  </a:lnTo>
                  <a:lnTo>
                    <a:pt x="436" y="118"/>
                  </a:lnTo>
                  <a:lnTo>
                    <a:pt x="446" y="118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59" y="118"/>
                  </a:lnTo>
                  <a:lnTo>
                    <a:pt x="483" y="118"/>
                  </a:lnTo>
                  <a:lnTo>
                    <a:pt x="483" y="0"/>
                  </a:lnTo>
                  <a:close/>
                  <a:moveTo>
                    <a:pt x="532" y="42"/>
                  </a:moveTo>
                  <a:lnTo>
                    <a:pt x="532" y="42"/>
                  </a:lnTo>
                  <a:lnTo>
                    <a:pt x="522" y="0"/>
                  </a:lnTo>
                  <a:lnTo>
                    <a:pt x="495" y="0"/>
                  </a:lnTo>
                  <a:lnTo>
                    <a:pt x="519" y="69"/>
                  </a:lnTo>
                  <a:lnTo>
                    <a:pt x="519" y="118"/>
                  </a:lnTo>
                  <a:lnTo>
                    <a:pt x="546" y="118"/>
                  </a:lnTo>
                  <a:lnTo>
                    <a:pt x="546" y="69"/>
                  </a:lnTo>
                  <a:lnTo>
                    <a:pt x="569" y="0"/>
                  </a:lnTo>
                  <a:lnTo>
                    <a:pt x="542" y="0"/>
                  </a:lnTo>
                  <a:lnTo>
                    <a:pt x="532" y="42"/>
                  </a:lnTo>
                  <a:close/>
                  <a:moveTo>
                    <a:pt x="105" y="118"/>
                  </a:moveTo>
                  <a:lnTo>
                    <a:pt x="105" y="96"/>
                  </a:lnTo>
                  <a:lnTo>
                    <a:pt x="76" y="96"/>
                  </a:lnTo>
                  <a:lnTo>
                    <a:pt x="76" y="118"/>
                  </a:lnTo>
                  <a:lnTo>
                    <a:pt x="105" y="118"/>
                  </a:lnTo>
                  <a:close/>
                  <a:moveTo>
                    <a:pt x="193" y="96"/>
                  </a:moveTo>
                  <a:lnTo>
                    <a:pt x="193" y="118"/>
                  </a:lnTo>
                  <a:lnTo>
                    <a:pt x="220" y="118"/>
                  </a:lnTo>
                  <a:lnTo>
                    <a:pt x="220" y="96"/>
                  </a:lnTo>
                  <a:lnTo>
                    <a:pt x="193" y="96"/>
                  </a:lnTo>
                  <a:close/>
                  <a:moveTo>
                    <a:pt x="183" y="17"/>
                  </a:moveTo>
                  <a:lnTo>
                    <a:pt x="163" y="0"/>
                  </a:lnTo>
                  <a:lnTo>
                    <a:pt x="134" y="0"/>
                  </a:lnTo>
                  <a:lnTo>
                    <a:pt x="117" y="17"/>
                  </a:lnTo>
                  <a:lnTo>
                    <a:pt x="117" y="52"/>
                  </a:lnTo>
                  <a:lnTo>
                    <a:pt x="136" y="69"/>
                  </a:lnTo>
                  <a:lnTo>
                    <a:pt x="154" y="71"/>
                  </a:lnTo>
                  <a:lnTo>
                    <a:pt x="154" y="96"/>
                  </a:lnTo>
                  <a:lnTo>
                    <a:pt x="144" y="96"/>
                  </a:lnTo>
                  <a:lnTo>
                    <a:pt x="144" y="81"/>
                  </a:lnTo>
                  <a:lnTo>
                    <a:pt x="117" y="81"/>
                  </a:lnTo>
                  <a:lnTo>
                    <a:pt x="117" y="101"/>
                  </a:lnTo>
                  <a:lnTo>
                    <a:pt x="134" y="118"/>
                  </a:lnTo>
                  <a:lnTo>
                    <a:pt x="164" y="118"/>
                  </a:lnTo>
                  <a:lnTo>
                    <a:pt x="183" y="101"/>
                  </a:lnTo>
                  <a:lnTo>
                    <a:pt x="183" y="64"/>
                  </a:lnTo>
                  <a:lnTo>
                    <a:pt x="164" y="47"/>
                  </a:lnTo>
                  <a:lnTo>
                    <a:pt x="144" y="46"/>
                  </a:lnTo>
                  <a:lnTo>
                    <a:pt x="144" y="22"/>
                  </a:lnTo>
                  <a:lnTo>
                    <a:pt x="154" y="22"/>
                  </a:lnTo>
                  <a:lnTo>
                    <a:pt x="154" y="37"/>
                  </a:lnTo>
                  <a:lnTo>
                    <a:pt x="183" y="37"/>
                  </a:lnTo>
                  <a:lnTo>
                    <a:pt x="183" y="17"/>
                  </a:lnTo>
                  <a:close/>
                  <a:moveTo>
                    <a:pt x="288" y="0"/>
                  </a:moveTo>
                  <a:lnTo>
                    <a:pt x="249" y="0"/>
                  </a:lnTo>
                  <a:lnTo>
                    <a:pt x="232" y="118"/>
                  </a:lnTo>
                  <a:lnTo>
                    <a:pt x="259" y="118"/>
                  </a:lnTo>
                  <a:lnTo>
                    <a:pt x="261" y="96"/>
                  </a:lnTo>
                  <a:lnTo>
                    <a:pt x="276" y="96"/>
                  </a:lnTo>
                  <a:lnTo>
                    <a:pt x="280" y="118"/>
                  </a:lnTo>
                  <a:lnTo>
                    <a:pt x="307" y="118"/>
                  </a:lnTo>
                  <a:lnTo>
                    <a:pt x="288" y="0"/>
                  </a:lnTo>
                  <a:close/>
                  <a:moveTo>
                    <a:pt x="263" y="74"/>
                  </a:moveTo>
                  <a:lnTo>
                    <a:pt x="268" y="25"/>
                  </a:lnTo>
                  <a:lnTo>
                    <a:pt x="269" y="25"/>
                  </a:lnTo>
                  <a:lnTo>
                    <a:pt x="275" y="74"/>
                  </a:lnTo>
                  <a:lnTo>
                    <a:pt x="263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2" y="1524001"/>
            <a:ext cx="6477001" cy="4990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445102" y="536872"/>
            <a:ext cx="2694296" cy="596601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0" rIns="91420" bIns="45710" rtlCol="0" anchor="t" anchorCtr="0"/>
          <a:lstStyle/>
          <a:p>
            <a:pPr marL="285687" indent="-285687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prstClr val="black"/>
              </a:solidFill>
            </a:endParaRPr>
          </a:p>
          <a:p>
            <a:pPr marL="285687" indent="-285687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4" name="Slide Number Placeholder 3"/>
          <p:cNvSpPr txBox="1">
            <a:spLocks/>
          </p:cNvSpPr>
          <p:nvPr userDrawn="1"/>
        </p:nvSpPr>
        <p:spPr>
          <a:xfrm>
            <a:off x="8382000" y="6686563"/>
            <a:ext cx="762000" cy="157163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15FCB88-4B47-4B00-90B9-D5D2D1850F60}" type="slidenum">
              <a:rPr lang="en-US" sz="1200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4276350" y="6629371"/>
            <a:ext cx="3953250" cy="259984"/>
            <a:chOff x="4504950" y="6431153"/>
            <a:chExt cx="3953250" cy="317723"/>
          </a:xfrm>
        </p:grpSpPr>
        <p:sp>
          <p:nvSpPr>
            <p:cNvPr id="26" name="Rectangle 25"/>
            <p:cNvSpPr/>
            <p:nvPr/>
          </p:nvSpPr>
          <p:spPr>
            <a:xfrm>
              <a:off x="4583328" y="6457201"/>
              <a:ext cx="3682116" cy="230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678106" y="6528344"/>
              <a:ext cx="107864" cy="979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04950" y="6431153"/>
              <a:ext cx="1219200" cy="300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black"/>
                  </a:solidFill>
                  <a:cs typeface="Arial" charset="0"/>
                </a:rPr>
                <a:t>Overdue</a:t>
              </a: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57800" y="6441023"/>
              <a:ext cx="1219200" cy="300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12" indent="-171412" algn="ctr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lang="en-US" sz="1000" dirty="0">
                  <a:solidFill>
                    <a:prstClr val="black"/>
                  </a:solidFill>
                  <a:cs typeface="Arial" charset="0"/>
                </a:rPr>
                <a:t>Completed</a:t>
              </a: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30262" y="6447973"/>
              <a:ext cx="1219200" cy="300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12" indent="-171412" algn="ctr" fontAlgn="base">
                <a:spcBef>
                  <a:spcPct val="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</a:pPr>
              <a:r>
                <a:rPr lang="en-US" sz="1000" dirty="0">
                  <a:solidFill>
                    <a:prstClr val="black"/>
                  </a:solidFill>
                  <a:cs typeface="Arial" charset="0"/>
                </a:rPr>
                <a:t>Scheduled</a:t>
              </a: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39000" y="6443115"/>
              <a:ext cx="1219200" cy="30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black"/>
                  </a:solidFill>
                  <a:latin typeface="Wingdings 3" panose="05040102010807070707" pitchFamily="18" charset="2"/>
                  <a:cs typeface="Arial" charset="0"/>
                  <a:sym typeface="Wingdings"/>
                </a:rPr>
                <a:t> </a:t>
              </a:r>
              <a:r>
                <a:rPr lang="en-US" sz="1000" dirty="0">
                  <a:solidFill>
                    <a:prstClr val="black"/>
                  </a:solidFill>
                  <a:cs typeface="Arial" charset="0"/>
                </a:rPr>
                <a:t>Milestone</a:t>
              </a: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5" name="TextBox 44"/>
          <p:cNvSpPr txBox="1"/>
          <p:nvPr userDrawn="1"/>
        </p:nvSpPr>
        <p:spPr>
          <a:xfrm>
            <a:off x="308750" y="1627796"/>
            <a:ext cx="5791200" cy="307756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prstClr val="black"/>
                </a:solidFill>
                <a:cs typeface="Arial" charset="0"/>
              </a:rPr>
              <a:t>Accomplishments and POAM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6477003" y="585852"/>
            <a:ext cx="2666999" cy="307756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prstClr val="black"/>
                </a:solidFill>
                <a:cs typeface="Arial" charset="0"/>
              </a:rPr>
              <a:t>Critical Dependencies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>
            <a:off x="226704" y="1583132"/>
            <a:ext cx="0" cy="5063339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-1" y="533404"/>
            <a:ext cx="6445102" cy="11332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marL="1945843" indent="-1945843" fontAlgn="base">
              <a:spcBef>
                <a:spcPts val="300"/>
              </a:spcBef>
              <a:spcAft>
                <a:spcPct val="0"/>
              </a:spcAft>
              <a:buClr>
                <a:srgbClr val="62631E"/>
              </a:buClr>
            </a:pPr>
            <a:endParaRPr lang="en-US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08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46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189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6934200" y="6492877"/>
            <a:ext cx="2133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r">
              <a:defRPr sz="10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2B69375-E6B4-4F2D-BD24-D2EDD4E02F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Category Placeholder"/>
          <p:cNvSpPr>
            <a:spLocks noGrp="1"/>
          </p:cNvSpPr>
          <p:nvPr>
            <p:ph type="body" sz="quarter" idx="13"/>
          </p:nvPr>
        </p:nvSpPr>
        <p:spPr>
          <a:xfrm>
            <a:off x="1828800" y="303665"/>
            <a:ext cx="2603947" cy="270062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SubCategory Placeholder"/>
          <p:cNvSpPr>
            <a:spLocks noGrp="1"/>
          </p:cNvSpPr>
          <p:nvPr>
            <p:ph type="body" sz="quarter" idx="14"/>
          </p:nvPr>
        </p:nvSpPr>
        <p:spPr>
          <a:xfrm>
            <a:off x="5719483" y="305346"/>
            <a:ext cx="2802528" cy="270062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0768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6602"/>
            <a:ext cx="9144000" cy="542846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98304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FMC no shado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76200"/>
            <a:ext cx="762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F43A6-C551-4D80-B8EF-FEF691E7B2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39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AoO cop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225"/>
            <a:ext cx="762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 descr="FMC no shado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76200"/>
            <a:ext cx="762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F43A6-C551-4D80-B8EF-FEF691E7B2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41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FMC no shado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76200"/>
            <a:ext cx="762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20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6629400" y="76200"/>
            <a:ext cx="2514600" cy="762000"/>
            <a:chOff x="6629400" y="76200"/>
            <a:chExt cx="2514600" cy="762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6629400" y="76200"/>
              <a:ext cx="2438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Oval 3"/>
            <p:cNvSpPr/>
            <p:nvPr userDrawn="1"/>
          </p:nvSpPr>
          <p:spPr>
            <a:xfrm>
              <a:off x="8458200" y="76200"/>
              <a:ext cx="685800" cy="685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10" descr="AoO cop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225"/>
            <a:ext cx="762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743D5-735D-43AD-9DD0-E52E800E4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3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8538"/>
            <a:ext cx="8458200" cy="5402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2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6657" y="25400"/>
            <a:ext cx="7552944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44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8538"/>
            <a:ext cx="8458200" cy="5402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2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6657" y="25400"/>
            <a:ext cx="7552944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123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sset Category Template (Metr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0" y="6564090"/>
            <a:ext cx="9144000" cy="304800"/>
          </a:xfrm>
          <a:prstGeom prst="rect">
            <a:avLst/>
          </a:prstGeom>
          <a:gradFill rotWithShape="1">
            <a:gsLst>
              <a:gs pos="0">
                <a:srgbClr val="82786F"/>
              </a:gs>
              <a:gs pos="90000">
                <a:srgbClr val="3C38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20" tIns="45710" rIns="91420" bIns="45710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-9524"/>
            <a:ext cx="9144000" cy="542925"/>
          </a:xfrm>
          <a:prstGeom prst="rect">
            <a:avLst/>
          </a:prstGeom>
          <a:gradFill rotWithShape="1">
            <a:gsLst>
              <a:gs pos="0">
                <a:srgbClr val="3C3833"/>
              </a:gs>
              <a:gs pos="100000">
                <a:srgbClr val="82786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20" tIns="45710" rIns="91420" bIns="45710" anchor="ctr"/>
          <a:lstStyle/>
          <a:p>
            <a:pPr>
              <a:defRPr/>
            </a:pP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 userDrawn="1"/>
        </p:nvSpPr>
        <p:spPr bwMode="auto">
          <a:xfrm>
            <a:off x="38103" y="6596608"/>
            <a:ext cx="7175500" cy="27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>
                <a:solidFill>
                  <a:prstClr val="white"/>
                </a:solidFill>
                <a:cs typeface="Arial" charset="0"/>
              </a:rPr>
              <a:t>Accountability &amp; Audit Readiness: Sustaining Army’s Strength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" y="6535056"/>
            <a:ext cx="9153525" cy="0"/>
          </a:xfrm>
          <a:prstGeom prst="line">
            <a:avLst/>
          </a:prstGeom>
          <a:ln w="57150">
            <a:solidFill>
              <a:srgbClr val="FFD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73746"/>
            <a:ext cx="8458200" cy="373153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[Asset Category]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86563"/>
            <a:ext cx="762000" cy="157163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FCB88-4B47-4B00-90B9-D5D2D1850F60}" type="slidenum">
              <a:rPr lang="en-US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32" name="Group 8"/>
          <p:cNvGrpSpPr>
            <a:grpSpLocks/>
          </p:cNvGrpSpPr>
          <p:nvPr userDrawn="1"/>
        </p:nvGrpSpPr>
        <p:grpSpPr bwMode="auto">
          <a:xfrm>
            <a:off x="68265" y="31754"/>
            <a:ext cx="369887" cy="492125"/>
            <a:chOff x="576" y="369"/>
            <a:chExt cx="732" cy="973"/>
          </a:xfrm>
        </p:grpSpPr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576" y="369"/>
              <a:ext cx="732" cy="694"/>
            </a:xfrm>
            <a:custGeom>
              <a:avLst/>
              <a:gdLst>
                <a:gd name="T0" fmla="*/ 1212 w 432"/>
                <a:gd name="T1" fmla="*/ 29 h 410"/>
                <a:gd name="T2" fmla="*/ 1137 w 432"/>
                <a:gd name="T3" fmla="*/ 0 h 410"/>
                <a:gd name="T4" fmla="*/ 103 w 432"/>
                <a:gd name="T5" fmla="*/ 0 h 410"/>
                <a:gd name="T6" fmla="*/ 32 w 432"/>
                <a:gd name="T7" fmla="*/ 29 h 410"/>
                <a:gd name="T8" fmla="*/ 0 w 432"/>
                <a:gd name="T9" fmla="*/ 100 h 410"/>
                <a:gd name="T10" fmla="*/ 0 w 432"/>
                <a:gd name="T11" fmla="*/ 1075 h 410"/>
                <a:gd name="T12" fmla="*/ 32 w 432"/>
                <a:gd name="T13" fmla="*/ 1146 h 410"/>
                <a:gd name="T14" fmla="*/ 103 w 432"/>
                <a:gd name="T15" fmla="*/ 1175 h 410"/>
                <a:gd name="T16" fmla="*/ 1137 w 432"/>
                <a:gd name="T17" fmla="*/ 1175 h 410"/>
                <a:gd name="T18" fmla="*/ 1212 w 432"/>
                <a:gd name="T19" fmla="*/ 1146 h 410"/>
                <a:gd name="T20" fmla="*/ 1240 w 432"/>
                <a:gd name="T21" fmla="*/ 1075 h 410"/>
                <a:gd name="T22" fmla="*/ 1240 w 432"/>
                <a:gd name="T23" fmla="*/ 100 h 410"/>
                <a:gd name="T24" fmla="*/ 1212 w 432"/>
                <a:gd name="T25" fmla="*/ 29 h 4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410"/>
                <a:gd name="T41" fmla="*/ 432 w 432"/>
                <a:gd name="T42" fmla="*/ 410 h 4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410">
                  <a:moveTo>
                    <a:pt x="422" y="10"/>
                  </a:moveTo>
                  <a:cubicBezTo>
                    <a:pt x="415" y="3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3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4"/>
                    <a:pt x="4" y="393"/>
                    <a:pt x="11" y="400"/>
                  </a:cubicBezTo>
                  <a:cubicBezTo>
                    <a:pt x="17" y="407"/>
                    <a:pt x="26" y="410"/>
                    <a:pt x="36" y="410"/>
                  </a:cubicBezTo>
                  <a:cubicBezTo>
                    <a:pt x="396" y="410"/>
                    <a:pt x="396" y="410"/>
                    <a:pt x="396" y="410"/>
                  </a:cubicBezTo>
                  <a:cubicBezTo>
                    <a:pt x="406" y="410"/>
                    <a:pt x="415" y="407"/>
                    <a:pt x="422" y="400"/>
                  </a:cubicBezTo>
                  <a:cubicBezTo>
                    <a:pt x="429" y="393"/>
                    <a:pt x="432" y="384"/>
                    <a:pt x="432" y="37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26"/>
                    <a:pt x="429" y="17"/>
                    <a:pt x="422" y="1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595" y="388"/>
              <a:ext cx="694" cy="656"/>
            </a:xfrm>
            <a:custGeom>
              <a:avLst/>
              <a:gdLst>
                <a:gd name="T0" fmla="*/ 1182 w 410"/>
                <a:gd name="T1" fmla="*/ 70 h 388"/>
                <a:gd name="T2" fmla="*/ 1158 w 410"/>
                <a:gd name="T3" fmla="*/ 20 h 388"/>
                <a:gd name="T4" fmla="*/ 1110 w 410"/>
                <a:gd name="T5" fmla="*/ 0 h 388"/>
                <a:gd name="T6" fmla="*/ 71 w 410"/>
                <a:gd name="T7" fmla="*/ 0 h 388"/>
                <a:gd name="T8" fmla="*/ 24 w 410"/>
                <a:gd name="T9" fmla="*/ 20 h 388"/>
                <a:gd name="T10" fmla="*/ 0 w 410"/>
                <a:gd name="T11" fmla="*/ 70 h 388"/>
                <a:gd name="T12" fmla="*/ 0 w 410"/>
                <a:gd name="T13" fmla="*/ 1046 h 388"/>
                <a:gd name="T14" fmla="*/ 24 w 410"/>
                <a:gd name="T15" fmla="*/ 1096 h 388"/>
                <a:gd name="T16" fmla="*/ 71 w 410"/>
                <a:gd name="T17" fmla="*/ 1116 h 388"/>
                <a:gd name="T18" fmla="*/ 1110 w 410"/>
                <a:gd name="T19" fmla="*/ 1116 h 388"/>
                <a:gd name="T20" fmla="*/ 1158 w 410"/>
                <a:gd name="T21" fmla="*/ 1096 h 388"/>
                <a:gd name="T22" fmla="*/ 1182 w 410"/>
                <a:gd name="T23" fmla="*/ 1046 h 388"/>
                <a:gd name="T24" fmla="*/ 1182 w 410"/>
                <a:gd name="T25" fmla="*/ 70 h 3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388"/>
                <a:gd name="T41" fmla="*/ 410 w 410"/>
                <a:gd name="T42" fmla="*/ 388 h 3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388">
                  <a:moveTo>
                    <a:pt x="410" y="24"/>
                  </a:moveTo>
                  <a:cubicBezTo>
                    <a:pt x="410" y="18"/>
                    <a:pt x="407" y="12"/>
                    <a:pt x="402" y="7"/>
                  </a:cubicBezTo>
                  <a:cubicBezTo>
                    <a:pt x="398" y="2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2"/>
                    <a:pt x="8" y="7"/>
                  </a:cubicBezTo>
                  <a:cubicBezTo>
                    <a:pt x="3" y="12"/>
                    <a:pt x="0" y="18"/>
                    <a:pt x="0" y="2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70"/>
                    <a:pt x="3" y="376"/>
                    <a:pt x="8" y="381"/>
                  </a:cubicBezTo>
                  <a:cubicBezTo>
                    <a:pt x="12" y="386"/>
                    <a:pt x="18" y="388"/>
                    <a:pt x="25" y="388"/>
                  </a:cubicBezTo>
                  <a:cubicBezTo>
                    <a:pt x="385" y="388"/>
                    <a:pt x="385" y="388"/>
                    <a:pt x="385" y="388"/>
                  </a:cubicBezTo>
                  <a:cubicBezTo>
                    <a:pt x="392" y="388"/>
                    <a:pt x="398" y="386"/>
                    <a:pt x="402" y="381"/>
                  </a:cubicBezTo>
                  <a:cubicBezTo>
                    <a:pt x="407" y="376"/>
                    <a:pt x="410" y="370"/>
                    <a:pt x="410" y="364"/>
                  </a:cubicBezTo>
                  <a:cubicBezTo>
                    <a:pt x="410" y="24"/>
                    <a:pt x="410" y="24"/>
                    <a:pt x="410" y="24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614" y="407"/>
              <a:ext cx="657" cy="618"/>
            </a:xfrm>
            <a:custGeom>
              <a:avLst/>
              <a:gdLst>
                <a:gd name="T0" fmla="*/ 1103 w 386"/>
                <a:gd name="T1" fmla="*/ 8 h 364"/>
                <a:gd name="T2" fmla="*/ 1074 w 386"/>
                <a:gd name="T3" fmla="*/ 0 h 364"/>
                <a:gd name="T4" fmla="*/ 37 w 386"/>
                <a:gd name="T5" fmla="*/ 0 h 364"/>
                <a:gd name="T6" fmla="*/ 12 w 386"/>
                <a:gd name="T7" fmla="*/ 8 h 364"/>
                <a:gd name="T8" fmla="*/ 0 w 386"/>
                <a:gd name="T9" fmla="*/ 34 h 364"/>
                <a:gd name="T10" fmla="*/ 0 w 386"/>
                <a:gd name="T11" fmla="*/ 1012 h 364"/>
                <a:gd name="T12" fmla="*/ 12 w 386"/>
                <a:gd name="T13" fmla="*/ 1037 h 364"/>
                <a:gd name="T14" fmla="*/ 37 w 386"/>
                <a:gd name="T15" fmla="*/ 1046 h 364"/>
                <a:gd name="T16" fmla="*/ 1074 w 386"/>
                <a:gd name="T17" fmla="*/ 1046 h 364"/>
                <a:gd name="T18" fmla="*/ 1103 w 386"/>
                <a:gd name="T19" fmla="*/ 1037 h 364"/>
                <a:gd name="T20" fmla="*/ 1111 w 386"/>
                <a:gd name="T21" fmla="*/ 1012 h 364"/>
                <a:gd name="T22" fmla="*/ 1111 w 386"/>
                <a:gd name="T23" fmla="*/ 34 h 364"/>
                <a:gd name="T24" fmla="*/ 1103 w 386"/>
                <a:gd name="T25" fmla="*/ 8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364"/>
                <a:gd name="T41" fmla="*/ 386 w 386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364">
                  <a:moveTo>
                    <a:pt x="383" y="3"/>
                  </a:move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5"/>
                    <a:pt x="1" y="358"/>
                    <a:pt x="4" y="361"/>
                  </a:cubicBezTo>
                  <a:cubicBezTo>
                    <a:pt x="6" y="363"/>
                    <a:pt x="9" y="364"/>
                    <a:pt x="13" y="364"/>
                  </a:cubicBezTo>
                  <a:cubicBezTo>
                    <a:pt x="373" y="364"/>
                    <a:pt x="373" y="364"/>
                    <a:pt x="373" y="364"/>
                  </a:cubicBezTo>
                  <a:cubicBezTo>
                    <a:pt x="377" y="364"/>
                    <a:pt x="380" y="363"/>
                    <a:pt x="383" y="361"/>
                  </a:cubicBezTo>
                  <a:cubicBezTo>
                    <a:pt x="385" y="358"/>
                    <a:pt x="386" y="355"/>
                    <a:pt x="386" y="352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6" y="9"/>
                    <a:pt x="385" y="6"/>
                    <a:pt x="383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673" y="451"/>
              <a:ext cx="553" cy="521"/>
            </a:xfrm>
            <a:custGeom>
              <a:avLst/>
              <a:gdLst>
                <a:gd name="T0" fmla="*/ 554 w 552"/>
                <a:gd name="T1" fmla="*/ 199 h 521"/>
                <a:gd name="T2" fmla="*/ 344 w 552"/>
                <a:gd name="T3" fmla="*/ 199 h 521"/>
                <a:gd name="T4" fmla="*/ 279 w 552"/>
                <a:gd name="T5" fmla="*/ 0 h 521"/>
                <a:gd name="T6" fmla="*/ 211 w 552"/>
                <a:gd name="T7" fmla="*/ 199 h 521"/>
                <a:gd name="T8" fmla="*/ 0 w 552"/>
                <a:gd name="T9" fmla="*/ 199 h 521"/>
                <a:gd name="T10" fmla="*/ 172 w 552"/>
                <a:gd name="T11" fmla="*/ 319 h 521"/>
                <a:gd name="T12" fmla="*/ 108 w 552"/>
                <a:gd name="T13" fmla="*/ 515 h 521"/>
                <a:gd name="T14" fmla="*/ 278 w 552"/>
                <a:gd name="T15" fmla="*/ 395 h 521"/>
                <a:gd name="T16" fmla="*/ 449 w 552"/>
                <a:gd name="T17" fmla="*/ 519 h 521"/>
                <a:gd name="T18" fmla="*/ 386 w 552"/>
                <a:gd name="T19" fmla="*/ 315 h 521"/>
                <a:gd name="T20" fmla="*/ 554 w 552"/>
                <a:gd name="T21" fmla="*/ 199 h 521"/>
                <a:gd name="T22" fmla="*/ 554 w 552"/>
                <a:gd name="T23" fmla="*/ 199 h 5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2"/>
                <a:gd name="T37" fmla="*/ 0 h 521"/>
                <a:gd name="T38" fmla="*/ 552 w 552"/>
                <a:gd name="T39" fmla="*/ 521 h 5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2" h="521">
                  <a:moveTo>
                    <a:pt x="552" y="199"/>
                  </a:moveTo>
                  <a:lnTo>
                    <a:pt x="342" y="199"/>
                  </a:lnTo>
                  <a:lnTo>
                    <a:pt x="277" y="0"/>
                  </a:lnTo>
                  <a:lnTo>
                    <a:pt x="211" y="199"/>
                  </a:lnTo>
                  <a:lnTo>
                    <a:pt x="0" y="199"/>
                  </a:lnTo>
                  <a:lnTo>
                    <a:pt x="172" y="321"/>
                  </a:lnTo>
                  <a:lnTo>
                    <a:pt x="108" y="517"/>
                  </a:lnTo>
                  <a:lnTo>
                    <a:pt x="276" y="397"/>
                  </a:lnTo>
                  <a:lnTo>
                    <a:pt x="447" y="521"/>
                  </a:lnTo>
                  <a:lnTo>
                    <a:pt x="384" y="317"/>
                  </a:lnTo>
                  <a:lnTo>
                    <a:pt x="552" y="199"/>
                  </a:ln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743" y="520"/>
              <a:ext cx="415" cy="389"/>
            </a:xfrm>
            <a:custGeom>
              <a:avLst/>
              <a:gdLst>
                <a:gd name="T0" fmla="*/ 416 w 414"/>
                <a:gd name="T1" fmla="*/ 147 h 390"/>
                <a:gd name="T2" fmla="*/ 258 w 414"/>
                <a:gd name="T3" fmla="*/ 147 h 390"/>
                <a:gd name="T4" fmla="*/ 210 w 414"/>
                <a:gd name="T5" fmla="*/ 0 h 390"/>
                <a:gd name="T6" fmla="*/ 158 w 414"/>
                <a:gd name="T7" fmla="*/ 147 h 390"/>
                <a:gd name="T8" fmla="*/ 0 w 414"/>
                <a:gd name="T9" fmla="*/ 147 h 390"/>
                <a:gd name="T10" fmla="*/ 129 w 414"/>
                <a:gd name="T11" fmla="*/ 237 h 390"/>
                <a:gd name="T12" fmla="*/ 81 w 414"/>
                <a:gd name="T13" fmla="*/ 386 h 390"/>
                <a:gd name="T14" fmla="*/ 209 w 414"/>
                <a:gd name="T15" fmla="*/ 294 h 390"/>
                <a:gd name="T16" fmla="*/ 338 w 414"/>
                <a:gd name="T17" fmla="*/ 388 h 390"/>
                <a:gd name="T18" fmla="*/ 290 w 414"/>
                <a:gd name="T19" fmla="*/ 235 h 390"/>
                <a:gd name="T20" fmla="*/ 416 w 414"/>
                <a:gd name="T21" fmla="*/ 147 h 390"/>
                <a:gd name="T22" fmla="*/ 416 w 414"/>
                <a:gd name="T23" fmla="*/ 147 h 3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4"/>
                <a:gd name="T37" fmla="*/ 0 h 390"/>
                <a:gd name="T38" fmla="*/ 414 w 414"/>
                <a:gd name="T39" fmla="*/ 390 h 3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4" h="390">
                  <a:moveTo>
                    <a:pt x="414" y="147"/>
                  </a:moveTo>
                  <a:lnTo>
                    <a:pt x="256" y="147"/>
                  </a:lnTo>
                  <a:lnTo>
                    <a:pt x="208" y="0"/>
                  </a:lnTo>
                  <a:lnTo>
                    <a:pt x="158" y="147"/>
                  </a:lnTo>
                  <a:lnTo>
                    <a:pt x="0" y="147"/>
                  </a:lnTo>
                  <a:lnTo>
                    <a:pt x="129" y="239"/>
                  </a:lnTo>
                  <a:lnTo>
                    <a:pt x="81" y="388"/>
                  </a:lnTo>
                  <a:lnTo>
                    <a:pt x="207" y="296"/>
                  </a:lnTo>
                  <a:lnTo>
                    <a:pt x="336" y="390"/>
                  </a:lnTo>
                  <a:lnTo>
                    <a:pt x="288" y="237"/>
                  </a:lnTo>
                  <a:lnTo>
                    <a:pt x="414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790" y="573"/>
              <a:ext cx="317" cy="292"/>
            </a:xfrm>
            <a:custGeom>
              <a:avLst/>
              <a:gdLst>
                <a:gd name="T0" fmla="*/ 221 w 312"/>
                <a:gd name="T1" fmla="*/ 178 h 293"/>
                <a:gd name="T2" fmla="*/ 318 w 312"/>
                <a:gd name="T3" fmla="*/ 112 h 293"/>
                <a:gd name="T4" fmla="*/ 197 w 312"/>
                <a:gd name="T5" fmla="*/ 112 h 293"/>
                <a:gd name="T6" fmla="*/ 160 w 312"/>
                <a:gd name="T7" fmla="*/ 0 h 293"/>
                <a:gd name="T8" fmla="*/ 121 w 312"/>
                <a:gd name="T9" fmla="*/ 112 h 293"/>
                <a:gd name="T10" fmla="*/ 0 w 312"/>
                <a:gd name="T11" fmla="*/ 112 h 293"/>
                <a:gd name="T12" fmla="*/ 98 w 312"/>
                <a:gd name="T13" fmla="*/ 178 h 293"/>
                <a:gd name="T14" fmla="*/ 63 w 312"/>
                <a:gd name="T15" fmla="*/ 290 h 293"/>
                <a:gd name="T16" fmla="*/ 160 w 312"/>
                <a:gd name="T17" fmla="*/ 222 h 293"/>
                <a:gd name="T18" fmla="*/ 256 w 312"/>
                <a:gd name="T19" fmla="*/ 291 h 293"/>
                <a:gd name="T20" fmla="*/ 221 w 312"/>
                <a:gd name="T21" fmla="*/ 178 h 293"/>
                <a:gd name="T22" fmla="*/ 221 w 312"/>
                <a:gd name="T23" fmla="*/ 178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293"/>
                <a:gd name="T38" fmla="*/ 312 w 312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293">
                  <a:moveTo>
                    <a:pt x="217" y="180"/>
                  </a:moveTo>
                  <a:lnTo>
                    <a:pt x="312" y="112"/>
                  </a:lnTo>
                  <a:lnTo>
                    <a:pt x="193" y="112"/>
                  </a:lnTo>
                  <a:lnTo>
                    <a:pt x="156" y="0"/>
                  </a:lnTo>
                  <a:lnTo>
                    <a:pt x="119" y="112"/>
                  </a:lnTo>
                  <a:lnTo>
                    <a:pt x="0" y="112"/>
                  </a:lnTo>
                  <a:lnTo>
                    <a:pt x="96" y="180"/>
                  </a:lnTo>
                  <a:lnTo>
                    <a:pt x="61" y="292"/>
                  </a:lnTo>
                  <a:lnTo>
                    <a:pt x="156" y="224"/>
                  </a:lnTo>
                  <a:lnTo>
                    <a:pt x="252" y="293"/>
                  </a:lnTo>
                  <a:lnTo>
                    <a:pt x="217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576" y="1081"/>
              <a:ext cx="732" cy="261"/>
            </a:xfrm>
            <a:custGeom>
              <a:avLst/>
              <a:gdLst>
                <a:gd name="T0" fmla="*/ 103 w 432"/>
                <a:gd name="T1" fmla="*/ 0 h 153"/>
                <a:gd name="T2" fmla="*/ 32 w 432"/>
                <a:gd name="T3" fmla="*/ 32 h 153"/>
                <a:gd name="T4" fmla="*/ 0 w 432"/>
                <a:gd name="T5" fmla="*/ 103 h 153"/>
                <a:gd name="T6" fmla="*/ 0 w 432"/>
                <a:gd name="T7" fmla="*/ 339 h 153"/>
                <a:gd name="T8" fmla="*/ 32 w 432"/>
                <a:gd name="T9" fmla="*/ 410 h 153"/>
                <a:gd name="T10" fmla="*/ 103 w 432"/>
                <a:gd name="T11" fmla="*/ 438 h 153"/>
                <a:gd name="T12" fmla="*/ 1137 w 432"/>
                <a:gd name="T13" fmla="*/ 438 h 153"/>
                <a:gd name="T14" fmla="*/ 1212 w 432"/>
                <a:gd name="T15" fmla="*/ 410 h 153"/>
                <a:gd name="T16" fmla="*/ 1240 w 432"/>
                <a:gd name="T17" fmla="*/ 339 h 153"/>
                <a:gd name="T18" fmla="*/ 1240 w 432"/>
                <a:gd name="T19" fmla="*/ 103 h 153"/>
                <a:gd name="T20" fmla="*/ 1212 w 432"/>
                <a:gd name="T21" fmla="*/ 32 h 153"/>
                <a:gd name="T22" fmla="*/ 1137 w 432"/>
                <a:gd name="T23" fmla="*/ 0 h 153"/>
                <a:gd name="T24" fmla="*/ 103 w 432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153"/>
                <a:gd name="T41" fmla="*/ 432 w 432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153">
                  <a:moveTo>
                    <a:pt x="36" y="0"/>
                  </a:moveTo>
                  <a:cubicBezTo>
                    <a:pt x="26" y="0"/>
                    <a:pt x="17" y="4"/>
                    <a:pt x="11" y="11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7"/>
                    <a:pt x="4" y="136"/>
                    <a:pt x="11" y="143"/>
                  </a:cubicBezTo>
                  <a:cubicBezTo>
                    <a:pt x="17" y="150"/>
                    <a:pt x="26" y="153"/>
                    <a:pt x="36" y="153"/>
                  </a:cubicBezTo>
                  <a:cubicBezTo>
                    <a:pt x="396" y="153"/>
                    <a:pt x="396" y="153"/>
                    <a:pt x="396" y="153"/>
                  </a:cubicBezTo>
                  <a:cubicBezTo>
                    <a:pt x="406" y="153"/>
                    <a:pt x="415" y="150"/>
                    <a:pt x="422" y="143"/>
                  </a:cubicBezTo>
                  <a:cubicBezTo>
                    <a:pt x="429" y="136"/>
                    <a:pt x="432" y="127"/>
                    <a:pt x="432" y="118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26"/>
                    <a:pt x="429" y="17"/>
                    <a:pt x="422" y="11"/>
                  </a:cubicBezTo>
                  <a:cubicBezTo>
                    <a:pt x="415" y="4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6"/>
            <p:cNvSpPr>
              <a:spLocks/>
            </p:cNvSpPr>
            <p:nvPr/>
          </p:nvSpPr>
          <p:spPr bwMode="auto">
            <a:xfrm>
              <a:off x="595" y="1100"/>
              <a:ext cx="694" cy="223"/>
            </a:xfrm>
            <a:custGeom>
              <a:avLst/>
              <a:gdLst>
                <a:gd name="T0" fmla="*/ 24 w 410"/>
                <a:gd name="T1" fmla="*/ 24 h 131"/>
                <a:gd name="T2" fmla="*/ 0 w 410"/>
                <a:gd name="T3" fmla="*/ 74 h 131"/>
                <a:gd name="T4" fmla="*/ 0 w 410"/>
                <a:gd name="T5" fmla="*/ 316 h 131"/>
                <a:gd name="T6" fmla="*/ 24 w 410"/>
                <a:gd name="T7" fmla="*/ 366 h 131"/>
                <a:gd name="T8" fmla="*/ 71 w 410"/>
                <a:gd name="T9" fmla="*/ 386 h 131"/>
                <a:gd name="T10" fmla="*/ 1110 w 410"/>
                <a:gd name="T11" fmla="*/ 386 h 131"/>
                <a:gd name="T12" fmla="*/ 1158 w 410"/>
                <a:gd name="T13" fmla="*/ 366 h 131"/>
                <a:gd name="T14" fmla="*/ 1182 w 410"/>
                <a:gd name="T15" fmla="*/ 316 h 131"/>
                <a:gd name="T16" fmla="*/ 1182 w 410"/>
                <a:gd name="T17" fmla="*/ 74 h 131"/>
                <a:gd name="T18" fmla="*/ 1158 w 410"/>
                <a:gd name="T19" fmla="*/ 24 h 131"/>
                <a:gd name="T20" fmla="*/ 1110 w 410"/>
                <a:gd name="T21" fmla="*/ 0 h 131"/>
                <a:gd name="T22" fmla="*/ 71 w 410"/>
                <a:gd name="T23" fmla="*/ 0 h 131"/>
                <a:gd name="T24" fmla="*/ 24 w 410"/>
                <a:gd name="T25" fmla="*/ 24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131"/>
                <a:gd name="T41" fmla="*/ 410 w 410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131">
                  <a:moveTo>
                    <a:pt x="8" y="8"/>
                  </a:moveTo>
                  <a:cubicBezTo>
                    <a:pt x="3" y="12"/>
                    <a:pt x="0" y="18"/>
                    <a:pt x="0" y="2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3"/>
                    <a:pt x="3" y="119"/>
                    <a:pt x="8" y="124"/>
                  </a:cubicBezTo>
                  <a:cubicBezTo>
                    <a:pt x="12" y="129"/>
                    <a:pt x="18" y="131"/>
                    <a:pt x="25" y="131"/>
                  </a:cubicBezTo>
                  <a:cubicBezTo>
                    <a:pt x="385" y="131"/>
                    <a:pt x="385" y="131"/>
                    <a:pt x="385" y="131"/>
                  </a:cubicBezTo>
                  <a:cubicBezTo>
                    <a:pt x="392" y="131"/>
                    <a:pt x="398" y="129"/>
                    <a:pt x="402" y="124"/>
                  </a:cubicBezTo>
                  <a:cubicBezTo>
                    <a:pt x="407" y="119"/>
                    <a:pt x="410" y="113"/>
                    <a:pt x="410" y="107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0" y="18"/>
                    <a:pt x="407" y="12"/>
                    <a:pt x="402" y="8"/>
                  </a:cubicBezTo>
                  <a:cubicBezTo>
                    <a:pt x="398" y="3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3"/>
                    <a:pt x="8" y="8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7"/>
            <p:cNvSpPr>
              <a:spLocks/>
            </p:cNvSpPr>
            <p:nvPr/>
          </p:nvSpPr>
          <p:spPr bwMode="auto">
            <a:xfrm>
              <a:off x="614" y="1122"/>
              <a:ext cx="657" cy="182"/>
            </a:xfrm>
            <a:custGeom>
              <a:avLst/>
              <a:gdLst>
                <a:gd name="T0" fmla="*/ 37 w 386"/>
                <a:gd name="T1" fmla="*/ 0 h 108"/>
                <a:gd name="T2" fmla="*/ 12 w 386"/>
                <a:gd name="T3" fmla="*/ 12 h 108"/>
                <a:gd name="T4" fmla="*/ 0 w 386"/>
                <a:gd name="T5" fmla="*/ 37 h 108"/>
                <a:gd name="T6" fmla="*/ 0 w 386"/>
                <a:gd name="T7" fmla="*/ 270 h 108"/>
                <a:gd name="T8" fmla="*/ 12 w 386"/>
                <a:gd name="T9" fmla="*/ 295 h 108"/>
                <a:gd name="T10" fmla="*/ 37 w 386"/>
                <a:gd name="T11" fmla="*/ 307 h 108"/>
                <a:gd name="T12" fmla="*/ 1074 w 386"/>
                <a:gd name="T13" fmla="*/ 307 h 108"/>
                <a:gd name="T14" fmla="*/ 1103 w 386"/>
                <a:gd name="T15" fmla="*/ 295 h 108"/>
                <a:gd name="T16" fmla="*/ 1111 w 386"/>
                <a:gd name="T17" fmla="*/ 270 h 108"/>
                <a:gd name="T18" fmla="*/ 1111 w 386"/>
                <a:gd name="T19" fmla="*/ 37 h 108"/>
                <a:gd name="T20" fmla="*/ 1103 w 386"/>
                <a:gd name="T21" fmla="*/ 12 h 108"/>
                <a:gd name="T22" fmla="*/ 1074 w 386"/>
                <a:gd name="T23" fmla="*/ 0 h 108"/>
                <a:gd name="T24" fmla="*/ 37 w 386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108"/>
                <a:gd name="T41" fmla="*/ 386 w 386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108">
                  <a:moveTo>
                    <a:pt x="13" y="0"/>
                  </a:move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1" y="101"/>
                    <a:pt x="4" y="104"/>
                  </a:cubicBezTo>
                  <a:cubicBezTo>
                    <a:pt x="6" y="106"/>
                    <a:pt x="9" y="108"/>
                    <a:pt x="13" y="108"/>
                  </a:cubicBezTo>
                  <a:cubicBezTo>
                    <a:pt x="373" y="108"/>
                    <a:pt x="373" y="108"/>
                    <a:pt x="373" y="108"/>
                  </a:cubicBezTo>
                  <a:cubicBezTo>
                    <a:pt x="377" y="108"/>
                    <a:pt x="380" y="106"/>
                    <a:pt x="383" y="104"/>
                  </a:cubicBezTo>
                  <a:cubicBezTo>
                    <a:pt x="385" y="101"/>
                    <a:pt x="386" y="98"/>
                    <a:pt x="386" y="95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9"/>
                    <a:pt x="385" y="6"/>
                    <a:pt x="383" y="4"/>
                  </a:cubicBez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18"/>
            <p:cNvSpPr>
              <a:spLocks noEditPoints="1"/>
            </p:cNvSpPr>
            <p:nvPr/>
          </p:nvSpPr>
          <p:spPr bwMode="auto">
            <a:xfrm>
              <a:off x="658" y="1154"/>
              <a:ext cx="572" cy="119"/>
            </a:xfrm>
            <a:custGeom>
              <a:avLst/>
              <a:gdLst>
                <a:gd name="T0" fmla="*/ 385 w 569"/>
                <a:gd name="T1" fmla="*/ 17 h 118"/>
                <a:gd name="T2" fmla="*/ 319 w 569"/>
                <a:gd name="T3" fmla="*/ 0 h 118"/>
                <a:gd name="T4" fmla="*/ 348 w 569"/>
                <a:gd name="T5" fmla="*/ 118 h 118"/>
                <a:gd name="T6" fmla="*/ 358 w 569"/>
                <a:gd name="T7" fmla="*/ 71 h 118"/>
                <a:gd name="T8" fmla="*/ 385 w 569"/>
                <a:gd name="T9" fmla="*/ 118 h 118"/>
                <a:gd name="T10" fmla="*/ 371 w 569"/>
                <a:gd name="T11" fmla="*/ 59 h 118"/>
                <a:gd name="T12" fmla="*/ 385 w 569"/>
                <a:gd name="T13" fmla="*/ 47 h 118"/>
                <a:gd name="T14" fmla="*/ 0 w 569"/>
                <a:gd name="T15" fmla="*/ 101 h 118"/>
                <a:gd name="T16" fmla="*/ 49 w 569"/>
                <a:gd name="T17" fmla="*/ 118 h 118"/>
                <a:gd name="T18" fmla="*/ 68 w 569"/>
                <a:gd name="T19" fmla="*/ 0 h 118"/>
                <a:gd name="T20" fmla="*/ 39 w 569"/>
                <a:gd name="T21" fmla="*/ 96 h 118"/>
                <a:gd name="T22" fmla="*/ 27 w 569"/>
                <a:gd name="T23" fmla="*/ 0 h 118"/>
                <a:gd name="T24" fmla="*/ 0 w 569"/>
                <a:gd name="T25" fmla="*/ 0 h 118"/>
                <a:gd name="T26" fmla="*/ 358 w 569"/>
                <a:gd name="T27" fmla="*/ 49 h 118"/>
                <a:gd name="T28" fmla="*/ 348 w 569"/>
                <a:gd name="T29" fmla="*/ 22 h 118"/>
                <a:gd name="T30" fmla="*/ 358 w 569"/>
                <a:gd name="T31" fmla="*/ 22 h 118"/>
                <a:gd name="T32" fmla="*/ 455 w 569"/>
                <a:gd name="T33" fmla="*/ 0 h 118"/>
                <a:gd name="T34" fmla="*/ 443 w 569"/>
                <a:gd name="T35" fmla="*/ 57 h 118"/>
                <a:gd name="T36" fmla="*/ 400 w 569"/>
                <a:gd name="T37" fmla="*/ 0 h 118"/>
                <a:gd name="T38" fmla="*/ 424 w 569"/>
                <a:gd name="T39" fmla="*/ 118 h 118"/>
                <a:gd name="T40" fmla="*/ 426 w 569"/>
                <a:gd name="T41" fmla="*/ 42 h 118"/>
                <a:gd name="T42" fmla="*/ 450 w 569"/>
                <a:gd name="T43" fmla="*/ 118 h 118"/>
                <a:gd name="T44" fmla="*/ 463 w 569"/>
                <a:gd name="T45" fmla="*/ 42 h 118"/>
                <a:gd name="T46" fmla="*/ 487 w 569"/>
                <a:gd name="T47" fmla="*/ 118 h 118"/>
                <a:gd name="T48" fmla="*/ 487 w 569"/>
                <a:gd name="T49" fmla="*/ 0 h 118"/>
                <a:gd name="T50" fmla="*/ 536 w 569"/>
                <a:gd name="T51" fmla="*/ 42 h 118"/>
                <a:gd name="T52" fmla="*/ 499 w 569"/>
                <a:gd name="T53" fmla="*/ 0 h 118"/>
                <a:gd name="T54" fmla="*/ 523 w 569"/>
                <a:gd name="T55" fmla="*/ 118 h 118"/>
                <a:gd name="T56" fmla="*/ 550 w 569"/>
                <a:gd name="T57" fmla="*/ 69 h 118"/>
                <a:gd name="T58" fmla="*/ 546 w 569"/>
                <a:gd name="T59" fmla="*/ 0 h 118"/>
                <a:gd name="T60" fmla="*/ 536 w 569"/>
                <a:gd name="T61" fmla="*/ 42 h 118"/>
                <a:gd name="T62" fmla="*/ 105 w 569"/>
                <a:gd name="T63" fmla="*/ 96 h 118"/>
                <a:gd name="T64" fmla="*/ 76 w 569"/>
                <a:gd name="T65" fmla="*/ 118 h 118"/>
                <a:gd name="T66" fmla="*/ 105 w 569"/>
                <a:gd name="T67" fmla="*/ 118 h 118"/>
                <a:gd name="T68" fmla="*/ 195 w 569"/>
                <a:gd name="T69" fmla="*/ 118 h 118"/>
                <a:gd name="T70" fmla="*/ 222 w 569"/>
                <a:gd name="T71" fmla="*/ 96 h 118"/>
                <a:gd name="T72" fmla="*/ 195 w 569"/>
                <a:gd name="T73" fmla="*/ 96 h 118"/>
                <a:gd name="T74" fmla="*/ 165 w 569"/>
                <a:gd name="T75" fmla="*/ 0 h 118"/>
                <a:gd name="T76" fmla="*/ 117 w 569"/>
                <a:gd name="T77" fmla="*/ 17 h 118"/>
                <a:gd name="T78" fmla="*/ 136 w 569"/>
                <a:gd name="T79" fmla="*/ 69 h 118"/>
                <a:gd name="T80" fmla="*/ 156 w 569"/>
                <a:gd name="T81" fmla="*/ 96 h 118"/>
                <a:gd name="T82" fmla="*/ 146 w 569"/>
                <a:gd name="T83" fmla="*/ 81 h 118"/>
                <a:gd name="T84" fmla="*/ 117 w 569"/>
                <a:gd name="T85" fmla="*/ 101 h 118"/>
                <a:gd name="T86" fmla="*/ 166 w 569"/>
                <a:gd name="T87" fmla="*/ 118 h 118"/>
                <a:gd name="T88" fmla="*/ 185 w 569"/>
                <a:gd name="T89" fmla="*/ 64 h 118"/>
                <a:gd name="T90" fmla="*/ 146 w 569"/>
                <a:gd name="T91" fmla="*/ 46 h 118"/>
                <a:gd name="T92" fmla="*/ 156 w 569"/>
                <a:gd name="T93" fmla="*/ 22 h 118"/>
                <a:gd name="T94" fmla="*/ 185 w 569"/>
                <a:gd name="T95" fmla="*/ 37 h 118"/>
                <a:gd name="T96" fmla="*/ 185 w 569"/>
                <a:gd name="T97" fmla="*/ 17 h 118"/>
                <a:gd name="T98" fmla="*/ 251 w 569"/>
                <a:gd name="T99" fmla="*/ 0 h 118"/>
                <a:gd name="T100" fmla="*/ 261 w 569"/>
                <a:gd name="T101" fmla="*/ 118 h 118"/>
                <a:gd name="T102" fmla="*/ 278 w 569"/>
                <a:gd name="T103" fmla="*/ 96 h 118"/>
                <a:gd name="T104" fmla="*/ 309 w 569"/>
                <a:gd name="T105" fmla="*/ 118 h 118"/>
                <a:gd name="T106" fmla="*/ 290 w 569"/>
                <a:gd name="T107" fmla="*/ 0 h 118"/>
                <a:gd name="T108" fmla="*/ 270 w 569"/>
                <a:gd name="T109" fmla="*/ 25 h 118"/>
                <a:gd name="T110" fmla="*/ 277 w 569"/>
                <a:gd name="T111" fmla="*/ 74 h 118"/>
                <a:gd name="T112" fmla="*/ 265 w 569"/>
                <a:gd name="T113" fmla="*/ 74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9"/>
                <a:gd name="T172" fmla="*/ 0 h 118"/>
                <a:gd name="T173" fmla="*/ 569 w 569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9" h="118">
                  <a:moveTo>
                    <a:pt x="383" y="47"/>
                  </a:moveTo>
                  <a:lnTo>
                    <a:pt x="383" y="17"/>
                  </a:lnTo>
                  <a:lnTo>
                    <a:pt x="364" y="0"/>
                  </a:lnTo>
                  <a:lnTo>
                    <a:pt x="317" y="0"/>
                  </a:lnTo>
                  <a:lnTo>
                    <a:pt x="317" y="118"/>
                  </a:lnTo>
                  <a:lnTo>
                    <a:pt x="346" y="118"/>
                  </a:lnTo>
                  <a:lnTo>
                    <a:pt x="346" y="71"/>
                  </a:lnTo>
                  <a:lnTo>
                    <a:pt x="356" y="71"/>
                  </a:lnTo>
                  <a:lnTo>
                    <a:pt x="356" y="118"/>
                  </a:lnTo>
                  <a:lnTo>
                    <a:pt x="383" y="118"/>
                  </a:lnTo>
                  <a:lnTo>
                    <a:pt x="383" y="71"/>
                  </a:lnTo>
                  <a:lnTo>
                    <a:pt x="369" y="59"/>
                  </a:lnTo>
                  <a:lnTo>
                    <a:pt x="383" y="47"/>
                  </a:lnTo>
                  <a:close/>
                  <a:moveTo>
                    <a:pt x="0" y="0"/>
                  </a:moveTo>
                  <a:lnTo>
                    <a:pt x="0" y="101"/>
                  </a:lnTo>
                  <a:lnTo>
                    <a:pt x="19" y="118"/>
                  </a:lnTo>
                  <a:lnTo>
                    <a:pt x="49" y="118"/>
                  </a:lnTo>
                  <a:lnTo>
                    <a:pt x="68" y="101"/>
                  </a:lnTo>
                  <a:lnTo>
                    <a:pt x="68" y="0"/>
                  </a:lnTo>
                  <a:lnTo>
                    <a:pt x="39" y="0"/>
                  </a:lnTo>
                  <a:lnTo>
                    <a:pt x="39" y="96"/>
                  </a:lnTo>
                  <a:lnTo>
                    <a:pt x="27" y="96"/>
                  </a:lnTo>
                  <a:lnTo>
                    <a:pt x="27" y="0"/>
                  </a:lnTo>
                  <a:lnTo>
                    <a:pt x="0" y="0"/>
                  </a:lnTo>
                  <a:close/>
                  <a:moveTo>
                    <a:pt x="356" y="22"/>
                  </a:moveTo>
                  <a:lnTo>
                    <a:pt x="356" y="49"/>
                  </a:lnTo>
                  <a:lnTo>
                    <a:pt x="346" y="49"/>
                  </a:lnTo>
                  <a:lnTo>
                    <a:pt x="346" y="22"/>
                  </a:lnTo>
                  <a:lnTo>
                    <a:pt x="356" y="22"/>
                  </a:lnTo>
                  <a:close/>
                  <a:moveTo>
                    <a:pt x="483" y="0"/>
                  </a:moveTo>
                  <a:lnTo>
                    <a:pt x="451" y="0"/>
                  </a:lnTo>
                  <a:lnTo>
                    <a:pt x="442" y="57"/>
                  </a:lnTo>
                  <a:lnTo>
                    <a:pt x="439" y="57"/>
                  </a:lnTo>
                  <a:lnTo>
                    <a:pt x="430" y="0"/>
                  </a:lnTo>
                  <a:lnTo>
                    <a:pt x="398" y="0"/>
                  </a:lnTo>
                  <a:lnTo>
                    <a:pt x="398" y="118"/>
                  </a:lnTo>
                  <a:lnTo>
                    <a:pt x="422" y="118"/>
                  </a:lnTo>
                  <a:lnTo>
                    <a:pt x="422" y="42"/>
                  </a:lnTo>
                  <a:lnTo>
                    <a:pt x="424" y="42"/>
                  </a:lnTo>
                  <a:lnTo>
                    <a:pt x="436" y="118"/>
                  </a:lnTo>
                  <a:lnTo>
                    <a:pt x="446" y="118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59" y="118"/>
                  </a:lnTo>
                  <a:lnTo>
                    <a:pt x="483" y="118"/>
                  </a:lnTo>
                  <a:lnTo>
                    <a:pt x="483" y="0"/>
                  </a:lnTo>
                  <a:close/>
                  <a:moveTo>
                    <a:pt x="532" y="42"/>
                  </a:moveTo>
                  <a:lnTo>
                    <a:pt x="532" y="42"/>
                  </a:lnTo>
                  <a:lnTo>
                    <a:pt x="522" y="0"/>
                  </a:lnTo>
                  <a:lnTo>
                    <a:pt x="495" y="0"/>
                  </a:lnTo>
                  <a:lnTo>
                    <a:pt x="519" y="69"/>
                  </a:lnTo>
                  <a:lnTo>
                    <a:pt x="519" y="118"/>
                  </a:lnTo>
                  <a:lnTo>
                    <a:pt x="546" y="118"/>
                  </a:lnTo>
                  <a:lnTo>
                    <a:pt x="546" y="69"/>
                  </a:lnTo>
                  <a:lnTo>
                    <a:pt x="569" y="0"/>
                  </a:lnTo>
                  <a:lnTo>
                    <a:pt x="542" y="0"/>
                  </a:lnTo>
                  <a:lnTo>
                    <a:pt x="532" y="42"/>
                  </a:lnTo>
                  <a:close/>
                  <a:moveTo>
                    <a:pt x="105" y="118"/>
                  </a:moveTo>
                  <a:lnTo>
                    <a:pt x="105" y="96"/>
                  </a:lnTo>
                  <a:lnTo>
                    <a:pt x="76" y="96"/>
                  </a:lnTo>
                  <a:lnTo>
                    <a:pt x="76" y="118"/>
                  </a:lnTo>
                  <a:lnTo>
                    <a:pt x="105" y="118"/>
                  </a:lnTo>
                  <a:close/>
                  <a:moveTo>
                    <a:pt x="193" y="96"/>
                  </a:moveTo>
                  <a:lnTo>
                    <a:pt x="193" y="118"/>
                  </a:lnTo>
                  <a:lnTo>
                    <a:pt x="220" y="118"/>
                  </a:lnTo>
                  <a:lnTo>
                    <a:pt x="220" y="96"/>
                  </a:lnTo>
                  <a:lnTo>
                    <a:pt x="193" y="96"/>
                  </a:lnTo>
                  <a:close/>
                  <a:moveTo>
                    <a:pt x="183" y="17"/>
                  </a:moveTo>
                  <a:lnTo>
                    <a:pt x="163" y="0"/>
                  </a:lnTo>
                  <a:lnTo>
                    <a:pt x="134" y="0"/>
                  </a:lnTo>
                  <a:lnTo>
                    <a:pt x="117" y="17"/>
                  </a:lnTo>
                  <a:lnTo>
                    <a:pt x="117" y="52"/>
                  </a:lnTo>
                  <a:lnTo>
                    <a:pt x="136" y="69"/>
                  </a:lnTo>
                  <a:lnTo>
                    <a:pt x="154" y="71"/>
                  </a:lnTo>
                  <a:lnTo>
                    <a:pt x="154" y="96"/>
                  </a:lnTo>
                  <a:lnTo>
                    <a:pt x="144" y="96"/>
                  </a:lnTo>
                  <a:lnTo>
                    <a:pt x="144" y="81"/>
                  </a:lnTo>
                  <a:lnTo>
                    <a:pt x="117" y="81"/>
                  </a:lnTo>
                  <a:lnTo>
                    <a:pt x="117" y="101"/>
                  </a:lnTo>
                  <a:lnTo>
                    <a:pt x="134" y="118"/>
                  </a:lnTo>
                  <a:lnTo>
                    <a:pt x="164" y="118"/>
                  </a:lnTo>
                  <a:lnTo>
                    <a:pt x="183" y="101"/>
                  </a:lnTo>
                  <a:lnTo>
                    <a:pt x="183" y="64"/>
                  </a:lnTo>
                  <a:lnTo>
                    <a:pt x="164" y="47"/>
                  </a:lnTo>
                  <a:lnTo>
                    <a:pt x="144" y="46"/>
                  </a:lnTo>
                  <a:lnTo>
                    <a:pt x="144" y="22"/>
                  </a:lnTo>
                  <a:lnTo>
                    <a:pt x="154" y="22"/>
                  </a:lnTo>
                  <a:lnTo>
                    <a:pt x="154" y="37"/>
                  </a:lnTo>
                  <a:lnTo>
                    <a:pt x="183" y="37"/>
                  </a:lnTo>
                  <a:lnTo>
                    <a:pt x="183" y="17"/>
                  </a:lnTo>
                  <a:close/>
                  <a:moveTo>
                    <a:pt x="288" y="0"/>
                  </a:moveTo>
                  <a:lnTo>
                    <a:pt x="249" y="0"/>
                  </a:lnTo>
                  <a:lnTo>
                    <a:pt x="232" y="118"/>
                  </a:lnTo>
                  <a:lnTo>
                    <a:pt x="259" y="118"/>
                  </a:lnTo>
                  <a:lnTo>
                    <a:pt x="261" y="96"/>
                  </a:lnTo>
                  <a:lnTo>
                    <a:pt x="276" y="96"/>
                  </a:lnTo>
                  <a:lnTo>
                    <a:pt x="280" y="118"/>
                  </a:lnTo>
                  <a:lnTo>
                    <a:pt x="307" y="118"/>
                  </a:lnTo>
                  <a:lnTo>
                    <a:pt x="288" y="0"/>
                  </a:lnTo>
                  <a:close/>
                  <a:moveTo>
                    <a:pt x="263" y="74"/>
                  </a:moveTo>
                  <a:lnTo>
                    <a:pt x="268" y="25"/>
                  </a:lnTo>
                  <a:lnTo>
                    <a:pt x="269" y="25"/>
                  </a:lnTo>
                  <a:lnTo>
                    <a:pt x="275" y="74"/>
                  </a:lnTo>
                  <a:lnTo>
                    <a:pt x="263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2" y="1524001"/>
            <a:ext cx="6477001" cy="4990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445102" y="536872"/>
            <a:ext cx="2694296" cy="596601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0" tIns="45710" rIns="91420" bIns="45710" rtlCol="0" anchor="t" anchorCtr="0"/>
          <a:lstStyle/>
          <a:p>
            <a:pPr marL="285687" indent="-285687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prstClr val="black"/>
              </a:solidFill>
            </a:endParaRPr>
          </a:p>
          <a:p>
            <a:pPr marL="285687" indent="-285687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4" name="Slide Number Placeholder 3"/>
          <p:cNvSpPr txBox="1">
            <a:spLocks/>
          </p:cNvSpPr>
          <p:nvPr userDrawn="1"/>
        </p:nvSpPr>
        <p:spPr>
          <a:xfrm>
            <a:off x="8382000" y="6686563"/>
            <a:ext cx="762000" cy="157163"/>
          </a:xfrm>
          <a:prstGeom prst="rect">
            <a:avLst/>
          </a:prstGeom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915FCB88-4B47-4B00-90B9-D5D2D1850F60}" type="slidenum">
              <a:rPr lang="en-US" sz="1200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4276350" y="6629371"/>
            <a:ext cx="3953250" cy="259984"/>
            <a:chOff x="4504950" y="6431153"/>
            <a:chExt cx="3953250" cy="317723"/>
          </a:xfrm>
        </p:grpSpPr>
        <p:sp>
          <p:nvSpPr>
            <p:cNvPr id="26" name="Rectangle 25"/>
            <p:cNvSpPr/>
            <p:nvPr/>
          </p:nvSpPr>
          <p:spPr>
            <a:xfrm>
              <a:off x="4583328" y="6457201"/>
              <a:ext cx="3682116" cy="230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678106" y="6528344"/>
              <a:ext cx="107864" cy="979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04950" y="6431153"/>
              <a:ext cx="1219200" cy="300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black"/>
                  </a:solidFill>
                  <a:cs typeface="Arial" charset="0"/>
                </a:rPr>
                <a:t>Overdue</a:t>
              </a: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57800" y="6441023"/>
              <a:ext cx="1219200" cy="300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12" indent="-171412" algn="ctr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lang="en-US" sz="1000" dirty="0">
                  <a:solidFill>
                    <a:prstClr val="black"/>
                  </a:solidFill>
                  <a:cs typeface="Arial" charset="0"/>
                </a:rPr>
                <a:t>Completed</a:t>
              </a: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30262" y="6447973"/>
              <a:ext cx="1219200" cy="300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12" indent="-171412" algn="ctr" fontAlgn="base">
                <a:spcBef>
                  <a:spcPct val="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</a:pPr>
              <a:r>
                <a:rPr lang="en-US" sz="1000" dirty="0">
                  <a:solidFill>
                    <a:prstClr val="black"/>
                  </a:solidFill>
                  <a:cs typeface="Arial" charset="0"/>
                </a:rPr>
                <a:t>Scheduled</a:t>
              </a: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39000" y="6443115"/>
              <a:ext cx="1219200" cy="30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black"/>
                  </a:solidFill>
                  <a:latin typeface="Wingdings 3" panose="05040102010807070707" pitchFamily="18" charset="2"/>
                  <a:cs typeface="Arial" charset="0"/>
                  <a:sym typeface="Wingdings"/>
                </a:rPr>
                <a:t> </a:t>
              </a:r>
              <a:r>
                <a:rPr lang="en-US" sz="1000" dirty="0">
                  <a:solidFill>
                    <a:prstClr val="black"/>
                  </a:solidFill>
                  <a:cs typeface="Arial" charset="0"/>
                </a:rPr>
                <a:t>Milestone</a:t>
              </a: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5" name="TextBox 44"/>
          <p:cNvSpPr txBox="1"/>
          <p:nvPr userDrawn="1"/>
        </p:nvSpPr>
        <p:spPr>
          <a:xfrm>
            <a:off x="308750" y="1627796"/>
            <a:ext cx="5791200" cy="307756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prstClr val="black"/>
                </a:solidFill>
                <a:cs typeface="Arial" charset="0"/>
              </a:rPr>
              <a:t>Accomplishments and POAM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6477003" y="585852"/>
            <a:ext cx="2666999" cy="307756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prstClr val="black"/>
                </a:solidFill>
                <a:cs typeface="Arial" charset="0"/>
              </a:rPr>
              <a:t>Key Metrics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>
            <a:off x="226704" y="1583132"/>
            <a:ext cx="0" cy="5063339"/>
          </a:xfrm>
          <a:prstGeom prst="line">
            <a:avLst/>
          </a:prstGeom>
          <a:ln w="12700" cmpd="sng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-1" y="533404"/>
            <a:ext cx="6445102" cy="11332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/>
          <a:lstStyle/>
          <a:p>
            <a:pPr marL="1945843" indent="-1945843" fontAlgn="base">
              <a:spcBef>
                <a:spcPts val="300"/>
              </a:spcBef>
              <a:spcAft>
                <a:spcPct val="0"/>
              </a:spcAft>
              <a:buClr>
                <a:srgbClr val="62631E"/>
              </a:buClr>
            </a:pPr>
            <a:endParaRPr lang="en-US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300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8538"/>
            <a:ext cx="8458200" cy="5402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2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6657" y="25400"/>
            <a:ext cx="7552944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28480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8538"/>
            <a:ext cx="8458200" cy="5402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2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6657" y="25400"/>
            <a:ext cx="7552944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2565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06400" y="1155700"/>
            <a:ext cx="8339328" cy="513892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504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8538"/>
            <a:ext cx="8458200" cy="5402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2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6657" y="25400"/>
            <a:ext cx="7552944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05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8538"/>
            <a:ext cx="8458200" cy="5402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2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6657" y="25400"/>
            <a:ext cx="7552944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18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882896" y="0"/>
            <a:ext cx="426110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1" tIns="45652" rIns="91301" bIns="4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3" y="6611940"/>
            <a:ext cx="2057398" cy="21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59" tIns="45631" rIns="91259" bIns="45631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prstClr val="black"/>
                </a:solidFill>
                <a:latin typeface=" Arial"/>
              </a:rPr>
              <a:t>AOC//As of </a:t>
            </a:r>
            <a:fld id="{D42B8930-27AD-4AD5-A9FE-A7BC331255AF}" type="datetime3">
              <a:rPr lang="en-US" sz="800" b="1">
                <a:solidFill>
                  <a:prstClr val="black"/>
                </a:solidFill>
                <a:latin typeface=" Arial"/>
              </a:rPr>
              <a:pPr>
                <a:defRPr/>
              </a:pPr>
              <a:t>25 May 2017</a:t>
            </a:fld>
            <a:endParaRPr lang="en-US" sz="800" b="1" dirty="0">
              <a:solidFill>
                <a:prstClr val="black"/>
              </a:solidFill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3148950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8538"/>
            <a:ext cx="8458200" cy="5402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2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6657" y="25400"/>
            <a:ext cx="7552944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4084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8538"/>
            <a:ext cx="8458200" cy="5402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2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6657" y="25404"/>
            <a:ext cx="7552944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70863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8538"/>
            <a:ext cx="8458200" cy="5402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2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6657" y="25400"/>
            <a:ext cx="7552944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92951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8538"/>
            <a:ext cx="8458200" cy="5402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2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6657" y="25400"/>
            <a:ext cx="7552944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809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-9526"/>
            <a:ext cx="9144000" cy="542925"/>
          </a:xfrm>
          <a:prstGeom prst="rect">
            <a:avLst/>
          </a:prstGeom>
          <a:gradFill rotWithShape="1">
            <a:gsLst>
              <a:gs pos="0">
                <a:srgbClr val="3C3833"/>
              </a:gs>
              <a:gs pos="100000">
                <a:srgbClr val="82786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>
            <a:off x="0" y="6636660"/>
            <a:ext cx="9144000" cy="228600"/>
          </a:xfrm>
          <a:prstGeom prst="rect">
            <a:avLst/>
          </a:prstGeom>
          <a:gradFill rotWithShape="1">
            <a:gsLst>
              <a:gs pos="0">
                <a:srgbClr val="82786F"/>
              </a:gs>
              <a:gs pos="90000">
                <a:srgbClr val="3C38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 userDrawn="1"/>
        </p:nvSpPr>
        <p:spPr bwMode="auto">
          <a:xfrm>
            <a:off x="38103" y="6611121"/>
            <a:ext cx="71755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>
                <a:solidFill>
                  <a:prstClr val="white"/>
                </a:solidFill>
                <a:cs typeface="Arial" charset="0"/>
              </a:rPr>
              <a:t>Accountability &amp; Audit Readiness: Sustaining Army’s Strength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" y="6600372"/>
            <a:ext cx="9153525" cy="0"/>
          </a:xfrm>
          <a:prstGeom prst="line">
            <a:avLst/>
          </a:prstGeom>
          <a:ln w="57150">
            <a:solidFill>
              <a:srgbClr val="FFD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57200" y="73743"/>
            <a:ext cx="8458200" cy="37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86561"/>
            <a:ext cx="762000" cy="1571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FCB88-4B47-4B00-90B9-D5D2D1850F60}" type="slidenum">
              <a:rPr lang="en-US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32" name="Group 8"/>
          <p:cNvGrpSpPr>
            <a:grpSpLocks/>
          </p:cNvGrpSpPr>
          <p:nvPr userDrawn="1"/>
        </p:nvGrpSpPr>
        <p:grpSpPr bwMode="auto">
          <a:xfrm>
            <a:off x="68264" y="31752"/>
            <a:ext cx="369887" cy="492125"/>
            <a:chOff x="576" y="369"/>
            <a:chExt cx="732" cy="973"/>
          </a:xfrm>
        </p:grpSpPr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576" y="369"/>
              <a:ext cx="732" cy="694"/>
            </a:xfrm>
            <a:custGeom>
              <a:avLst/>
              <a:gdLst>
                <a:gd name="T0" fmla="*/ 1212 w 432"/>
                <a:gd name="T1" fmla="*/ 29 h 410"/>
                <a:gd name="T2" fmla="*/ 1137 w 432"/>
                <a:gd name="T3" fmla="*/ 0 h 410"/>
                <a:gd name="T4" fmla="*/ 103 w 432"/>
                <a:gd name="T5" fmla="*/ 0 h 410"/>
                <a:gd name="T6" fmla="*/ 32 w 432"/>
                <a:gd name="T7" fmla="*/ 29 h 410"/>
                <a:gd name="T8" fmla="*/ 0 w 432"/>
                <a:gd name="T9" fmla="*/ 100 h 410"/>
                <a:gd name="T10" fmla="*/ 0 w 432"/>
                <a:gd name="T11" fmla="*/ 1075 h 410"/>
                <a:gd name="T12" fmla="*/ 32 w 432"/>
                <a:gd name="T13" fmla="*/ 1146 h 410"/>
                <a:gd name="T14" fmla="*/ 103 w 432"/>
                <a:gd name="T15" fmla="*/ 1175 h 410"/>
                <a:gd name="T16" fmla="*/ 1137 w 432"/>
                <a:gd name="T17" fmla="*/ 1175 h 410"/>
                <a:gd name="T18" fmla="*/ 1212 w 432"/>
                <a:gd name="T19" fmla="*/ 1146 h 410"/>
                <a:gd name="T20" fmla="*/ 1240 w 432"/>
                <a:gd name="T21" fmla="*/ 1075 h 410"/>
                <a:gd name="T22" fmla="*/ 1240 w 432"/>
                <a:gd name="T23" fmla="*/ 100 h 410"/>
                <a:gd name="T24" fmla="*/ 1212 w 432"/>
                <a:gd name="T25" fmla="*/ 29 h 4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410"/>
                <a:gd name="T41" fmla="*/ 432 w 432"/>
                <a:gd name="T42" fmla="*/ 410 h 4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410">
                  <a:moveTo>
                    <a:pt x="422" y="10"/>
                  </a:moveTo>
                  <a:cubicBezTo>
                    <a:pt x="415" y="3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3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4"/>
                    <a:pt x="4" y="393"/>
                    <a:pt x="11" y="400"/>
                  </a:cubicBezTo>
                  <a:cubicBezTo>
                    <a:pt x="17" y="407"/>
                    <a:pt x="26" y="410"/>
                    <a:pt x="36" y="410"/>
                  </a:cubicBezTo>
                  <a:cubicBezTo>
                    <a:pt x="396" y="410"/>
                    <a:pt x="396" y="410"/>
                    <a:pt x="396" y="410"/>
                  </a:cubicBezTo>
                  <a:cubicBezTo>
                    <a:pt x="406" y="410"/>
                    <a:pt x="415" y="407"/>
                    <a:pt x="422" y="400"/>
                  </a:cubicBezTo>
                  <a:cubicBezTo>
                    <a:pt x="429" y="393"/>
                    <a:pt x="432" y="384"/>
                    <a:pt x="432" y="37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26"/>
                    <a:pt x="429" y="17"/>
                    <a:pt x="422" y="1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595" y="388"/>
              <a:ext cx="694" cy="656"/>
            </a:xfrm>
            <a:custGeom>
              <a:avLst/>
              <a:gdLst>
                <a:gd name="T0" fmla="*/ 1182 w 410"/>
                <a:gd name="T1" fmla="*/ 70 h 388"/>
                <a:gd name="T2" fmla="*/ 1158 w 410"/>
                <a:gd name="T3" fmla="*/ 20 h 388"/>
                <a:gd name="T4" fmla="*/ 1110 w 410"/>
                <a:gd name="T5" fmla="*/ 0 h 388"/>
                <a:gd name="T6" fmla="*/ 71 w 410"/>
                <a:gd name="T7" fmla="*/ 0 h 388"/>
                <a:gd name="T8" fmla="*/ 24 w 410"/>
                <a:gd name="T9" fmla="*/ 20 h 388"/>
                <a:gd name="T10" fmla="*/ 0 w 410"/>
                <a:gd name="T11" fmla="*/ 70 h 388"/>
                <a:gd name="T12" fmla="*/ 0 w 410"/>
                <a:gd name="T13" fmla="*/ 1046 h 388"/>
                <a:gd name="T14" fmla="*/ 24 w 410"/>
                <a:gd name="T15" fmla="*/ 1096 h 388"/>
                <a:gd name="T16" fmla="*/ 71 w 410"/>
                <a:gd name="T17" fmla="*/ 1116 h 388"/>
                <a:gd name="T18" fmla="*/ 1110 w 410"/>
                <a:gd name="T19" fmla="*/ 1116 h 388"/>
                <a:gd name="T20" fmla="*/ 1158 w 410"/>
                <a:gd name="T21" fmla="*/ 1096 h 388"/>
                <a:gd name="T22" fmla="*/ 1182 w 410"/>
                <a:gd name="T23" fmla="*/ 1046 h 388"/>
                <a:gd name="T24" fmla="*/ 1182 w 410"/>
                <a:gd name="T25" fmla="*/ 70 h 3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388"/>
                <a:gd name="T41" fmla="*/ 410 w 410"/>
                <a:gd name="T42" fmla="*/ 388 h 3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388">
                  <a:moveTo>
                    <a:pt x="410" y="24"/>
                  </a:moveTo>
                  <a:cubicBezTo>
                    <a:pt x="410" y="18"/>
                    <a:pt x="407" y="12"/>
                    <a:pt x="402" y="7"/>
                  </a:cubicBezTo>
                  <a:cubicBezTo>
                    <a:pt x="398" y="2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2"/>
                    <a:pt x="8" y="7"/>
                  </a:cubicBezTo>
                  <a:cubicBezTo>
                    <a:pt x="3" y="12"/>
                    <a:pt x="0" y="18"/>
                    <a:pt x="0" y="2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70"/>
                    <a:pt x="3" y="376"/>
                    <a:pt x="8" y="381"/>
                  </a:cubicBezTo>
                  <a:cubicBezTo>
                    <a:pt x="12" y="386"/>
                    <a:pt x="18" y="388"/>
                    <a:pt x="25" y="388"/>
                  </a:cubicBezTo>
                  <a:cubicBezTo>
                    <a:pt x="385" y="388"/>
                    <a:pt x="385" y="388"/>
                    <a:pt x="385" y="388"/>
                  </a:cubicBezTo>
                  <a:cubicBezTo>
                    <a:pt x="392" y="388"/>
                    <a:pt x="398" y="386"/>
                    <a:pt x="402" y="381"/>
                  </a:cubicBezTo>
                  <a:cubicBezTo>
                    <a:pt x="407" y="376"/>
                    <a:pt x="410" y="370"/>
                    <a:pt x="410" y="364"/>
                  </a:cubicBezTo>
                  <a:cubicBezTo>
                    <a:pt x="410" y="24"/>
                    <a:pt x="410" y="24"/>
                    <a:pt x="410" y="24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614" y="407"/>
              <a:ext cx="657" cy="618"/>
            </a:xfrm>
            <a:custGeom>
              <a:avLst/>
              <a:gdLst>
                <a:gd name="T0" fmla="*/ 1103 w 386"/>
                <a:gd name="T1" fmla="*/ 8 h 364"/>
                <a:gd name="T2" fmla="*/ 1074 w 386"/>
                <a:gd name="T3" fmla="*/ 0 h 364"/>
                <a:gd name="T4" fmla="*/ 37 w 386"/>
                <a:gd name="T5" fmla="*/ 0 h 364"/>
                <a:gd name="T6" fmla="*/ 12 w 386"/>
                <a:gd name="T7" fmla="*/ 8 h 364"/>
                <a:gd name="T8" fmla="*/ 0 w 386"/>
                <a:gd name="T9" fmla="*/ 34 h 364"/>
                <a:gd name="T10" fmla="*/ 0 w 386"/>
                <a:gd name="T11" fmla="*/ 1012 h 364"/>
                <a:gd name="T12" fmla="*/ 12 w 386"/>
                <a:gd name="T13" fmla="*/ 1037 h 364"/>
                <a:gd name="T14" fmla="*/ 37 w 386"/>
                <a:gd name="T15" fmla="*/ 1046 h 364"/>
                <a:gd name="T16" fmla="*/ 1074 w 386"/>
                <a:gd name="T17" fmla="*/ 1046 h 364"/>
                <a:gd name="T18" fmla="*/ 1103 w 386"/>
                <a:gd name="T19" fmla="*/ 1037 h 364"/>
                <a:gd name="T20" fmla="*/ 1111 w 386"/>
                <a:gd name="T21" fmla="*/ 1012 h 364"/>
                <a:gd name="T22" fmla="*/ 1111 w 386"/>
                <a:gd name="T23" fmla="*/ 34 h 364"/>
                <a:gd name="T24" fmla="*/ 1103 w 386"/>
                <a:gd name="T25" fmla="*/ 8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364"/>
                <a:gd name="T41" fmla="*/ 386 w 386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364">
                  <a:moveTo>
                    <a:pt x="383" y="3"/>
                  </a:move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5"/>
                    <a:pt x="1" y="358"/>
                    <a:pt x="4" y="361"/>
                  </a:cubicBezTo>
                  <a:cubicBezTo>
                    <a:pt x="6" y="363"/>
                    <a:pt x="9" y="364"/>
                    <a:pt x="13" y="364"/>
                  </a:cubicBezTo>
                  <a:cubicBezTo>
                    <a:pt x="373" y="364"/>
                    <a:pt x="373" y="364"/>
                    <a:pt x="373" y="364"/>
                  </a:cubicBezTo>
                  <a:cubicBezTo>
                    <a:pt x="377" y="364"/>
                    <a:pt x="380" y="363"/>
                    <a:pt x="383" y="361"/>
                  </a:cubicBezTo>
                  <a:cubicBezTo>
                    <a:pt x="385" y="358"/>
                    <a:pt x="386" y="355"/>
                    <a:pt x="386" y="352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6" y="9"/>
                    <a:pt x="385" y="6"/>
                    <a:pt x="383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673" y="451"/>
              <a:ext cx="553" cy="521"/>
            </a:xfrm>
            <a:custGeom>
              <a:avLst/>
              <a:gdLst>
                <a:gd name="T0" fmla="*/ 554 w 552"/>
                <a:gd name="T1" fmla="*/ 199 h 521"/>
                <a:gd name="T2" fmla="*/ 344 w 552"/>
                <a:gd name="T3" fmla="*/ 199 h 521"/>
                <a:gd name="T4" fmla="*/ 279 w 552"/>
                <a:gd name="T5" fmla="*/ 0 h 521"/>
                <a:gd name="T6" fmla="*/ 211 w 552"/>
                <a:gd name="T7" fmla="*/ 199 h 521"/>
                <a:gd name="T8" fmla="*/ 0 w 552"/>
                <a:gd name="T9" fmla="*/ 199 h 521"/>
                <a:gd name="T10" fmla="*/ 172 w 552"/>
                <a:gd name="T11" fmla="*/ 319 h 521"/>
                <a:gd name="T12" fmla="*/ 108 w 552"/>
                <a:gd name="T13" fmla="*/ 515 h 521"/>
                <a:gd name="T14" fmla="*/ 278 w 552"/>
                <a:gd name="T15" fmla="*/ 395 h 521"/>
                <a:gd name="T16" fmla="*/ 449 w 552"/>
                <a:gd name="T17" fmla="*/ 519 h 521"/>
                <a:gd name="T18" fmla="*/ 386 w 552"/>
                <a:gd name="T19" fmla="*/ 315 h 521"/>
                <a:gd name="T20" fmla="*/ 554 w 552"/>
                <a:gd name="T21" fmla="*/ 199 h 521"/>
                <a:gd name="T22" fmla="*/ 554 w 552"/>
                <a:gd name="T23" fmla="*/ 199 h 5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2"/>
                <a:gd name="T37" fmla="*/ 0 h 521"/>
                <a:gd name="T38" fmla="*/ 552 w 552"/>
                <a:gd name="T39" fmla="*/ 521 h 5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2" h="521">
                  <a:moveTo>
                    <a:pt x="552" y="199"/>
                  </a:moveTo>
                  <a:lnTo>
                    <a:pt x="342" y="199"/>
                  </a:lnTo>
                  <a:lnTo>
                    <a:pt x="277" y="0"/>
                  </a:lnTo>
                  <a:lnTo>
                    <a:pt x="211" y="199"/>
                  </a:lnTo>
                  <a:lnTo>
                    <a:pt x="0" y="199"/>
                  </a:lnTo>
                  <a:lnTo>
                    <a:pt x="172" y="321"/>
                  </a:lnTo>
                  <a:lnTo>
                    <a:pt x="108" y="517"/>
                  </a:lnTo>
                  <a:lnTo>
                    <a:pt x="276" y="397"/>
                  </a:lnTo>
                  <a:lnTo>
                    <a:pt x="447" y="521"/>
                  </a:lnTo>
                  <a:lnTo>
                    <a:pt x="384" y="317"/>
                  </a:lnTo>
                  <a:lnTo>
                    <a:pt x="552" y="199"/>
                  </a:ln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743" y="520"/>
              <a:ext cx="415" cy="389"/>
            </a:xfrm>
            <a:custGeom>
              <a:avLst/>
              <a:gdLst>
                <a:gd name="T0" fmla="*/ 416 w 414"/>
                <a:gd name="T1" fmla="*/ 147 h 390"/>
                <a:gd name="T2" fmla="*/ 258 w 414"/>
                <a:gd name="T3" fmla="*/ 147 h 390"/>
                <a:gd name="T4" fmla="*/ 210 w 414"/>
                <a:gd name="T5" fmla="*/ 0 h 390"/>
                <a:gd name="T6" fmla="*/ 158 w 414"/>
                <a:gd name="T7" fmla="*/ 147 h 390"/>
                <a:gd name="T8" fmla="*/ 0 w 414"/>
                <a:gd name="T9" fmla="*/ 147 h 390"/>
                <a:gd name="T10" fmla="*/ 129 w 414"/>
                <a:gd name="T11" fmla="*/ 237 h 390"/>
                <a:gd name="T12" fmla="*/ 81 w 414"/>
                <a:gd name="T13" fmla="*/ 386 h 390"/>
                <a:gd name="T14" fmla="*/ 209 w 414"/>
                <a:gd name="T15" fmla="*/ 294 h 390"/>
                <a:gd name="T16" fmla="*/ 338 w 414"/>
                <a:gd name="T17" fmla="*/ 388 h 390"/>
                <a:gd name="T18" fmla="*/ 290 w 414"/>
                <a:gd name="T19" fmla="*/ 235 h 390"/>
                <a:gd name="T20" fmla="*/ 416 w 414"/>
                <a:gd name="T21" fmla="*/ 147 h 390"/>
                <a:gd name="T22" fmla="*/ 416 w 414"/>
                <a:gd name="T23" fmla="*/ 147 h 3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4"/>
                <a:gd name="T37" fmla="*/ 0 h 390"/>
                <a:gd name="T38" fmla="*/ 414 w 414"/>
                <a:gd name="T39" fmla="*/ 390 h 3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4" h="390">
                  <a:moveTo>
                    <a:pt x="414" y="147"/>
                  </a:moveTo>
                  <a:lnTo>
                    <a:pt x="256" y="147"/>
                  </a:lnTo>
                  <a:lnTo>
                    <a:pt x="208" y="0"/>
                  </a:lnTo>
                  <a:lnTo>
                    <a:pt x="158" y="147"/>
                  </a:lnTo>
                  <a:lnTo>
                    <a:pt x="0" y="147"/>
                  </a:lnTo>
                  <a:lnTo>
                    <a:pt x="129" y="239"/>
                  </a:lnTo>
                  <a:lnTo>
                    <a:pt x="81" y="388"/>
                  </a:lnTo>
                  <a:lnTo>
                    <a:pt x="207" y="296"/>
                  </a:lnTo>
                  <a:lnTo>
                    <a:pt x="336" y="390"/>
                  </a:lnTo>
                  <a:lnTo>
                    <a:pt x="288" y="237"/>
                  </a:lnTo>
                  <a:lnTo>
                    <a:pt x="414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790" y="573"/>
              <a:ext cx="317" cy="292"/>
            </a:xfrm>
            <a:custGeom>
              <a:avLst/>
              <a:gdLst>
                <a:gd name="T0" fmla="*/ 221 w 312"/>
                <a:gd name="T1" fmla="*/ 178 h 293"/>
                <a:gd name="T2" fmla="*/ 318 w 312"/>
                <a:gd name="T3" fmla="*/ 112 h 293"/>
                <a:gd name="T4" fmla="*/ 197 w 312"/>
                <a:gd name="T5" fmla="*/ 112 h 293"/>
                <a:gd name="T6" fmla="*/ 160 w 312"/>
                <a:gd name="T7" fmla="*/ 0 h 293"/>
                <a:gd name="T8" fmla="*/ 121 w 312"/>
                <a:gd name="T9" fmla="*/ 112 h 293"/>
                <a:gd name="T10" fmla="*/ 0 w 312"/>
                <a:gd name="T11" fmla="*/ 112 h 293"/>
                <a:gd name="T12" fmla="*/ 98 w 312"/>
                <a:gd name="T13" fmla="*/ 178 h 293"/>
                <a:gd name="T14" fmla="*/ 63 w 312"/>
                <a:gd name="T15" fmla="*/ 290 h 293"/>
                <a:gd name="T16" fmla="*/ 160 w 312"/>
                <a:gd name="T17" fmla="*/ 222 h 293"/>
                <a:gd name="T18" fmla="*/ 256 w 312"/>
                <a:gd name="T19" fmla="*/ 291 h 293"/>
                <a:gd name="T20" fmla="*/ 221 w 312"/>
                <a:gd name="T21" fmla="*/ 178 h 293"/>
                <a:gd name="T22" fmla="*/ 221 w 312"/>
                <a:gd name="T23" fmla="*/ 178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293"/>
                <a:gd name="T38" fmla="*/ 312 w 312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293">
                  <a:moveTo>
                    <a:pt x="217" y="180"/>
                  </a:moveTo>
                  <a:lnTo>
                    <a:pt x="312" y="112"/>
                  </a:lnTo>
                  <a:lnTo>
                    <a:pt x="193" y="112"/>
                  </a:lnTo>
                  <a:lnTo>
                    <a:pt x="156" y="0"/>
                  </a:lnTo>
                  <a:lnTo>
                    <a:pt x="119" y="112"/>
                  </a:lnTo>
                  <a:lnTo>
                    <a:pt x="0" y="112"/>
                  </a:lnTo>
                  <a:lnTo>
                    <a:pt x="96" y="180"/>
                  </a:lnTo>
                  <a:lnTo>
                    <a:pt x="61" y="292"/>
                  </a:lnTo>
                  <a:lnTo>
                    <a:pt x="156" y="224"/>
                  </a:lnTo>
                  <a:lnTo>
                    <a:pt x="252" y="293"/>
                  </a:lnTo>
                  <a:lnTo>
                    <a:pt x="217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576" y="1081"/>
              <a:ext cx="732" cy="261"/>
            </a:xfrm>
            <a:custGeom>
              <a:avLst/>
              <a:gdLst>
                <a:gd name="T0" fmla="*/ 103 w 432"/>
                <a:gd name="T1" fmla="*/ 0 h 153"/>
                <a:gd name="T2" fmla="*/ 32 w 432"/>
                <a:gd name="T3" fmla="*/ 32 h 153"/>
                <a:gd name="T4" fmla="*/ 0 w 432"/>
                <a:gd name="T5" fmla="*/ 103 h 153"/>
                <a:gd name="T6" fmla="*/ 0 w 432"/>
                <a:gd name="T7" fmla="*/ 339 h 153"/>
                <a:gd name="T8" fmla="*/ 32 w 432"/>
                <a:gd name="T9" fmla="*/ 410 h 153"/>
                <a:gd name="T10" fmla="*/ 103 w 432"/>
                <a:gd name="T11" fmla="*/ 438 h 153"/>
                <a:gd name="T12" fmla="*/ 1137 w 432"/>
                <a:gd name="T13" fmla="*/ 438 h 153"/>
                <a:gd name="T14" fmla="*/ 1212 w 432"/>
                <a:gd name="T15" fmla="*/ 410 h 153"/>
                <a:gd name="T16" fmla="*/ 1240 w 432"/>
                <a:gd name="T17" fmla="*/ 339 h 153"/>
                <a:gd name="T18" fmla="*/ 1240 w 432"/>
                <a:gd name="T19" fmla="*/ 103 h 153"/>
                <a:gd name="T20" fmla="*/ 1212 w 432"/>
                <a:gd name="T21" fmla="*/ 32 h 153"/>
                <a:gd name="T22" fmla="*/ 1137 w 432"/>
                <a:gd name="T23" fmla="*/ 0 h 153"/>
                <a:gd name="T24" fmla="*/ 103 w 432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153"/>
                <a:gd name="T41" fmla="*/ 432 w 432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153">
                  <a:moveTo>
                    <a:pt x="36" y="0"/>
                  </a:moveTo>
                  <a:cubicBezTo>
                    <a:pt x="26" y="0"/>
                    <a:pt x="17" y="4"/>
                    <a:pt x="11" y="11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7"/>
                    <a:pt x="4" y="136"/>
                    <a:pt x="11" y="143"/>
                  </a:cubicBezTo>
                  <a:cubicBezTo>
                    <a:pt x="17" y="150"/>
                    <a:pt x="26" y="153"/>
                    <a:pt x="36" y="153"/>
                  </a:cubicBezTo>
                  <a:cubicBezTo>
                    <a:pt x="396" y="153"/>
                    <a:pt x="396" y="153"/>
                    <a:pt x="396" y="153"/>
                  </a:cubicBezTo>
                  <a:cubicBezTo>
                    <a:pt x="406" y="153"/>
                    <a:pt x="415" y="150"/>
                    <a:pt x="422" y="143"/>
                  </a:cubicBezTo>
                  <a:cubicBezTo>
                    <a:pt x="429" y="136"/>
                    <a:pt x="432" y="127"/>
                    <a:pt x="432" y="118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26"/>
                    <a:pt x="429" y="17"/>
                    <a:pt x="422" y="11"/>
                  </a:cubicBezTo>
                  <a:cubicBezTo>
                    <a:pt x="415" y="4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16"/>
            <p:cNvSpPr>
              <a:spLocks/>
            </p:cNvSpPr>
            <p:nvPr/>
          </p:nvSpPr>
          <p:spPr bwMode="auto">
            <a:xfrm>
              <a:off x="595" y="1100"/>
              <a:ext cx="694" cy="223"/>
            </a:xfrm>
            <a:custGeom>
              <a:avLst/>
              <a:gdLst>
                <a:gd name="T0" fmla="*/ 24 w 410"/>
                <a:gd name="T1" fmla="*/ 24 h 131"/>
                <a:gd name="T2" fmla="*/ 0 w 410"/>
                <a:gd name="T3" fmla="*/ 74 h 131"/>
                <a:gd name="T4" fmla="*/ 0 w 410"/>
                <a:gd name="T5" fmla="*/ 316 h 131"/>
                <a:gd name="T6" fmla="*/ 24 w 410"/>
                <a:gd name="T7" fmla="*/ 366 h 131"/>
                <a:gd name="T8" fmla="*/ 71 w 410"/>
                <a:gd name="T9" fmla="*/ 386 h 131"/>
                <a:gd name="T10" fmla="*/ 1110 w 410"/>
                <a:gd name="T11" fmla="*/ 386 h 131"/>
                <a:gd name="T12" fmla="*/ 1158 w 410"/>
                <a:gd name="T13" fmla="*/ 366 h 131"/>
                <a:gd name="T14" fmla="*/ 1182 w 410"/>
                <a:gd name="T15" fmla="*/ 316 h 131"/>
                <a:gd name="T16" fmla="*/ 1182 w 410"/>
                <a:gd name="T17" fmla="*/ 74 h 131"/>
                <a:gd name="T18" fmla="*/ 1158 w 410"/>
                <a:gd name="T19" fmla="*/ 24 h 131"/>
                <a:gd name="T20" fmla="*/ 1110 w 410"/>
                <a:gd name="T21" fmla="*/ 0 h 131"/>
                <a:gd name="T22" fmla="*/ 71 w 410"/>
                <a:gd name="T23" fmla="*/ 0 h 131"/>
                <a:gd name="T24" fmla="*/ 24 w 410"/>
                <a:gd name="T25" fmla="*/ 24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131"/>
                <a:gd name="T41" fmla="*/ 410 w 410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131">
                  <a:moveTo>
                    <a:pt x="8" y="8"/>
                  </a:moveTo>
                  <a:cubicBezTo>
                    <a:pt x="3" y="12"/>
                    <a:pt x="0" y="18"/>
                    <a:pt x="0" y="2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3"/>
                    <a:pt x="3" y="119"/>
                    <a:pt x="8" y="124"/>
                  </a:cubicBezTo>
                  <a:cubicBezTo>
                    <a:pt x="12" y="129"/>
                    <a:pt x="18" y="131"/>
                    <a:pt x="25" y="131"/>
                  </a:cubicBezTo>
                  <a:cubicBezTo>
                    <a:pt x="385" y="131"/>
                    <a:pt x="385" y="131"/>
                    <a:pt x="385" y="131"/>
                  </a:cubicBezTo>
                  <a:cubicBezTo>
                    <a:pt x="392" y="131"/>
                    <a:pt x="398" y="129"/>
                    <a:pt x="402" y="124"/>
                  </a:cubicBezTo>
                  <a:cubicBezTo>
                    <a:pt x="407" y="119"/>
                    <a:pt x="410" y="113"/>
                    <a:pt x="410" y="107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0" y="18"/>
                    <a:pt x="407" y="12"/>
                    <a:pt x="402" y="8"/>
                  </a:cubicBezTo>
                  <a:cubicBezTo>
                    <a:pt x="398" y="3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3"/>
                    <a:pt x="8" y="8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17"/>
            <p:cNvSpPr>
              <a:spLocks/>
            </p:cNvSpPr>
            <p:nvPr/>
          </p:nvSpPr>
          <p:spPr bwMode="auto">
            <a:xfrm>
              <a:off x="614" y="1122"/>
              <a:ext cx="657" cy="182"/>
            </a:xfrm>
            <a:custGeom>
              <a:avLst/>
              <a:gdLst>
                <a:gd name="T0" fmla="*/ 37 w 386"/>
                <a:gd name="T1" fmla="*/ 0 h 108"/>
                <a:gd name="T2" fmla="*/ 12 w 386"/>
                <a:gd name="T3" fmla="*/ 12 h 108"/>
                <a:gd name="T4" fmla="*/ 0 w 386"/>
                <a:gd name="T5" fmla="*/ 37 h 108"/>
                <a:gd name="T6" fmla="*/ 0 w 386"/>
                <a:gd name="T7" fmla="*/ 270 h 108"/>
                <a:gd name="T8" fmla="*/ 12 w 386"/>
                <a:gd name="T9" fmla="*/ 295 h 108"/>
                <a:gd name="T10" fmla="*/ 37 w 386"/>
                <a:gd name="T11" fmla="*/ 307 h 108"/>
                <a:gd name="T12" fmla="*/ 1074 w 386"/>
                <a:gd name="T13" fmla="*/ 307 h 108"/>
                <a:gd name="T14" fmla="*/ 1103 w 386"/>
                <a:gd name="T15" fmla="*/ 295 h 108"/>
                <a:gd name="T16" fmla="*/ 1111 w 386"/>
                <a:gd name="T17" fmla="*/ 270 h 108"/>
                <a:gd name="T18" fmla="*/ 1111 w 386"/>
                <a:gd name="T19" fmla="*/ 37 h 108"/>
                <a:gd name="T20" fmla="*/ 1103 w 386"/>
                <a:gd name="T21" fmla="*/ 12 h 108"/>
                <a:gd name="T22" fmla="*/ 1074 w 386"/>
                <a:gd name="T23" fmla="*/ 0 h 108"/>
                <a:gd name="T24" fmla="*/ 37 w 386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108"/>
                <a:gd name="T41" fmla="*/ 386 w 386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108">
                  <a:moveTo>
                    <a:pt x="13" y="0"/>
                  </a:move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1" y="101"/>
                    <a:pt x="4" y="104"/>
                  </a:cubicBezTo>
                  <a:cubicBezTo>
                    <a:pt x="6" y="106"/>
                    <a:pt x="9" y="108"/>
                    <a:pt x="13" y="108"/>
                  </a:cubicBezTo>
                  <a:cubicBezTo>
                    <a:pt x="373" y="108"/>
                    <a:pt x="373" y="108"/>
                    <a:pt x="373" y="108"/>
                  </a:cubicBezTo>
                  <a:cubicBezTo>
                    <a:pt x="377" y="108"/>
                    <a:pt x="380" y="106"/>
                    <a:pt x="383" y="104"/>
                  </a:cubicBezTo>
                  <a:cubicBezTo>
                    <a:pt x="385" y="101"/>
                    <a:pt x="386" y="98"/>
                    <a:pt x="386" y="95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9"/>
                    <a:pt x="385" y="6"/>
                    <a:pt x="383" y="4"/>
                  </a:cubicBez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18"/>
            <p:cNvSpPr>
              <a:spLocks noEditPoints="1"/>
            </p:cNvSpPr>
            <p:nvPr/>
          </p:nvSpPr>
          <p:spPr bwMode="auto">
            <a:xfrm>
              <a:off x="658" y="1154"/>
              <a:ext cx="572" cy="119"/>
            </a:xfrm>
            <a:custGeom>
              <a:avLst/>
              <a:gdLst>
                <a:gd name="T0" fmla="*/ 385 w 569"/>
                <a:gd name="T1" fmla="*/ 17 h 118"/>
                <a:gd name="T2" fmla="*/ 319 w 569"/>
                <a:gd name="T3" fmla="*/ 0 h 118"/>
                <a:gd name="T4" fmla="*/ 348 w 569"/>
                <a:gd name="T5" fmla="*/ 118 h 118"/>
                <a:gd name="T6" fmla="*/ 358 w 569"/>
                <a:gd name="T7" fmla="*/ 71 h 118"/>
                <a:gd name="T8" fmla="*/ 385 w 569"/>
                <a:gd name="T9" fmla="*/ 118 h 118"/>
                <a:gd name="T10" fmla="*/ 371 w 569"/>
                <a:gd name="T11" fmla="*/ 59 h 118"/>
                <a:gd name="T12" fmla="*/ 385 w 569"/>
                <a:gd name="T13" fmla="*/ 47 h 118"/>
                <a:gd name="T14" fmla="*/ 0 w 569"/>
                <a:gd name="T15" fmla="*/ 101 h 118"/>
                <a:gd name="T16" fmla="*/ 49 w 569"/>
                <a:gd name="T17" fmla="*/ 118 h 118"/>
                <a:gd name="T18" fmla="*/ 68 w 569"/>
                <a:gd name="T19" fmla="*/ 0 h 118"/>
                <a:gd name="T20" fmla="*/ 39 w 569"/>
                <a:gd name="T21" fmla="*/ 96 h 118"/>
                <a:gd name="T22" fmla="*/ 27 w 569"/>
                <a:gd name="T23" fmla="*/ 0 h 118"/>
                <a:gd name="T24" fmla="*/ 0 w 569"/>
                <a:gd name="T25" fmla="*/ 0 h 118"/>
                <a:gd name="T26" fmla="*/ 358 w 569"/>
                <a:gd name="T27" fmla="*/ 49 h 118"/>
                <a:gd name="T28" fmla="*/ 348 w 569"/>
                <a:gd name="T29" fmla="*/ 22 h 118"/>
                <a:gd name="T30" fmla="*/ 358 w 569"/>
                <a:gd name="T31" fmla="*/ 22 h 118"/>
                <a:gd name="T32" fmla="*/ 455 w 569"/>
                <a:gd name="T33" fmla="*/ 0 h 118"/>
                <a:gd name="T34" fmla="*/ 443 w 569"/>
                <a:gd name="T35" fmla="*/ 57 h 118"/>
                <a:gd name="T36" fmla="*/ 400 w 569"/>
                <a:gd name="T37" fmla="*/ 0 h 118"/>
                <a:gd name="T38" fmla="*/ 424 w 569"/>
                <a:gd name="T39" fmla="*/ 118 h 118"/>
                <a:gd name="T40" fmla="*/ 426 w 569"/>
                <a:gd name="T41" fmla="*/ 42 h 118"/>
                <a:gd name="T42" fmla="*/ 450 w 569"/>
                <a:gd name="T43" fmla="*/ 118 h 118"/>
                <a:gd name="T44" fmla="*/ 463 w 569"/>
                <a:gd name="T45" fmla="*/ 42 h 118"/>
                <a:gd name="T46" fmla="*/ 487 w 569"/>
                <a:gd name="T47" fmla="*/ 118 h 118"/>
                <a:gd name="T48" fmla="*/ 487 w 569"/>
                <a:gd name="T49" fmla="*/ 0 h 118"/>
                <a:gd name="T50" fmla="*/ 536 w 569"/>
                <a:gd name="T51" fmla="*/ 42 h 118"/>
                <a:gd name="T52" fmla="*/ 499 w 569"/>
                <a:gd name="T53" fmla="*/ 0 h 118"/>
                <a:gd name="T54" fmla="*/ 523 w 569"/>
                <a:gd name="T55" fmla="*/ 118 h 118"/>
                <a:gd name="T56" fmla="*/ 550 w 569"/>
                <a:gd name="T57" fmla="*/ 69 h 118"/>
                <a:gd name="T58" fmla="*/ 546 w 569"/>
                <a:gd name="T59" fmla="*/ 0 h 118"/>
                <a:gd name="T60" fmla="*/ 536 w 569"/>
                <a:gd name="T61" fmla="*/ 42 h 118"/>
                <a:gd name="T62" fmla="*/ 105 w 569"/>
                <a:gd name="T63" fmla="*/ 96 h 118"/>
                <a:gd name="T64" fmla="*/ 76 w 569"/>
                <a:gd name="T65" fmla="*/ 118 h 118"/>
                <a:gd name="T66" fmla="*/ 105 w 569"/>
                <a:gd name="T67" fmla="*/ 118 h 118"/>
                <a:gd name="T68" fmla="*/ 195 w 569"/>
                <a:gd name="T69" fmla="*/ 118 h 118"/>
                <a:gd name="T70" fmla="*/ 222 w 569"/>
                <a:gd name="T71" fmla="*/ 96 h 118"/>
                <a:gd name="T72" fmla="*/ 195 w 569"/>
                <a:gd name="T73" fmla="*/ 96 h 118"/>
                <a:gd name="T74" fmla="*/ 165 w 569"/>
                <a:gd name="T75" fmla="*/ 0 h 118"/>
                <a:gd name="T76" fmla="*/ 117 w 569"/>
                <a:gd name="T77" fmla="*/ 17 h 118"/>
                <a:gd name="T78" fmla="*/ 136 w 569"/>
                <a:gd name="T79" fmla="*/ 69 h 118"/>
                <a:gd name="T80" fmla="*/ 156 w 569"/>
                <a:gd name="T81" fmla="*/ 96 h 118"/>
                <a:gd name="T82" fmla="*/ 146 w 569"/>
                <a:gd name="T83" fmla="*/ 81 h 118"/>
                <a:gd name="T84" fmla="*/ 117 w 569"/>
                <a:gd name="T85" fmla="*/ 101 h 118"/>
                <a:gd name="T86" fmla="*/ 166 w 569"/>
                <a:gd name="T87" fmla="*/ 118 h 118"/>
                <a:gd name="T88" fmla="*/ 185 w 569"/>
                <a:gd name="T89" fmla="*/ 64 h 118"/>
                <a:gd name="T90" fmla="*/ 146 w 569"/>
                <a:gd name="T91" fmla="*/ 46 h 118"/>
                <a:gd name="T92" fmla="*/ 156 w 569"/>
                <a:gd name="T93" fmla="*/ 22 h 118"/>
                <a:gd name="T94" fmla="*/ 185 w 569"/>
                <a:gd name="T95" fmla="*/ 37 h 118"/>
                <a:gd name="T96" fmla="*/ 185 w 569"/>
                <a:gd name="T97" fmla="*/ 17 h 118"/>
                <a:gd name="T98" fmla="*/ 251 w 569"/>
                <a:gd name="T99" fmla="*/ 0 h 118"/>
                <a:gd name="T100" fmla="*/ 261 w 569"/>
                <a:gd name="T101" fmla="*/ 118 h 118"/>
                <a:gd name="T102" fmla="*/ 278 w 569"/>
                <a:gd name="T103" fmla="*/ 96 h 118"/>
                <a:gd name="T104" fmla="*/ 309 w 569"/>
                <a:gd name="T105" fmla="*/ 118 h 118"/>
                <a:gd name="T106" fmla="*/ 290 w 569"/>
                <a:gd name="T107" fmla="*/ 0 h 118"/>
                <a:gd name="T108" fmla="*/ 270 w 569"/>
                <a:gd name="T109" fmla="*/ 25 h 118"/>
                <a:gd name="T110" fmla="*/ 277 w 569"/>
                <a:gd name="T111" fmla="*/ 74 h 118"/>
                <a:gd name="T112" fmla="*/ 265 w 569"/>
                <a:gd name="T113" fmla="*/ 74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9"/>
                <a:gd name="T172" fmla="*/ 0 h 118"/>
                <a:gd name="T173" fmla="*/ 569 w 569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9" h="118">
                  <a:moveTo>
                    <a:pt x="383" y="47"/>
                  </a:moveTo>
                  <a:lnTo>
                    <a:pt x="383" y="17"/>
                  </a:lnTo>
                  <a:lnTo>
                    <a:pt x="364" y="0"/>
                  </a:lnTo>
                  <a:lnTo>
                    <a:pt x="317" y="0"/>
                  </a:lnTo>
                  <a:lnTo>
                    <a:pt x="317" y="118"/>
                  </a:lnTo>
                  <a:lnTo>
                    <a:pt x="346" y="118"/>
                  </a:lnTo>
                  <a:lnTo>
                    <a:pt x="346" y="71"/>
                  </a:lnTo>
                  <a:lnTo>
                    <a:pt x="356" y="71"/>
                  </a:lnTo>
                  <a:lnTo>
                    <a:pt x="356" y="118"/>
                  </a:lnTo>
                  <a:lnTo>
                    <a:pt x="383" y="118"/>
                  </a:lnTo>
                  <a:lnTo>
                    <a:pt x="383" y="71"/>
                  </a:lnTo>
                  <a:lnTo>
                    <a:pt x="369" y="59"/>
                  </a:lnTo>
                  <a:lnTo>
                    <a:pt x="383" y="47"/>
                  </a:lnTo>
                  <a:close/>
                  <a:moveTo>
                    <a:pt x="0" y="0"/>
                  </a:moveTo>
                  <a:lnTo>
                    <a:pt x="0" y="101"/>
                  </a:lnTo>
                  <a:lnTo>
                    <a:pt x="19" y="118"/>
                  </a:lnTo>
                  <a:lnTo>
                    <a:pt x="49" y="118"/>
                  </a:lnTo>
                  <a:lnTo>
                    <a:pt x="68" y="101"/>
                  </a:lnTo>
                  <a:lnTo>
                    <a:pt x="68" y="0"/>
                  </a:lnTo>
                  <a:lnTo>
                    <a:pt x="39" y="0"/>
                  </a:lnTo>
                  <a:lnTo>
                    <a:pt x="39" y="96"/>
                  </a:lnTo>
                  <a:lnTo>
                    <a:pt x="27" y="96"/>
                  </a:lnTo>
                  <a:lnTo>
                    <a:pt x="27" y="0"/>
                  </a:lnTo>
                  <a:lnTo>
                    <a:pt x="0" y="0"/>
                  </a:lnTo>
                  <a:close/>
                  <a:moveTo>
                    <a:pt x="356" y="22"/>
                  </a:moveTo>
                  <a:lnTo>
                    <a:pt x="356" y="49"/>
                  </a:lnTo>
                  <a:lnTo>
                    <a:pt x="346" y="49"/>
                  </a:lnTo>
                  <a:lnTo>
                    <a:pt x="346" y="22"/>
                  </a:lnTo>
                  <a:lnTo>
                    <a:pt x="356" y="22"/>
                  </a:lnTo>
                  <a:close/>
                  <a:moveTo>
                    <a:pt x="483" y="0"/>
                  </a:moveTo>
                  <a:lnTo>
                    <a:pt x="451" y="0"/>
                  </a:lnTo>
                  <a:lnTo>
                    <a:pt x="442" y="57"/>
                  </a:lnTo>
                  <a:lnTo>
                    <a:pt x="439" y="57"/>
                  </a:lnTo>
                  <a:lnTo>
                    <a:pt x="430" y="0"/>
                  </a:lnTo>
                  <a:lnTo>
                    <a:pt x="398" y="0"/>
                  </a:lnTo>
                  <a:lnTo>
                    <a:pt x="398" y="118"/>
                  </a:lnTo>
                  <a:lnTo>
                    <a:pt x="422" y="118"/>
                  </a:lnTo>
                  <a:lnTo>
                    <a:pt x="422" y="42"/>
                  </a:lnTo>
                  <a:lnTo>
                    <a:pt x="424" y="42"/>
                  </a:lnTo>
                  <a:lnTo>
                    <a:pt x="436" y="118"/>
                  </a:lnTo>
                  <a:lnTo>
                    <a:pt x="446" y="118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59" y="118"/>
                  </a:lnTo>
                  <a:lnTo>
                    <a:pt x="483" y="118"/>
                  </a:lnTo>
                  <a:lnTo>
                    <a:pt x="483" y="0"/>
                  </a:lnTo>
                  <a:close/>
                  <a:moveTo>
                    <a:pt x="532" y="42"/>
                  </a:moveTo>
                  <a:lnTo>
                    <a:pt x="532" y="42"/>
                  </a:lnTo>
                  <a:lnTo>
                    <a:pt x="522" y="0"/>
                  </a:lnTo>
                  <a:lnTo>
                    <a:pt x="495" y="0"/>
                  </a:lnTo>
                  <a:lnTo>
                    <a:pt x="519" y="69"/>
                  </a:lnTo>
                  <a:lnTo>
                    <a:pt x="519" y="118"/>
                  </a:lnTo>
                  <a:lnTo>
                    <a:pt x="546" y="118"/>
                  </a:lnTo>
                  <a:lnTo>
                    <a:pt x="546" y="69"/>
                  </a:lnTo>
                  <a:lnTo>
                    <a:pt x="569" y="0"/>
                  </a:lnTo>
                  <a:lnTo>
                    <a:pt x="542" y="0"/>
                  </a:lnTo>
                  <a:lnTo>
                    <a:pt x="532" y="42"/>
                  </a:lnTo>
                  <a:close/>
                  <a:moveTo>
                    <a:pt x="105" y="118"/>
                  </a:moveTo>
                  <a:lnTo>
                    <a:pt x="105" y="96"/>
                  </a:lnTo>
                  <a:lnTo>
                    <a:pt x="76" y="96"/>
                  </a:lnTo>
                  <a:lnTo>
                    <a:pt x="76" y="118"/>
                  </a:lnTo>
                  <a:lnTo>
                    <a:pt x="105" y="118"/>
                  </a:lnTo>
                  <a:close/>
                  <a:moveTo>
                    <a:pt x="193" y="96"/>
                  </a:moveTo>
                  <a:lnTo>
                    <a:pt x="193" y="118"/>
                  </a:lnTo>
                  <a:lnTo>
                    <a:pt x="220" y="118"/>
                  </a:lnTo>
                  <a:lnTo>
                    <a:pt x="220" y="96"/>
                  </a:lnTo>
                  <a:lnTo>
                    <a:pt x="193" y="96"/>
                  </a:lnTo>
                  <a:close/>
                  <a:moveTo>
                    <a:pt x="183" y="17"/>
                  </a:moveTo>
                  <a:lnTo>
                    <a:pt x="163" y="0"/>
                  </a:lnTo>
                  <a:lnTo>
                    <a:pt x="134" y="0"/>
                  </a:lnTo>
                  <a:lnTo>
                    <a:pt x="117" y="17"/>
                  </a:lnTo>
                  <a:lnTo>
                    <a:pt x="117" y="52"/>
                  </a:lnTo>
                  <a:lnTo>
                    <a:pt x="136" y="69"/>
                  </a:lnTo>
                  <a:lnTo>
                    <a:pt x="154" y="71"/>
                  </a:lnTo>
                  <a:lnTo>
                    <a:pt x="154" y="96"/>
                  </a:lnTo>
                  <a:lnTo>
                    <a:pt x="144" y="96"/>
                  </a:lnTo>
                  <a:lnTo>
                    <a:pt x="144" y="81"/>
                  </a:lnTo>
                  <a:lnTo>
                    <a:pt x="117" y="81"/>
                  </a:lnTo>
                  <a:lnTo>
                    <a:pt x="117" y="101"/>
                  </a:lnTo>
                  <a:lnTo>
                    <a:pt x="134" y="118"/>
                  </a:lnTo>
                  <a:lnTo>
                    <a:pt x="164" y="118"/>
                  </a:lnTo>
                  <a:lnTo>
                    <a:pt x="183" y="101"/>
                  </a:lnTo>
                  <a:lnTo>
                    <a:pt x="183" y="64"/>
                  </a:lnTo>
                  <a:lnTo>
                    <a:pt x="164" y="47"/>
                  </a:lnTo>
                  <a:lnTo>
                    <a:pt x="144" y="46"/>
                  </a:lnTo>
                  <a:lnTo>
                    <a:pt x="144" y="22"/>
                  </a:lnTo>
                  <a:lnTo>
                    <a:pt x="154" y="22"/>
                  </a:lnTo>
                  <a:lnTo>
                    <a:pt x="154" y="37"/>
                  </a:lnTo>
                  <a:lnTo>
                    <a:pt x="183" y="37"/>
                  </a:lnTo>
                  <a:lnTo>
                    <a:pt x="183" y="17"/>
                  </a:lnTo>
                  <a:close/>
                  <a:moveTo>
                    <a:pt x="288" y="0"/>
                  </a:moveTo>
                  <a:lnTo>
                    <a:pt x="249" y="0"/>
                  </a:lnTo>
                  <a:lnTo>
                    <a:pt x="232" y="118"/>
                  </a:lnTo>
                  <a:lnTo>
                    <a:pt x="259" y="118"/>
                  </a:lnTo>
                  <a:lnTo>
                    <a:pt x="261" y="96"/>
                  </a:lnTo>
                  <a:lnTo>
                    <a:pt x="276" y="96"/>
                  </a:lnTo>
                  <a:lnTo>
                    <a:pt x="280" y="118"/>
                  </a:lnTo>
                  <a:lnTo>
                    <a:pt x="307" y="118"/>
                  </a:lnTo>
                  <a:lnTo>
                    <a:pt x="288" y="0"/>
                  </a:lnTo>
                  <a:close/>
                  <a:moveTo>
                    <a:pt x="263" y="74"/>
                  </a:moveTo>
                  <a:lnTo>
                    <a:pt x="268" y="25"/>
                  </a:lnTo>
                  <a:lnTo>
                    <a:pt x="269" y="25"/>
                  </a:lnTo>
                  <a:lnTo>
                    <a:pt x="275" y="74"/>
                  </a:lnTo>
                  <a:lnTo>
                    <a:pt x="263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86099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6657" y="25400"/>
            <a:ext cx="7552944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b="17247"/>
          <a:stretch>
            <a:fillRect/>
          </a:stretch>
        </p:blipFill>
        <p:spPr bwMode="auto">
          <a:xfrm>
            <a:off x="0" y="0"/>
            <a:ext cx="9156700" cy="98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07-brand-logo-c1-onwhite"/>
          <p:cNvPicPr>
            <a:picLocks noChangeAspect="1" noChangeArrowheads="1"/>
          </p:cNvPicPr>
          <p:nvPr userDrawn="1"/>
        </p:nvPicPr>
        <p:blipFill>
          <a:blip r:embed="rId3" cstate="print"/>
          <a:srcRect l="36885" t="16470" r="40715" b="35385"/>
          <a:stretch>
            <a:fillRect/>
          </a:stretch>
        </p:blipFill>
        <p:spPr bwMode="auto">
          <a:xfrm>
            <a:off x="124691" y="91443"/>
            <a:ext cx="565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65" y="121298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0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6657" y="25400"/>
            <a:ext cx="7552944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b="17247"/>
          <a:stretch>
            <a:fillRect/>
          </a:stretch>
        </p:blipFill>
        <p:spPr bwMode="auto">
          <a:xfrm>
            <a:off x="0" y="0"/>
            <a:ext cx="9156700" cy="98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07-brand-logo-c1-onwhite"/>
          <p:cNvPicPr>
            <a:picLocks noChangeAspect="1" noChangeArrowheads="1"/>
          </p:cNvPicPr>
          <p:nvPr userDrawn="1"/>
        </p:nvPicPr>
        <p:blipFill>
          <a:blip r:embed="rId3" cstate="print"/>
          <a:srcRect l="36885" t="16470" r="40715" b="35385"/>
          <a:stretch>
            <a:fillRect/>
          </a:stretch>
        </p:blipFill>
        <p:spPr bwMode="auto">
          <a:xfrm>
            <a:off x="124691" y="91443"/>
            <a:ext cx="565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C:\Users\KoerwitzCW\Desktop\asa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7832" y="96252"/>
            <a:ext cx="737937" cy="737937"/>
          </a:xfrm>
          <a:prstGeom prst="rect">
            <a:avLst/>
          </a:prstGeom>
          <a:noFill/>
        </p:spPr>
      </p:pic>
      <p:sp>
        <p:nvSpPr>
          <p:cNvPr id="6" name="Line 22"/>
          <p:cNvSpPr>
            <a:spLocks noChangeShapeType="1"/>
          </p:cNvSpPr>
          <p:nvPr userDrawn="1"/>
        </p:nvSpPr>
        <p:spPr bwMode="auto">
          <a:xfrm>
            <a:off x="361950" y="6770756"/>
            <a:ext cx="871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Line 23"/>
          <p:cNvSpPr>
            <a:spLocks noChangeShapeType="1"/>
          </p:cNvSpPr>
          <p:nvPr userDrawn="1"/>
        </p:nvSpPr>
        <p:spPr bwMode="auto">
          <a:xfrm flipV="1">
            <a:off x="375730" y="6703594"/>
            <a:ext cx="8694737" cy="6350"/>
          </a:xfrm>
          <a:prstGeom prst="line">
            <a:avLst/>
          </a:prstGeom>
          <a:noFill/>
          <a:ln w="28575">
            <a:solidFill>
              <a:srgbClr val="FDD407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AutoShape 25"/>
          <p:cNvSpPr>
            <a:spLocks noChangeArrowheads="1"/>
          </p:cNvSpPr>
          <p:nvPr userDrawn="1"/>
        </p:nvSpPr>
        <p:spPr bwMode="auto">
          <a:xfrm flipH="1">
            <a:off x="5717764" y="6671913"/>
            <a:ext cx="2622824" cy="146050"/>
          </a:xfrm>
          <a:prstGeom prst="parallelogram">
            <a:avLst>
              <a:gd name="adj" fmla="val 203208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 i="1" dirty="0">
                <a:solidFill>
                  <a:prstClr val="black"/>
                </a:solidFill>
              </a:rPr>
              <a:t>ASA (FM&amp;C)</a:t>
            </a:r>
          </a:p>
        </p:txBody>
      </p:sp>
    </p:spTree>
    <p:extLst>
      <p:ext uri="{BB962C8B-B14F-4D97-AF65-F5344CB8AC3E}">
        <p14:creationId xmlns:p14="http://schemas.microsoft.com/office/powerpoint/2010/main" val="6845295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04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82786F"/>
              </a:gs>
              <a:gs pos="90000">
                <a:srgbClr val="3C38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 userDrawn="1"/>
        </p:nvSpPr>
        <p:spPr bwMode="auto">
          <a:xfrm>
            <a:off x="38103" y="6567500"/>
            <a:ext cx="4838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>
                <a:solidFill>
                  <a:prstClr val="white"/>
                </a:solidFill>
                <a:cs typeface="Arial" charset="0"/>
              </a:rPr>
              <a:t>Accountability &amp; Audit Readiness: Sustaining Army’s Strength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525" y="6546850"/>
            <a:ext cx="9144000" cy="0"/>
          </a:xfrm>
          <a:prstGeom prst="line">
            <a:avLst/>
          </a:prstGeom>
          <a:ln w="57150">
            <a:solidFill>
              <a:srgbClr val="FFD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569075"/>
            <a:ext cx="7620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86BEF2-8A6F-4540-802D-92B885D76C3D}" type="slidenum">
              <a:rPr lang="en-US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92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-9525"/>
            <a:ext cx="9144000" cy="571500"/>
          </a:xfrm>
          <a:prstGeom prst="rect">
            <a:avLst/>
          </a:prstGeom>
          <a:gradFill rotWithShape="1">
            <a:gsLst>
              <a:gs pos="0">
                <a:srgbClr val="3C3833"/>
              </a:gs>
              <a:gs pos="100000">
                <a:srgbClr val="82786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6" name="Group 8"/>
          <p:cNvGrpSpPr>
            <a:grpSpLocks/>
          </p:cNvGrpSpPr>
          <p:nvPr userDrawn="1"/>
        </p:nvGrpSpPr>
        <p:grpSpPr bwMode="auto">
          <a:xfrm>
            <a:off x="68269" y="31754"/>
            <a:ext cx="369887" cy="492125"/>
            <a:chOff x="576" y="369"/>
            <a:chExt cx="732" cy="973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76" y="369"/>
              <a:ext cx="732" cy="694"/>
            </a:xfrm>
            <a:custGeom>
              <a:avLst/>
              <a:gdLst>
                <a:gd name="T0" fmla="*/ 1212 w 432"/>
                <a:gd name="T1" fmla="*/ 29 h 410"/>
                <a:gd name="T2" fmla="*/ 1137 w 432"/>
                <a:gd name="T3" fmla="*/ 0 h 410"/>
                <a:gd name="T4" fmla="*/ 103 w 432"/>
                <a:gd name="T5" fmla="*/ 0 h 410"/>
                <a:gd name="T6" fmla="*/ 32 w 432"/>
                <a:gd name="T7" fmla="*/ 29 h 410"/>
                <a:gd name="T8" fmla="*/ 0 w 432"/>
                <a:gd name="T9" fmla="*/ 100 h 410"/>
                <a:gd name="T10" fmla="*/ 0 w 432"/>
                <a:gd name="T11" fmla="*/ 1075 h 410"/>
                <a:gd name="T12" fmla="*/ 32 w 432"/>
                <a:gd name="T13" fmla="*/ 1146 h 410"/>
                <a:gd name="T14" fmla="*/ 103 w 432"/>
                <a:gd name="T15" fmla="*/ 1175 h 410"/>
                <a:gd name="T16" fmla="*/ 1137 w 432"/>
                <a:gd name="T17" fmla="*/ 1175 h 410"/>
                <a:gd name="T18" fmla="*/ 1212 w 432"/>
                <a:gd name="T19" fmla="*/ 1146 h 410"/>
                <a:gd name="T20" fmla="*/ 1240 w 432"/>
                <a:gd name="T21" fmla="*/ 1075 h 410"/>
                <a:gd name="T22" fmla="*/ 1240 w 432"/>
                <a:gd name="T23" fmla="*/ 100 h 410"/>
                <a:gd name="T24" fmla="*/ 1212 w 432"/>
                <a:gd name="T25" fmla="*/ 29 h 4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410"/>
                <a:gd name="T41" fmla="*/ 432 w 432"/>
                <a:gd name="T42" fmla="*/ 410 h 4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410">
                  <a:moveTo>
                    <a:pt x="422" y="10"/>
                  </a:moveTo>
                  <a:cubicBezTo>
                    <a:pt x="415" y="3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3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4"/>
                    <a:pt x="4" y="393"/>
                    <a:pt x="11" y="400"/>
                  </a:cubicBezTo>
                  <a:cubicBezTo>
                    <a:pt x="17" y="407"/>
                    <a:pt x="26" y="410"/>
                    <a:pt x="36" y="410"/>
                  </a:cubicBezTo>
                  <a:cubicBezTo>
                    <a:pt x="396" y="410"/>
                    <a:pt x="396" y="410"/>
                    <a:pt x="396" y="410"/>
                  </a:cubicBezTo>
                  <a:cubicBezTo>
                    <a:pt x="406" y="410"/>
                    <a:pt x="415" y="407"/>
                    <a:pt x="422" y="400"/>
                  </a:cubicBezTo>
                  <a:cubicBezTo>
                    <a:pt x="429" y="393"/>
                    <a:pt x="432" y="384"/>
                    <a:pt x="432" y="37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26"/>
                    <a:pt x="429" y="17"/>
                    <a:pt x="422" y="1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95" y="388"/>
              <a:ext cx="694" cy="656"/>
            </a:xfrm>
            <a:custGeom>
              <a:avLst/>
              <a:gdLst>
                <a:gd name="T0" fmla="*/ 1182 w 410"/>
                <a:gd name="T1" fmla="*/ 70 h 388"/>
                <a:gd name="T2" fmla="*/ 1158 w 410"/>
                <a:gd name="T3" fmla="*/ 20 h 388"/>
                <a:gd name="T4" fmla="*/ 1110 w 410"/>
                <a:gd name="T5" fmla="*/ 0 h 388"/>
                <a:gd name="T6" fmla="*/ 71 w 410"/>
                <a:gd name="T7" fmla="*/ 0 h 388"/>
                <a:gd name="T8" fmla="*/ 24 w 410"/>
                <a:gd name="T9" fmla="*/ 20 h 388"/>
                <a:gd name="T10" fmla="*/ 0 w 410"/>
                <a:gd name="T11" fmla="*/ 70 h 388"/>
                <a:gd name="T12" fmla="*/ 0 w 410"/>
                <a:gd name="T13" fmla="*/ 1046 h 388"/>
                <a:gd name="T14" fmla="*/ 24 w 410"/>
                <a:gd name="T15" fmla="*/ 1096 h 388"/>
                <a:gd name="T16" fmla="*/ 71 w 410"/>
                <a:gd name="T17" fmla="*/ 1116 h 388"/>
                <a:gd name="T18" fmla="*/ 1110 w 410"/>
                <a:gd name="T19" fmla="*/ 1116 h 388"/>
                <a:gd name="T20" fmla="*/ 1158 w 410"/>
                <a:gd name="T21" fmla="*/ 1096 h 388"/>
                <a:gd name="T22" fmla="*/ 1182 w 410"/>
                <a:gd name="T23" fmla="*/ 1046 h 388"/>
                <a:gd name="T24" fmla="*/ 1182 w 410"/>
                <a:gd name="T25" fmla="*/ 70 h 3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388"/>
                <a:gd name="T41" fmla="*/ 410 w 410"/>
                <a:gd name="T42" fmla="*/ 388 h 3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388">
                  <a:moveTo>
                    <a:pt x="410" y="24"/>
                  </a:moveTo>
                  <a:cubicBezTo>
                    <a:pt x="410" y="18"/>
                    <a:pt x="407" y="12"/>
                    <a:pt x="402" y="7"/>
                  </a:cubicBezTo>
                  <a:cubicBezTo>
                    <a:pt x="398" y="2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2"/>
                    <a:pt x="8" y="7"/>
                  </a:cubicBezTo>
                  <a:cubicBezTo>
                    <a:pt x="3" y="12"/>
                    <a:pt x="0" y="18"/>
                    <a:pt x="0" y="2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70"/>
                    <a:pt x="3" y="376"/>
                    <a:pt x="8" y="381"/>
                  </a:cubicBezTo>
                  <a:cubicBezTo>
                    <a:pt x="12" y="386"/>
                    <a:pt x="18" y="388"/>
                    <a:pt x="25" y="388"/>
                  </a:cubicBezTo>
                  <a:cubicBezTo>
                    <a:pt x="385" y="388"/>
                    <a:pt x="385" y="388"/>
                    <a:pt x="385" y="388"/>
                  </a:cubicBezTo>
                  <a:cubicBezTo>
                    <a:pt x="392" y="388"/>
                    <a:pt x="398" y="386"/>
                    <a:pt x="402" y="381"/>
                  </a:cubicBezTo>
                  <a:cubicBezTo>
                    <a:pt x="407" y="376"/>
                    <a:pt x="410" y="370"/>
                    <a:pt x="410" y="364"/>
                  </a:cubicBezTo>
                  <a:cubicBezTo>
                    <a:pt x="410" y="24"/>
                    <a:pt x="410" y="24"/>
                    <a:pt x="410" y="24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14" y="407"/>
              <a:ext cx="657" cy="618"/>
            </a:xfrm>
            <a:custGeom>
              <a:avLst/>
              <a:gdLst>
                <a:gd name="T0" fmla="*/ 1103 w 386"/>
                <a:gd name="T1" fmla="*/ 8 h 364"/>
                <a:gd name="T2" fmla="*/ 1074 w 386"/>
                <a:gd name="T3" fmla="*/ 0 h 364"/>
                <a:gd name="T4" fmla="*/ 37 w 386"/>
                <a:gd name="T5" fmla="*/ 0 h 364"/>
                <a:gd name="T6" fmla="*/ 12 w 386"/>
                <a:gd name="T7" fmla="*/ 8 h 364"/>
                <a:gd name="T8" fmla="*/ 0 w 386"/>
                <a:gd name="T9" fmla="*/ 34 h 364"/>
                <a:gd name="T10" fmla="*/ 0 w 386"/>
                <a:gd name="T11" fmla="*/ 1012 h 364"/>
                <a:gd name="T12" fmla="*/ 12 w 386"/>
                <a:gd name="T13" fmla="*/ 1037 h 364"/>
                <a:gd name="T14" fmla="*/ 37 w 386"/>
                <a:gd name="T15" fmla="*/ 1046 h 364"/>
                <a:gd name="T16" fmla="*/ 1074 w 386"/>
                <a:gd name="T17" fmla="*/ 1046 h 364"/>
                <a:gd name="T18" fmla="*/ 1103 w 386"/>
                <a:gd name="T19" fmla="*/ 1037 h 364"/>
                <a:gd name="T20" fmla="*/ 1111 w 386"/>
                <a:gd name="T21" fmla="*/ 1012 h 364"/>
                <a:gd name="T22" fmla="*/ 1111 w 386"/>
                <a:gd name="T23" fmla="*/ 34 h 364"/>
                <a:gd name="T24" fmla="*/ 1103 w 386"/>
                <a:gd name="T25" fmla="*/ 8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364"/>
                <a:gd name="T41" fmla="*/ 386 w 386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364">
                  <a:moveTo>
                    <a:pt x="383" y="3"/>
                  </a:move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5"/>
                    <a:pt x="1" y="358"/>
                    <a:pt x="4" y="361"/>
                  </a:cubicBezTo>
                  <a:cubicBezTo>
                    <a:pt x="6" y="363"/>
                    <a:pt x="9" y="364"/>
                    <a:pt x="13" y="364"/>
                  </a:cubicBezTo>
                  <a:cubicBezTo>
                    <a:pt x="373" y="364"/>
                    <a:pt x="373" y="364"/>
                    <a:pt x="373" y="364"/>
                  </a:cubicBezTo>
                  <a:cubicBezTo>
                    <a:pt x="377" y="364"/>
                    <a:pt x="380" y="363"/>
                    <a:pt x="383" y="361"/>
                  </a:cubicBezTo>
                  <a:cubicBezTo>
                    <a:pt x="385" y="358"/>
                    <a:pt x="386" y="355"/>
                    <a:pt x="386" y="352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6" y="9"/>
                    <a:pt x="385" y="6"/>
                    <a:pt x="383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73" y="451"/>
              <a:ext cx="553" cy="521"/>
            </a:xfrm>
            <a:custGeom>
              <a:avLst/>
              <a:gdLst>
                <a:gd name="T0" fmla="*/ 554 w 552"/>
                <a:gd name="T1" fmla="*/ 199 h 521"/>
                <a:gd name="T2" fmla="*/ 344 w 552"/>
                <a:gd name="T3" fmla="*/ 199 h 521"/>
                <a:gd name="T4" fmla="*/ 279 w 552"/>
                <a:gd name="T5" fmla="*/ 0 h 521"/>
                <a:gd name="T6" fmla="*/ 211 w 552"/>
                <a:gd name="T7" fmla="*/ 199 h 521"/>
                <a:gd name="T8" fmla="*/ 0 w 552"/>
                <a:gd name="T9" fmla="*/ 199 h 521"/>
                <a:gd name="T10" fmla="*/ 172 w 552"/>
                <a:gd name="T11" fmla="*/ 319 h 521"/>
                <a:gd name="T12" fmla="*/ 108 w 552"/>
                <a:gd name="T13" fmla="*/ 515 h 521"/>
                <a:gd name="T14" fmla="*/ 278 w 552"/>
                <a:gd name="T15" fmla="*/ 395 h 521"/>
                <a:gd name="T16" fmla="*/ 449 w 552"/>
                <a:gd name="T17" fmla="*/ 519 h 521"/>
                <a:gd name="T18" fmla="*/ 386 w 552"/>
                <a:gd name="T19" fmla="*/ 315 h 521"/>
                <a:gd name="T20" fmla="*/ 554 w 552"/>
                <a:gd name="T21" fmla="*/ 199 h 521"/>
                <a:gd name="T22" fmla="*/ 554 w 552"/>
                <a:gd name="T23" fmla="*/ 199 h 5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2"/>
                <a:gd name="T37" fmla="*/ 0 h 521"/>
                <a:gd name="T38" fmla="*/ 552 w 552"/>
                <a:gd name="T39" fmla="*/ 521 h 5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2" h="521">
                  <a:moveTo>
                    <a:pt x="552" y="199"/>
                  </a:moveTo>
                  <a:lnTo>
                    <a:pt x="342" y="199"/>
                  </a:lnTo>
                  <a:lnTo>
                    <a:pt x="277" y="0"/>
                  </a:lnTo>
                  <a:lnTo>
                    <a:pt x="211" y="199"/>
                  </a:lnTo>
                  <a:lnTo>
                    <a:pt x="0" y="199"/>
                  </a:lnTo>
                  <a:lnTo>
                    <a:pt x="172" y="321"/>
                  </a:lnTo>
                  <a:lnTo>
                    <a:pt x="108" y="517"/>
                  </a:lnTo>
                  <a:lnTo>
                    <a:pt x="276" y="397"/>
                  </a:lnTo>
                  <a:lnTo>
                    <a:pt x="447" y="521"/>
                  </a:lnTo>
                  <a:lnTo>
                    <a:pt x="384" y="317"/>
                  </a:lnTo>
                  <a:lnTo>
                    <a:pt x="552" y="199"/>
                  </a:ln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43" y="520"/>
              <a:ext cx="415" cy="389"/>
            </a:xfrm>
            <a:custGeom>
              <a:avLst/>
              <a:gdLst>
                <a:gd name="T0" fmla="*/ 416 w 414"/>
                <a:gd name="T1" fmla="*/ 147 h 390"/>
                <a:gd name="T2" fmla="*/ 258 w 414"/>
                <a:gd name="T3" fmla="*/ 147 h 390"/>
                <a:gd name="T4" fmla="*/ 210 w 414"/>
                <a:gd name="T5" fmla="*/ 0 h 390"/>
                <a:gd name="T6" fmla="*/ 158 w 414"/>
                <a:gd name="T7" fmla="*/ 147 h 390"/>
                <a:gd name="T8" fmla="*/ 0 w 414"/>
                <a:gd name="T9" fmla="*/ 147 h 390"/>
                <a:gd name="T10" fmla="*/ 129 w 414"/>
                <a:gd name="T11" fmla="*/ 237 h 390"/>
                <a:gd name="T12" fmla="*/ 81 w 414"/>
                <a:gd name="T13" fmla="*/ 386 h 390"/>
                <a:gd name="T14" fmla="*/ 209 w 414"/>
                <a:gd name="T15" fmla="*/ 294 h 390"/>
                <a:gd name="T16" fmla="*/ 338 w 414"/>
                <a:gd name="T17" fmla="*/ 388 h 390"/>
                <a:gd name="T18" fmla="*/ 290 w 414"/>
                <a:gd name="T19" fmla="*/ 235 h 390"/>
                <a:gd name="T20" fmla="*/ 416 w 414"/>
                <a:gd name="T21" fmla="*/ 147 h 390"/>
                <a:gd name="T22" fmla="*/ 416 w 414"/>
                <a:gd name="T23" fmla="*/ 147 h 3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4"/>
                <a:gd name="T37" fmla="*/ 0 h 390"/>
                <a:gd name="T38" fmla="*/ 414 w 414"/>
                <a:gd name="T39" fmla="*/ 390 h 3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4" h="390">
                  <a:moveTo>
                    <a:pt x="414" y="147"/>
                  </a:moveTo>
                  <a:lnTo>
                    <a:pt x="256" y="147"/>
                  </a:lnTo>
                  <a:lnTo>
                    <a:pt x="208" y="0"/>
                  </a:lnTo>
                  <a:lnTo>
                    <a:pt x="158" y="147"/>
                  </a:lnTo>
                  <a:lnTo>
                    <a:pt x="0" y="147"/>
                  </a:lnTo>
                  <a:lnTo>
                    <a:pt x="129" y="239"/>
                  </a:lnTo>
                  <a:lnTo>
                    <a:pt x="81" y="388"/>
                  </a:lnTo>
                  <a:lnTo>
                    <a:pt x="207" y="296"/>
                  </a:lnTo>
                  <a:lnTo>
                    <a:pt x="336" y="390"/>
                  </a:lnTo>
                  <a:lnTo>
                    <a:pt x="288" y="237"/>
                  </a:lnTo>
                  <a:lnTo>
                    <a:pt x="414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90" y="573"/>
              <a:ext cx="317" cy="292"/>
            </a:xfrm>
            <a:custGeom>
              <a:avLst/>
              <a:gdLst>
                <a:gd name="T0" fmla="*/ 221 w 312"/>
                <a:gd name="T1" fmla="*/ 178 h 293"/>
                <a:gd name="T2" fmla="*/ 318 w 312"/>
                <a:gd name="T3" fmla="*/ 112 h 293"/>
                <a:gd name="T4" fmla="*/ 197 w 312"/>
                <a:gd name="T5" fmla="*/ 112 h 293"/>
                <a:gd name="T6" fmla="*/ 160 w 312"/>
                <a:gd name="T7" fmla="*/ 0 h 293"/>
                <a:gd name="T8" fmla="*/ 121 w 312"/>
                <a:gd name="T9" fmla="*/ 112 h 293"/>
                <a:gd name="T10" fmla="*/ 0 w 312"/>
                <a:gd name="T11" fmla="*/ 112 h 293"/>
                <a:gd name="T12" fmla="*/ 98 w 312"/>
                <a:gd name="T13" fmla="*/ 178 h 293"/>
                <a:gd name="T14" fmla="*/ 63 w 312"/>
                <a:gd name="T15" fmla="*/ 290 h 293"/>
                <a:gd name="T16" fmla="*/ 160 w 312"/>
                <a:gd name="T17" fmla="*/ 222 h 293"/>
                <a:gd name="T18" fmla="*/ 256 w 312"/>
                <a:gd name="T19" fmla="*/ 291 h 293"/>
                <a:gd name="T20" fmla="*/ 221 w 312"/>
                <a:gd name="T21" fmla="*/ 178 h 293"/>
                <a:gd name="T22" fmla="*/ 221 w 312"/>
                <a:gd name="T23" fmla="*/ 178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293"/>
                <a:gd name="T38" fmla="*/ 312 w 312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293">
                  <a:moveTo>
                    <a:pt x="217" y="180"/>
                  </a:moveTo>
                  <a:lnTo>
                    <a:pt x="312" y="112"/>
                  </a:lnTo>
                  <a:lnTo>
                    <a:pt x="193" y="112"/>
                  </a:lnTo>
                  <a:lnTo>
                    <a:pt x="156" y="0"/>
                  </a:lnTo>
                  <a:lnTo>
                    <a:pt x="119" y="112"/>
                  </a:lnTo>
                  <a:lnTo>
                    <a:pt x="0" y="112"/>
                  </a:lnTo>
                  <a:lnTo>
                    <a:pt x="96" y="180"/>
                  </a:lnTo>
                  <a:lnTo>
                    <a:pt x="61" y="292"/>
                  </a:lnTo>
                  <a:lnTo>
                    <a:pt x="156" y="224"/>
                  </a:lnTo>
                  <a:lnTo>
                    <a:pt x="252" y="293"/>
                  </a:lnTo>
                  <a:lnTo>
                    <a:pt x="217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76" y="1081"/>
              <a:ext cx="732" cy="261"/>
            </a:xfrm>
            <a:custGeom>
              <a:avLst/>
              <a:gdLst>
                <a:gd name="T0" fmla="*/ 103 w 432"/>
                <a:gd name="T1" fmla="*/ 0 h 153"/>
                <a:gd name="T2" fmla="*/ 32 w 432"/>
                <a:gd name="T3" fmla="*/ 32 h 153"/>
                <a:gd name="T4" fmla="*/ 0 w 432"/>
                <a:gd name="T5" fmla="*/ 103 h 153"/>
                <a:gd name="T6" fmla="*/ 0 w 432"/>
                <a:gd name="T7" fmla="*/ 339 h 153"/>
                <a:gd name="T8" fmla="*/ 32 w 432"/>
                <a:gd name="T9" fmla="*/ 410 h 153"/>
                <a:gd name="T10" fmla="*/ 103 w 432"/>
                <a:gd name="T11" fmla="*/ 438 h 153"/>
                <a:gd name="T12" fmla="*/ 1137 w 432"/>
                <a:gd name="T13" fmla="*/ 438 h 153"/>
                <a:gd name="T14" fmla="*/ 1212 w 432"/>
                <a:gd name="T15" fmla="*/ 410 h 153"/>
                <a:gd name="T16" fmla="*/ 1240 w 432"/>
                <a:gd name="T17" fmla="*/ 339 h 153"/>
                <a:gd name="T18" fmla="*/ 1240 w 432"/>
                <a:gd name="T19" fmla="*/ 103 h 153"/>
                <a:gd name="T20" fmla="*/ 1212 w 432"/>
                <a:gd name="T21" fmla="*/ 32 h 153"/>
                <a:gd name="T22" fmla="*/ 1137 w 432"/>
                <a:gd name="T23" fmla="*/ 0 h 153"/>
                <a:gd name="T24" fmla="*/ 103 w 432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153"/>
                <a:gd name="T41" fmla="*/ 432 w 432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153">
                  <a:moveTo>
                    <a:pt x="36" y="0"/>
                  </a:moveTo>
                  <a:cubicBezTo>
                    <a:pt x="26" y="0"/>
                    <a:pt x="17" y="4"/>
                    <a:pt x="11" y="11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7"/>
                    <a:pt x="4" y="136"/>
                    <a:pt x="11" y="143"/>
                  </a:cubicBezTo>
                  <a:cubicBezTo>
                    <a:pt x="17" y="150"/>
                    <a:pt x="26" y="153"/>
                    <a:pt x="36" y="153"/>
                  </a:cubicBezTo>
                  <a:cubicBezTo>
                    <a:pt x="396" y="153"/>
                    <a:pt x="396" y="153"/>
                    <a:pt x="396" y="153"/>
                  </a:cubicBezTo>
                  <a:cubicBezTo>
                    <a:pt x="406" y="153"/>
                    <a:pt x="415" y="150"/>
                    <a:pt x="422" y="143"/>
                  </a:cubicBezTo>
                  <a:cubicBezTo>
                    <a:pt x="429" y="136"/>
                    <a:pt x="432" y="127"/>
                    <a:pt x="432" y="118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26"/>
                    <a:pt x="429" y="17"/>
                    <a:pt x="422" y="11"/>
                  </a:cubicBezTo>
                  <a:cubicBezTo>
                    <a:pt x="415" y="4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95" y="1100"/>
              <a:ext cx="694" cy="223"/>
            </a:xfrm>
            <a:custGeom>
              <a:avLst/>
              <a:gdLst>
                <a:gd name="T0" fmla="*/ 24 w 410"/>
                <a:gd name="T1" fmla="*/ 24 h 131"/>
                <a:gd name="T2" fmla="*/ 0 w 410"/>
                <a:gd name="T3" fmla="*/ 74 h 131"/>
                <a:gd name="T4" fmla="*/ 0 w 410"/>
                <a:gd name="T5" fmla="*/ 316 h 131"/>
                <a:gd name="T6" fmla="*/ 24 w 410"/>
                <a:gd name="T7" fmla="*/ 366 h 131"/>
                <a:gd name="T8" fmla="*/ 71 w 410"/>
                <a:gd name="T9" fmla="*/ 386 h 131"/>
                <a:gd name="T10" fmla="*/ 1110 w 410"/>
                <a:gd name="T11" fmla="*/ 386 h 131"/>
                <a:gd name="T12" fmla="*/ 1158 w 410"/>
                <a:gd name="T13" fmla="*/ 366 h 131"/>
                <a:gd name="T14" fmla="*/ 1182 w 410"/>
                <a:gd name="T15" fmla="*/ 316 h 131"/>
                <a:gd name="T16" fmla="*/ 1182 w 410"/>
                <a:gd name="T17" fmla="*/ 74 h 131"/>
                <a:gd name="T18" fmla="*/ 1158 w 410"/>
                <a:gd name="T19" fmla="*/ 24 h 131"/>
                <a:gd name="T20" fmla="*/ 1110 w 410"/>
                <a:gd name="T21" fmla="*/ 0 h 131"/>
                <a:gd name="T22" fmla="*/ 71 w 410"/>
                <a:gd name="T23" fmla="*/ 0 h 131"/>
                <a:gd name="T24" fmla="*/ 24 w 410"/>
                <a:gd name="T25" fmla="*/ 24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131"/>
                <a:gd name="T41" fmla="*/ 410 w 410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131">
                  <a:moveTo>
                    <a:pt x="8" y="8"/>
                  </a:moveTo>
                  <a:cubicBezTo>
                    <a:pt x="3" y="12"/>
                    <a:pt x="0" y="18"/>
                    <a:pt x="0" y="2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3"/>
                    <a:pt x="3" y="119"/>
                    <a:pt x="8" y="124"/>
                  </a:cubicBezTo>
                  <a:cubicBezTo>
                    <a:pt x="12" y="129"/>
                    <a:pt x="18" y="131"/>
                    <a:pt x="25" y="131"/>
                  </a:cubicBezTo>
                  <a:cubicBezTo>
                    <a:pt x="385" y="131"/>
                    <a:pt x="385" y="131"/>
                    <a:pt x="385" y="131"/>
                  </a:cubicBezTo>
                  <a:cubicBezTo>
                    <a:pt x="392" y="131"/>
                    <a:pt x="398" y="129"/>
                    <a:pt x="402" y="124"/>
                  </a:cubicBezTo>
                  <a:cubicBezTo>
                    <a:pt x="407" y="119"/>
                    <a:pt x="410" y="113"/>
                    <a:pt x="410" y="107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0" y="18"/>
                    <a:pt x="407" y="12"/>
                    <a:pt x="402" y="8"/>
                  </a:cubicBezTo>
                  <a:cubicBezTo>
                    <a:pt x="398" y="3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3"/>
                    <a:pt x="8" y="8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14" y="1122"/>
              <a:ext cx="657" cy="182"/>
            </a:xfrm>
            <a:custGeom>
              <a:avLst/>
              <a:gdLst>
                <a:gd name="T0" fmla="*/ 37 w 386"/>
                <a:gd name="T1" fmla="*/ 0 h 108"/>
                <a:gd name="T2" fmla="*/ 12 w 386"/>
                <a:gd name="T3" fmla="*/ 12 h 108"/>
                <a:gd name="T4" fmla="*/ 0 w 386"/>
                <a:gd name="T5" fmla="*/ 37 h 108"/>
                <a:gd name="T6" fmla="*/ 0 w 386"/>
                <a:gd name="T7" fmla="*/ 270 h 108"/>
                <a:gd name="T8" fmla="*/ 12 w 386"/>
                <a:gd name="T9" fmla="*/ 295 h 108"/>
                <a:gd name="T10" fmla="*/ 37 w 386"/>
                <a:gd name="T11" fmla="*/ 307 h 108"/>
                <a:gd name="T12" fmla="*/ 1074 w 386"/>
                <a:gd name="T13" fmla="*/ 307 h 108"/>
                <a:gd name="T14" fmla="*/ 1103 w 386"/>
                <a:gd name="T15" fmla="*/ 295 h 108"/>
                <a:gd name="T16" fmla="*/ 1111 w 386"/>
                <a:gd name="T17" fmla="*/ 270 h 108"/>
                <a:gd name="T18" fmla="*/ 1111 w 386"/>
                <a:gd name="T19" fmla="*/ 37 h 108"/>
                <a:gd name="T20" fmla="*/ 1103 w 386"/>
                <a:gd name="T21" fmla="*/ 12 h 108"/>
                <a:gd name="T22" fmla="*/ 1074 w 386"/>
                <a:gd name="T23" fmla="*/ 0 h 108"/>
                <a:gd name="T24" fmla="*/ 37 w 386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108"/>
                <a:gd name="T41" fmla="*/ 386 w 386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108">
                  <a:moveTo>
                    <a:pt x="13" y="0"/>
                  </a:move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1" y="101"/>
                    <a:pt x="4" y="104"/>
                  </a:cubicBezTo>
                  <a:cubicBezTo>
                    <a:pt x="6" y="106"/>
                    <a:pt x="9" y="108"/>
                    <a:pt x="13" y="108"/>
                  </a:cubicBezTo>
                  <a:cubicBezTo>
                    <a:pt x="373" y="108"/>
                    <a:pt x="373" y="108"/>
                    <a:pt x="373" y="108"/>
                  </a:cubicBezTo>
                  <a:cubicBezTo>
                    <a:pt x="377" y="108"/>
                    <a:pt x="380" y="106"/>
                    <a:pt x="383" y="104"/>
                  </a:cubicBezTo>
                  <a:cubicBezTo>
                    <a:pt x="385" y="101"/>
                    <a:pt x="386" y="98"/>
                    <a:pt x="386" y="95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9"/>
                    <a:pt x="385" y="6"/>
                    <a:pt x="383" y="4"/>
                  </a:cubicBez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658" y="1154"/>
              <a:ext cx="572" cy="119"/>
            </a:xfrm>
            <a:custGeom>
              <a:avLst/>
              <a:gdLst>
                <a:gd name="T0" fmla="*/ 385 w 569"/>
                <a:gd name="T1" fmla="*/ 17 h 118"/>
                <a:gd name="T2" fmla="*/ 319 w 569"/>
                <a:gd name="T3" fmla="*/ 0 h 118"/>
                <a:gd name="T4" fmla="*/ 348 w 569"/>
                <a:gd name="T5" fmla="*/ 118 h 118"/>
                <a:gd name="T6" fmla="*/ 358 w 569"/>
                <a:gd name="T7" fmla="*/ 71 h 118"/>
                <a:gd name="T8" fmla="*/ 385 w 569"/>
                <a:gd name="T9" fmla="*/ 118 h 118"/>
                <a:gd name="T10" fmla="*/ 371 w 569"/>
                <a:gd name="T11" fmla="*/ 59 h 118"/>
                <a:gd name="T12" fmla="*/ 385 w 569"/>
                <a:gd name="T13" fmla="*/ 47 h 118"/>
                <a:gd name="T14" fmla="*/ 0 w 569"/>
                <a:gd name="T15" fmla="*/ 101 h 118"/>
                <a:gd name="T16" fmla="*/ 49 w 569"/>
                <a:gd name="T17" fmla="*/ 118 h 118"/>
                <a:gd name="T18" fmla="*/ 68 w 569"/>
                <a:gd name="T19" fmla="*/ 0 h 118"/>
                <a:gd name="T20" fmla="*/ 39 w 569"/>
                <a:gd name="T21" fmla="*/ 96 h 118"/>
                <a:gd name="T22" fmla="*/ 27 w 569"/>
                <a:gd name="T23" fmla="*/ 0 h 118"/>
                <a:gd name="T24" fmla="*/ 0 w 569"/>
                <a:gd name="T25" fmla="*/ 0 h 118"/>
                <a:gd name="T26" fmla="*/ 358 w 569"/>
                <a:gd name="T27" fmla="*/ 49 h 118"/>
                <a:gd name="T28" fmla="*/ 348 w 569"/>
                <a:gd name="T29" fmla="*/ 22 h 118"/>
                <a:gd name="T30" fmla="*/ 358 w 569"/>
                <a:gd name="T31" fmla="*/ 22 h 118"/>
                <a:gd name="T32" fmla="*/ 455 w 569"/>
                <a:gd name="T33" fmla="*/ 0 h 118"/>
                <a:gd name="T34" fmla="*/ 443 w 569"/>
                <a:gd name="T35" fmla="*/ 57 h 118"/>
                <a:gd name="T36" fmla="*/ 400 w 569"/>
                <a:gd name="T37" fmla="*/ 0 h 118"/>
                <a:gd name="T38" fmla="*/ 424 w 569"/>
                <a:gd name="T39" fmla="*/ 118 h 118"/>
                <a:gd name="T40" fmla="*/ 426 w 569"/>
                <a:gd name="T41" fmla="*/ 42 h 118"/>
                <a:gd name="T42" fmla="*/ 450 w 569"/>
                <a:gd name="T43" fmla="*/ 118 h 118"/>
                <a:gd name="T44" fmla="*/ 463 w 569"/>
                <a:gd name="T45" fmla="*/ 42 h 118"/>
                <a:gd name="T46" fmla="*/ 487 w 569"/>
                <a:gd name="T47" fmla="*/ 118 h 118"/>
                <a:gd name="T48" fmla="*/ 487 w 569"/>
                <a:gd name="T49" fmla="*/ 0 h 118"/>
                <a:gd name="T50" fmla="*/ 536 w 569"/>
                <a:gd name="T51" fmla="*/ 42 h 118"/>
                <a:gd name="T52" fmla="*/ 499 w 569"/>
                <a:gd name="T53" fmla="*/ 0 h 118"/>
                <a:gd name="T54" fmla="*/ 523 w 569"/>
                <a:gd name="T55" fmla="*/ 118 h 118"/>
                <a:gd name="T56" fmla="*/ 550 w 569"/>
                <a:gd name="T57" fmla="*/ 69 h 118"/>
                <a:gd name="T58" fmla="*/ 546 w 569"/>
                <a:gd name="T59" fmla="*/ 0 h 118"/>
                <a:gd name="T60" fmla="*/ 536 w 569"/>
                <a:gd name="T61" fmla="*/ 42 h 118"/>
                <a:gd name="T62" fmla="*/ 105 w 569"/>
                <a:gd name="T63" fmla="*/ 96 h 118"/>
                <a:gd name="T64" fmla="*/ 76 w 569"/>
                <a:gd name="T65" fmla="*/ 118 h 118"/>
                <a:gd name="T66" fmla="*/ 105 w 569"/>
                <a:gd name="T67" fmla="*/ 118 h 118"/>
                <a:gd name="T68" fmla="*/ 195 w 569"/>
                <a:gd name="T69" fmla="*/ 118 h 118"/>
                <a:gd name="T70" fmla="*/ 222 w 569"/>
                <a:gd name="T71" fmla="*/ 96 h 118"/>
                <a:gd name="T72" fmla="*/ 195 w 569"/>
                <a:gd name="T73" fmla="*/ 96 h 118"/>
                <a:gd name="T74" fmla="*/ 165 w 569"/>
                <a:gd name="T75" fmla="*/ 0 h 118"/>
                <a:gd name="T76" fmla="*/ 117 w 569"/>
                <a:gd name="T77" fmla="*/ 17 h 118"/>
                <a:gd name="T78" fmla="*/ 136 w 569"/>
                <a:gd name="T79" fmla="*/ 69 h 118"/>
                <a:gd name="T80" fmla="*/ 156 w 569"/>
                <a:gd name="T81" fmla="*/ 96 h 118"/>
                <a:gd name="T82" fmla="*/ 146 w 569"/>
                <a:gd name="T83" fmla="*/ 81 h 118"/>
                <a:gd name="T84" fmla="*/ 117 w 569"/>
                <a:gd name="T85" fmla="*/ 101 h 118"/>
                <a:gd name="T86" fmla="*/ 166 w 569"/>
                <a:gd name="T87" fmla="*/ 118 h 118"/>
                <a:gd name="T88" fmla="*/ 185 w 569"/>
                <a:gd name="T89" fmla="*/ 64 h 118"/>
                <a:gd name="T90" fmla="*/ 146 w 569"/>
                <a:gd name="T91" fmla="*/ 46 h 118"/>
                <a:gd name="T92" fmla="*/ 156 w 569"/>
                <a:gd name="T93" fmla="*/ 22 h 118"/>
                <a:gd name="T94" fmla="*/ 185 w 569"/>
                <a:gd name="T95" fmla="*/ 37 h 118"/>
                <a:gd name="T96" fmla="*/ 185 w 569"/>
                <a:gd name="T97" fmla="*/ 17 h 118"/>
                <a:gd name="T98" fmla="*/ 251 w 569"/>
                <a:gd name="T99" fmla="*/ 0 h 118"/>
                <a:gd name="T100" fmla="*/ 261 w 569"/>
                <a:gd name="T101" fmla="*/ 118 h 118"/>
                <a:gd name="T102" fmla="*/ 278 w 569"/>
                <a:gd name="T103" fmla="*/ 96 h 118"/>
                <a:gd name="T104" fmla="*/ 309 w 569"/>
                <a:gd name="T105" fmla="*/ 118 h 118"/>
                <a:gd name="T106" fmla="*/ 290 w 569"/>
                <a:gd name="T107" fmla="*/ 0 h 118"/>
                <a:gd name="T108" fmla="*/ 270 w 569"/>
                <a:gd name="T109" fmla="*/ 25 h 118"/>
                <a:gd name="T110" fmla="*/ 277 w 569"/>
                <a:gd name="T111" fmla="*/ 74 h 118"/>
                <a:gd name="T112" fmla="*/ 265 w 569"/>
                <a:gd name="T113" fmla="*/ 74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9"/>
                <a:gd name="T172" fmla="*/ 0 h 118"/>
                <a:gd name="T173" fmla="*/ 569 w 569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9" h="118">
                  <a:moveTo>
                    <a:pt x="383" y="47"/>
                  </a:moveTo>
                  <a:lnTo>
                    <a:pt x="383" y="17"/>
                  </a:lnTo>
                  <a:lnTo>
                    <a:pt x="364" y="0"/>
                  </a:lnTo>
                  <a:lnTo>
                    <a:pt x="317" y="0"/>
                  </a:lnTo>
                  <a:lnTo>
                    <a:pt x="317" y="118"/>
                  </a:lnTo>
                  <a:lnTo>
                    <a:pt x="346" y="118"/>
                  </a:lnTo>
                  <a:lnTo>
                    <a:pt x="346" y="71"/>
                  </a:lnTo>
                  <a:lnTo>
                    <a:pt x="356" y="71"/>
                  </a:lnTo>
                  <a:lnTo>
                    <a:pt x="356" y="118"/>
                  </a:lnTo>
                  <a:lnTo>
                    <a:pt x="383" y="118"/>
                  </a:lnTo>
                  <a:lnTo>
                    <a:pt x="383" y="71"/>
                  </a:lnTo>
                  <a:lnTo>
                    <a:pt x="369" y="59"/>
                  </a:lnTo>
                  <a:lnTo>
                    <a:pt x="383" y="47"/>
                  </a:lnTo>
                  <a:close/>
                  <a:moveTo>
                    <a:pt x="0" y="0"/>
                  </a:moveTo>
                  <a:lnTo>
                    <a:pt x="0" y="101"/>
                  </a:lnTo>
                  <a:lnTo>
                    <a:pt x="19" y="118"/>
                  </a:lnTo>
                  <a:lnTo>
                    <a:pt x="49" y="118"/>
                  </a:lnTo>
                  <a:lnTo>
                    <a:pt x="68" y="101"/>
                  </a:lnTo>
                  <a:lnTo>
                    <a:pt x="68" y="0"/>
                  </a:lnTo>
                  <a:lnTo>
                    <a:pt x="39" y="0"/>
                  </a:lnTo>
                  <a:lnTo>
                    <a:pt x="39" y="96"/>
                  </a:lnTo>
                  <a:lnTo>
                    <a:pt x="27" y="96"/>
                  </a:lnTo>
                  <a:lnTo>
                    <a:pt x="27" y="0"/>
                  </a:lnTo>
                  <a:lnTo>
                    <a:pt x="0" y="0"/>
                  </a:lnTo>
                  <a:close/>
                  <a:moveTo>
                    <a:pt x="356" y="22"/>
                  </a:moveTo>
                  <a:lnTo>
                    <a:pt x="356" y="49"/>
                  </a:lnTo>
                  <a:lnTo>
                    <a:pt x="346" y="49"/>
                  </a:lnTo>
                  <a:lnTo>
                    <a:pt x="346" y="22"/>
                  </a:lnTo>
                  <a:lnTo>
                    <a:pt x="356" y="22"/>
                  </a:lnTo>
                  <a:close/>
                  <a:moveTo>
                    <a:pt x="483" y="0"/>
                  </a:moveTo>
                  <a:lnTo>
                    <a:pt x="451" y="0"/>
                  </a:lnTo>
                  <a:lnTo>
                    <a:pt x="442" y="57"/>
                  </a:lnTo>
                  <a:lnTo>
                    <a:pt x="439" y="57"/>
                  </a:lnTo>
                  <a:lnTo>
                    <a:pt x="430" y="0"/>
                  </a:lnTo>
                  <a:lnTo>
                    <a:pt x="398" y="0"/>
                  </a:lnTo>
                  <a:lnTo>
                    <a:pt x="398" y="118"/>
                  </a:lnTo>
                  <a:lnTo>
                    <a:pt x="422" y="118"/>
                  </a:lnTo>
                  <a:lnTo>
                    <a:pt x="422" y="42"/>
                  </a:lnTo>
                  <a:lnTo>
                    <a:pt x="424" y="42"/>
                  </a:lnTo>
                  <a:lnTo>
                    <a:pt x="436" y="118"/>
                  </a:lnTo>
                  <a:lnTo>
                    <a:pt x="446" y="118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59" y="118"/>
                  </a:lnTo>
                  <a:lnTo>
                    <a:pt x="483" y="118"/>
                  </a:lnTo>
                  <a:lnTo>
                    <a:pt x="483" y="0"/>
                  </a:lnTo>
                  <a:close/>
                  <a:moveTo>
                    <a:pt x="532" y="42"/>
                  </a:moveTo>
                  <a:lnTo>
                    <a:pt x="532" y="42"/>
                  </a:lnTo>
                  <a:lnTo>
                    <a:pt x="522" y="0"/>
                  </a:lnTo>
                  <a:lnTo>
                    <a:pt x="495" y="0"/>
                  </a:lnTo>
                  <a:lnTo>
                    <a:pt x="519" y="69"/>
                  </a:lnTo>
                  <a:lnTo>
                    <a:pt x="519" y="118"/>
                  </a:lnTo>
                  <a:lnTo>
                    <a:pt x="546" y="118"/>
                  </a:lnTo>
                  <a:lnTo>
                    <a:pt x="546" y="69"/>
                  </a:lnTo>
                  <a:lnTo>
                    <a:pt x="569" y="0"/>
                  </a:lnTo>
                  <a:lnTo>
                    <a:pt x="542" y="0"/>
                  </a:lnTo>
                  <a:lnTo>
                    <a:pt x="532" y="42"/>
                  </a:lnTo>
                  <a:close/>
                  <a:moveTo>
                    <a:pt x="105" y="118"/>
                  </a:moveTo>
                  <a:lnTo>
                    <a:pt x="105" y="96"/>
                  </a:lnTo>
                  <a:lnTo>
                    <a:pt x="76" y="96"/>
                  </a:lnTo>
                  <a:lnTo>
                    <a:pt x="76" y="118"/>
                  </a:lnTo>
                  <a:lnTo>
                    <a:pt x="105" y="118"/>
                  </a:lnTo>
                  <a:close/>
                  <a:moveTo>
                    <a:pt x="193" y="96"/>
                  </a:moveTo>
                  <a:lnTo>
                    <a:pt x="193" y="118"/>
                  </a:lnTo>
                  <a:lnTo>
                    <a:pt x="220" y="118"/>
                  </a:lnTo>
                  <a:lnTo>
                    <a:pt x="220" y="96"/>
                  </a:lnTo>
                  <a:lnTo>
                    <a:pt x="193" y="96"/>
                  </a:lnTo>
                  <a:close/>
                  <a:moveTo>
                    <a:pt x="183" y="17"/>
                  </a:moveTo>
                  <a:lnTo>
                    <a:pt x="163" y="0"/>
                  </a:lnTo>
                  <a:lnTo>
                    <a:pt x="134" y="0"/>
                  </a:lnTo>
                  <a:lnTo>
                    <a:pt x="117" y="17"/>
                  </a:lnTo>
                  <a:lnTo>
                    <a:pt x="117" y="52"/>
                  </a:lnTo>
                  <a:lnTo>
                    <a:pt x="136" y="69"/>
                  </a:lnTo>
                  <a:lnTo>
                    <a:pt x="154" y="71"/>
                  </a:lnTo>
                  <a:lnTo>
                    <a:pt x="154" y="96"/>
                  </a:lnTo>
                  <a:lnTo>
                    <a:pt x="144" y="96"/>
                  </a:lnTo>
                  <a:lnTo>
                    <a:pt x="144" y="81"/>
                  </a:lnTo>
                  <a:lnTo>
                    <a:pt x="117" y="81"/>
                  </a:lnTo>
                  <a:lnTo>
                    <a:pt x="117" y="101"/>
                  </a:lnTo>
                  <a:lnTo>
                    <a:pt x="134" y="118"/>
                  </a:lnTo>
                  <a:lnTo>
                    <a:pt x="164" y="118"/>
                  </a:lnTo>
                  <a:lnTo>
                    <a:pt x="183" y="101"/>
                  </a:lnTo>
                  <a:lnTo>
                    <a:pt x="183" y="64"/>
                  </a:lnTo>
                  <a:lnTo>
                    <a:pt x="164" y="47"/>
                  </a:lnTo>
                  <a:lnTo>
                    <a:pt x="144" y="46"/>
                  </a:lnTo>
                  <a:lnTo>
                    <a:pt x="144" y="22"/>
                  </a:lnTo>
                  <a:lnTo>
                    <a:pt x="154" y="22"/>
                  </a:lnTo>
                  <a:lnTo>
                    <a:pt x="154" y="37"/>
                  </a:lnTo>
                  <a:lnTo>
                    <a:pt x="183" y="37"/>
                  </a:lnTo>
                  <a:lnTo>
                    <a:pt x="183" y="17"/>
                  </a:lnTo>
                  <a:close/>
                  <a:moveTo>
                    <a:pt x="288" y="0"/>
                  </a:moveTo>
                  <a:lnTo>
                    <a:pt x="249" y="0"/>
                  </a:lnTo>
                  <a:lnTo>
                    <a:pt x="232" y="118"/>
                  </a:lnTo>
                  <a:lnTo>
                    <a:pt x="259" y="118"/>
                  </a:lnTo>
                  <a:lnTo>
                    <a:pt x="261" y="96"/>
                  </a:lnTo>
                  <a:lnTo>
                    <a:pt x="276" y="96"/>
                  </a:lnTo>
                  <a:lnTo>
                    <a:pt x="280" y="118"/>
                  </a:lnTo>
                  <a:lnTo>
                    <a:pt x="307" y="118"/>
                  </a:lnTo>
                  <a:lnTo>
                    <a:pt x="288" y="0"/>
                  </a:lnTo>
                  <a:close/>
                  <a:moveTo>
                    <a:pt x="263" y="74"/>
                  </a:moveTo>
                  <a:lnTo>
                    <a:pt x="268" y="25"/>
                  </a:lnTo>
                  <a:lnTo>
                    <a:pt x="269" y="25"/>
                  </a:lnTo>
                  <a:lnTo>
                    <a:pt x="275" y="74"/>
                  </a:lnTo>
                  <a:lnTo>
                    <a:pt x="263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82786F"/>
              </a:gs>
              <a:gs pos="90000">
                <a:srgbClr val="3C38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 userDrawn="1"/>
        </p:nvSpPr>
        <p:spPr bwMode="auto">
          <a:xfrm>
            <a:off x="38103" y="6567500"/>
            <a:ext cx="4838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>
                <a:solidFill>
                  <a:prstClr val="white"/>
                </a:solidFill>
                <a:cs typeface="Arial" charset="0"/>
              </a:rPr>
              <a:t>Accountability &amp; Audit Readiness: Sustaining Army’s Strength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9525" y="6546850"/>
            <a:ext cx="9144000" cy="0"/>
          </a:xfrm>
          <a:prstGeom prst="line">
            <a:avLst/>
          </a:prstGeom>
          <a:ln w="57150">
            <a:solidFill>
              <a:srgbClr val="FFD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569075"/>
            <a:ext cx="7620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B86E2-FCB1-49FF-8211-A70C4BF8C8DF}" type="slidenum">
              <a:rPr lang="en-US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6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-9525"/>
            <a:ext cx="9144000" cy="571500"/>
          </a:xfrm>
          <a:prstGeom prst="rect">
            <a:avLst/>
          </a:prstGeom>
          <a:gradFill rotWithShape="1">
            <a:gsLst>
              <a:gs pos="0">
                <a:srgbClr val="3C3833"/>
              </a:gs>
              <a:gs pos="100000">
                <a:srgbClr val="82786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8" name="Group 8"/>
          <p:cNvGrpSpPr>
            <a:grpSpLocks/>
          </p:cNvGrpSpPr>
          <p:nvPr userDrawn="1"/>
        </p:nvGrpSpPr>
        <p:grpSpPr bwMode="auto">
          <a:xfrm>
            <a:off x="68269" y="31754"/>
            <a:ext cx="369887" cy="492125"/>
            <a:chOff x="576" y="369"/>
            <a:chExt cx="732" cy="973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76" y="369"/>
              <a:ext cx="732" cy="694"/>
            </a:xfrm>
            <a:custGeom>
              <a:avLst/>
              <a:gdLst>
                <a:gd name="T0" fmla="*/ 1212 w 432"/>
                <a:gd name="T1" fmla="*/ 29 h 410"/>
                <a:gd name="T2" fmla="*/ 1137 w 432"/>
                <a:gd name="T3" fmla="*/ 0 h 410"/>
                <a:gd name="T4" fmla="*/ 103 w 432"/>
                <a:gd name="T5" fmla="*/ 0 h 410"/>
                <a:gd name="T6" fmla="*/ 32 w 432"/>
                <a:gd name="T7" fmla="*/ 29 h 410"/>
                <a:gd name="T8" fmla="*/ 0 w 432"/>
                <a:gd name="T9" fmla="*/ 100 h 410"/>
                <a:gd name="T10" fmla="*/ 0 w 432"/>
                <a:gd name="T11" fmla="*/ 1075 h 410"/>
                <a:gd name="T12" fmla="*/ 32 w 432"/>
                <a:gd name="T13" fmla="*/ 1146 h 410"/>
                <a:gd name="T14" fmla="*/ 103 w 432"/>
                <a:gd name="T15" fmla="*/ 1175 h 410"/>
                <a:gd name="T16" fmla="*/ 1137 w 432"/>
                <a:gd name="T17" fmla="*/ 1175 h 410"/>
                <a:gd name="T18" fmla="*/ 1212 w 432"/>
                <a:gd name="T19" fmla="*/ 1146 h 410"/>
                <a:gd name="T20" fmla="*/ 1240 w 432"/>
                <a:gd name="T21" fmla="*/ 1075 h 410"/>
                <a:gd name="T22" fmla="*/ 1240 w 432"/>
                <a:gd name="T23" fmla="*/ 100 h 410"/>
                <a:gd name="T24" fmla="*/ 1212 w 432"/>
                <a:gd name="T25" fmla="*/ 29 h 4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410"/>
                <a:gd name="T41" fmla="*/ 432 w 432"/>
                <a:gd name="T42" fmla="*/ 410 h 4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410">
                  <a:moveTo>
                    <a:pt x="422" y="10"/>
                  </a:moveTo>
                  <a:cubicBezTo>
                    <a:pt x="415" y="3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3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4"/>
                    <a:pt x="4" y="393"/>
                    <a:pt x="11" y="400"/>
                  </a:cubicBezTo>
                  <a:cubicBezTo>
                    <a:pt x="17" y="407"/>
                    <a:pt x="26" y="410"/>
                    <a:pt x="36" y="410"/>
                  </a:cubicBezTo>
                  <a:cubicBezTo>
                    <a:pt x="396" y="410"/>
                    <a:pt x="396" y="410"/>
                    <a:pt x="396" y="410"/>
                  </a:cubicBezTo>
                  <a:cubicBezTo>
                    <a:pt x="406" y="410"/>
                    <a:pt x="415" y="407"/>
                    <a:pt x="422" y="400"/>
                  </a:cubicBezTo>
                  <a:cubicBezTo>
                    <a:pt x="429" y="393"/>
                    <a:pt x="432" y="384"/>
                    <a:pt x="432" y="37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26"/>
                    <a:pt x="429" y="17"/>
                    <a:pt x="422" y="1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95" y="388"/>
              <a:ext cx="694" cy="656"/>
            </a:xfrm>
            <a:custGeom>
              <a:avLst/>
              <a:gdLst>
                <a:gd name="T0" fmla="*/ 1182 w 410"/>
                <a:gd name="T1" fmla="*/ 70 h 388"/>
                <a:gd name="T2" fmla="*/ 1158 w 410"/>
                <a:gd name="T3" fmla="*/ 20 h 388"/>
                <a:gd name="T4" fmla="*/ 1110 w 410"/>
                <a:gd name="T5" fmla="*/ 0 h 388"/>
                <a:gd name="T6" fmla="*/ 71 w 410"/>
                <a:gd name="T7" fmla="*/ 0 h 388"/>
                <a:gd name="T8" fmla="*/ 24 w 410"/>
                <a:gd name="T9" fmla="*/ 20 h 388"/>
                <a:gd name="T10" fmla="*/ 0 w 410"/>
                <a:gd name="T11" fmla="*/ 70 h 388"/>
                <a:gd name="T12" fmla="*/ 0 w 410"/>
                <a:gd name="T13" fmla="*/ 1046 h 388"/>
                <a:gd name="T14" fmla="*/ 24 w 410"/>
                <a:gd name="T15" fmla="*/ 1096 h 388"/>
                <a:gd name="T16" fmla="*/ 71 w 410"/>
                <a:gd name="T17" fmla="*/ 1116 h 388"/>
                <a:gd name="T18" fmla="*/ 1110 w 410"/>
                <a:gd name="T19" fmla="*/ 1116 h 388"/>
                <a:gd name="T20" fmla="*/ 1158 w 410"/>
                <a:gd name="T21" fmla="*/ 1096 h 388"/>
                <a:gd name="T22" fmla="*/ 1182 w 410"/>
                <a:gd name="T23" fmla="*/ 1046 h 388"/>
                <a:gd name="T24" fmla="*/ 1182 w 410"/>
                <a:gd name="T25" fmla="*/ 70 h 3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388"/>
                <a:gd name="T41" fmla="*/ 410 w 410"/>
                <a:gd name="T42" fmla="*/ 388 h 3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388">
                  <a:moveTo>
                    <a:pt x="410" y="24"/>
                  </a:moveTo>
                  <a:cubicBezTo>
                    <a:pt x="410" y="18"/>
                    <a:pt x="407" y="12"/>
                    <a:pt x="402" y="7"/>
                  </a:cubicBezTo>
                  <a:cubicBezTo>
                    <a:pt x="398" y="2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2"/>
                    <a:pt x="8" y="7"/>
                  </a:cubicBezTo>
                  <a:cubicBezTo>
                    <a:pt x="3" y="12"/>
                    <a:pt x="0" y="18"/>
                    <a:pt x="0" y="2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70"/>
                    <a:pt x="3" y="376"/>
                    <a:pt x="8" y="381"/>
                  </a:cubicBezTo>
                  <a:cubicBezTo>
                    <a:pt x="12" y="386"/>
                    <a:pt x="18" y="388"/>
                    <a:pt x="25" y="388"/>
                  </a:cubicBezTo>
                  <a:cubicBezTo>
                    <a:pt x="385" y="388"/>
                    <a:pt x="385" y="388"/>
                    <a:pt x="385" y="388"/>
                  </a:cubicBezTo>
                  <a:cubicBezTo>
                    <a:pt x="392" y="388"/>
                    <a:pt x="398" y="386"/>
                    <a:pt x="402" y="381"/>
                  </a:cubicBezTo>
                  <a:cubicBezTo>
                    <a:pt x="407" y="376"/>
                    <a:pt x="410" y="370"/>
                    <a:pt x="410" y="364"/>
                  </a:cubicBezTo>
                  <a:cubicBezTo>
                    <a:pt x="410" y="24"/>
                    <a:pt x="410" y="24"/>
                    <a:pt x="410" y="24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14" y="407"/>
              <a:ext cx="657" cy="618"/>
            </a:xfrm>
            <a:custGeom>
              <a:avLst/>
              <a:gdLst>
                <a:gd name="T0" fmla="*/ 1103 w 386"/>
                <a:gd name="T1" fmla="*/ 8 h 364"/>
                <a:gd name="T2" fmla="*/ 1074 w 386"/>
                <a:gd name="T3" fmla="*/ 0 h 364"/>
                <a:gd name="T4" fmla="*/ 37 w 386"/>
                <a:gd name="T5" fmla="*/ 0 h 364"/>
                <a:gd name="T6" fmla="*/ 12 w 386"/>
                <a:gd name="T7" fmla="*/ 8 h 364"/>
                <a:gd name="T8" fmla="*/ 0 w 386"/>
                <a:gd name="T9" fmla="*/ 34 h 364"/>
                <a:gd name="T10" fmla="*/ 0 w 386"/>
                <a:gd name="T11" fmla="*/ 1012 h 364"/>
                <a:gd name="T12" fmla="*/ 12 w 386"/>
                <a:gd name="T13" fmla="*/ 1037 h 364"/>
                <a:gd name="T14" fmla="*/ 37 w 386"/>
                <a:gd name="T15" fmla="*/ 1046 h 364"/>
                <a:gd name="T16" fmla="*/ 1074 w 386"/>
                <a:gd name="T17" fmla="*/ 1046 h 364"/>
                <a:gd name="T18" fmla="*/ 1103 w 386"/>
                <a:gd name="T19" fmla="*/ 1037 h 364"/>
                <a:gd name="T20" fmla="*/ 1111 w 386"/>
                <a:gd name="T21" fmla="*/ 1012 h 364"/>
                <a:gd name="T22" fmla="*/ 1111 w 386"/>
                <a:gd name="T23" fmla="*/ 34 h 364"/>
                <a:gd name="T24" fmla="*/ 1103 w 386"/>
                <a:gd name="T25" fmla="*/ 8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364"/>
                <a:gd name="T41" fmla="*/ 386 w 386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364">
                  <a:moveTo>
                    <a:pt x="383" y="3"/>
                  </a:move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5"/>
                    <a:pt x="1" y="358"/>
                    <a:pt x="4" y="361"/>
                  </a:cubicBezTo>
                  <a:cubicBezTo>
                    <a:pt x="6" y="363"/>
                    <a:pt x="9" y="364"/>
                    <a:pt x="13" y="364"/>
                  </a:cubicBezTo>
                  <a:cubicBezTo>
                    <a:pt x="373" y="364"/>
                    <a:pt x="373" y="364"/>
                    <a:pt x="373" y="364"/>
                  </a:cubicBezTo>
                  <a:cubicBezTo>
                    <a:pt x="377" y="364"/>
                    <a:pt x="380" y="363"/>
                    <a:pt x="383" y="361"/>
                  </a:cubicBezTo>
                  <a:cubicBezTo>
                    <a:pt x="385" y="358"/>
                    <a:pt x="386" y="355"/>
                    <a:pt x="386" y="352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6" y="9"/>
                    <a:pt x="385" y="6"/>
                    <a:pt x="383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73" y="451"/>
              <a:ext cx="553" cy="521"/>
            </a:xfrm>
            <a:custGeom>
              <a:avLst/>
              <a:gdLst>
                <a:gd name="T0" fmla="*/ 554 w 552"/>
                <a:gd name="T1" fmla="*/ 199 h 521"/>
                <a:gd name="T2" fmla="*/ 344 w 552"/>
                <a:gd name="T3" fmla="*/ 199 h 521"/>
                <a:gd name="T4" fmla="*/ 279 w 552"/>
                <a:gd name="T5" fmla="*/ 0 h 521"/>
                <a:gd name="T6" fmla="*/ 211 w 552"/>
                <a:gd name="T7" fmla="*/ 199 h 521"/>
                <a:gd name="T8" fmla="*/ 0 w 552"/>
                <a:gd name="T9" fmla="*/ 199 h 521"/>
                <a:gd name="T10" fmla="*/ 172 w 552"/>
                <a:gd name="T11" fmla="*/ 319 h 521"/>
                <a:gd name="T12" fmla="*/ 108 w 552"/>
                <a:gd name="T13" fmla="*/ 515 h 521"/>
                <a:gd name="T14" fmla="*/ 278 w 552"/>
                <a:gd name="T15" fmla="*/ 395 h 521"/>
                <a:gd name="T16" fmla="*/ 449 w 552"/>
                <a:gd name="T17" fmla="*/ 519 h 521"/>
                <a:gd name="T18" fmla="*/ 386 w 552"/>
                <a:gd name="T19" fmla="*/ 315 h 521"/>
                <a:gd name="T20" fmla="*/ 554 w 552"/>
                <a:gd name="T21" fmla="*/ 199 h 521"/>
                <a:gd name="T22" fmla="*/ 554 w 552"/>
                <a:gd name="T23" fmla="*/ 199 h 5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2"/>
                <a:gd name="T37" fmla="*/ 0 h 521"/>
                <a:gd name="T38" fmla="*/ 552 w 552"/>
                <a:gd name="T39" fmla="*/ 521 h 5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2" h="521">
                  <a:moveTo>
                    <a:pt x="552" y="199"/>
                  </a:moveTo>
                  <a:lnTo>
                    <a:pt x="342" y="199"/>
                  </a:lnTo>
                  <a:lnTo>
                    <a:pt x="277" y="0"/>
                  </a:lnTo>
                  <a:lnTo>
                    <a:pt x="211" y="199"/>
                  </a:lnTo>
                  <a:lnTo>
                    <a:pt x="0" y="199"/>
                  </a:lnTo>
                  <a:lnTo>
                    <a:pt x="172" y="321"/>
                  </a:lnTo>
                  <a:lnTo>
                    <a:pt x="108" y="517"/>
                  </a:lnTo>
                  <a:lnTo>
                    <a:pt x="276" y="397"/>
                  </a:lnTo>
                  <a:lnTo>
                    <a:pt x="447" y="521"/>
                  </a:lnTo>
                  <a:lnTo>
                    <a:pt x="384" y="317"/>
                  </a:lnTo>
                  <a:lnTo>
                    <a:pt x="552" y="199"/>
                  </a:ln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43" y="520"/>
              <a:ext cx="415" cy="389"/>
            </a:xfrm>
            <a:custGeom>
              <a:avLst/>
              <a:gdLst>
                <a:gd name="T0" fmla="*/ 416 w 414"/>
                <a:gd name="T1" fmla="*/ 147 h 390"/>
                <a:gd name="T2" fmla="*/ 258 w 414"/>
                <a:gd name="T3" fmla="*/ 147 h 390"/>
                <a:gd name="T4" fmla="*/ 210 w 414"/>
                <a:gd name="T5" fmla="*/ 0 h 390"/>
                <a:gd name="T6" fmla="*/ 158 w 414"/>
                <a:gd name="T7" fmla="*/ 147 h 390"/>
                <a:gd name="T8" fmla="*/ 0 w 414"/>
                <a:gd name="T9" fmla="*/ 147 h 390"/>
                <a:gd name="T10" fmla="*/ 129 w 414"/>
                <a:gd name="T11" fmla="*/ 237 h 390"/>
                <a:gd name="T12" fmla="*/ 81 w 414"/>
                <a:gd name="T13" fmla="*/ 386 h 390"/>
                <a:gd name="T14" fmla="*/ 209 w 414"/>
                <a:gd name="T15" fmla="*/ 294 h 390"/>
                <a:gd name="T16" fmla="*/ 338 w 414"/>
                <a:gd name="T17" fmla="*/ 388 h 390"/>
                <a:gd name="T18" fmla="*/ 290 w 414"/>
                <a:gd name="T19" fmla="*/ 235 h 390"/>
                <a:gd name="T20" fmla="*/ 416 w 414"/>
                <a:gd name="T21" fmla="*/ 147 h 390"/>
                <a:gd name="T22" fmla="*/ 416 w 414"/>
                <a:gd name="T23" fmla="*/ 147 h 3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4"/>
                <a:gd name="T37" fmla="*/ 0 h 390"/>
                <a:gd name="T38" fmla="*/ 414 w 414"/>
                <a:gd name="T39" fmla="*/ 390 h 3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4" h="390">
                  <a:moveTo>
                    <a:pt x="414" y="147"/>
                  </a:moveTo>
                  <a:lnTo>
                    <a:pt x="256" y="147"/>
                  </a:lnTo>
                  <a:lnTo>
                    <a:pt x="208" y="0"/>
                  </a:lnTo>
                  <a:lnTo>
                    <a:pt x="158" y="147"/>
                  </a:lnTo>
                  <a:lnTo>
                    <a:pt x="0" y="147"/>
                  </a:lnTo>
                  <a:lnTo>
                    <a:pt x="129" y="239"/>
                  </a:lnTo>
                  <a:lnTo>
                    <a:pt x="81" y="388"/>
                  </a:lnTo>
                  <a:lnTo>
                    <a:pt x="207" y="296"/>
                  </a:lnTo>
                  <a:lnTo>
                    <a:pt x="336" y="390"/>
                  </a:lnTo>
                  <a:lnTo>
                    <a:pt x="288" y="237"/>
                  </a:lnTo>
                  <a:lnTo>
                    <a:pt x="414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90" y="573"/>
              <a:ext cx="317" cy="292"/>
            </a:xfrm>
            <a:custGeom>
              <a:avLst/>
              <a:gdLst>
                <a:gd name="T0" fmla="*/ 221 w 312"/>
                <a:gd name="T1" fmla="*/ 178 h 293"/>
                <a:gd name="T2" fmla="*/ 318 w 312"/>
                <a:gd name="T3" fmla="*/ 112 h 293"/>
                <a:gd name="T4" fmla="*/ 197 w 312"/>
                <a:gd name="T5" fmla="*/ 112 h 293"/>
                <a:gd name="T6" fmla="*/ 160 w 312"/>
                <a:gd name="T7" fmla="*/ 0 h 293"/>
                <a:gd name="T8" fmla="*/ 121 w 312"/>
                <a:gd name="T9" fmla="*/ 112 h 293"/>
                <a:gd name="T10" fmla="*/ 0 w 312"/>
                <a:gd name="T11" fmla="*/ 112 h 293"/>
                <a:gd name="T12" fmla="*/ 98 w 312"/>
                <a:gd name="T13" fmla="*/ 178 h 293"/>
                <a:gd name="T14" fmla="*/ 63 w 312"/>
                <a:gd name="T15" fmla="*/ 290 h 293"/>
                <a:gd name="T16" fmla="*/ 160 w 312"/>
                <a:gd name="T17" fmla="*/ 222 h 293"/>
                <a:gd name="T18" fmla="*/ 256 w 312"/>
                <a:gd name="T19" fmla="*/ 291 h 293"/>
                <a:gd name="T20" fmla="*/ 221 w 312"/>
                <a:gd name="T21" fmla="*/ 178 h 293"/>
                <a:gd name="T22" fmla="*/ 221 w 312"/>
                <a:gd name="T23" fmla="*/ 178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293"/>
                <a:gd name="T38" fmla="*/ 312 w 312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293">
                  <a:moveTo>
                    <a:pt x="217" y="180"/>
                  </a:moveTo>
                  <a:lnTo>
                    <a:pt x="312" y="112"/>
                  </a:lnTo>
                  <a:lnTo>
                    <a:pt x="193" y="112"/>
                  </a:lnTo>
                  <a:lnTo>
                    <a:pt x="156" y="0"/>
                  </a:lnTo>
                  <a:lnTo>
                    <a:pt x="119" y="112"/>
                  </a:lnTo>
                  <a:lnTo>
                    <a:pt x="0" y="112"/>
                  </a:lnTo>
                  <a:lnTo>
                    <a:pt x="96" y="180"/>
                  </a:lnTo>
                  <a:lnTo>
                    <a:pt x="61" y="292"/>
                  </a:lnTo>
                  <a:lnTo>
                    <a:pt x="156" y="224"/>
                  </a:lnTo>
                  <a:lnTo>
                    <a:pt x="252" y="293"/>
                  </a:lnTo>
                  <a:lnTo>
                    <a:pt x="217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76" y="1081"/>
              <a:ext cx="732" cy="261"/>
            </a:xfrm>
            <a:custGeom>
              <a:avLst/>
              <a:gdLst>
                <a:gd name="T0" fmla="*/ 103 w 432"/>
                <a:gd name="T1" fmla="*/ 0 h 153"/>
                <a:gd name="T2" fmla="*/ 32 w 432"/>
                <a:gd name="T3" fmla="*/ 32 h 153"/>
                <a:gd name="T4" fmla="*/ 0 w 432"/>
                <a:gd name="T5" fmla="*/ 103 h 153"/>
                <a:gd name="T6" fmla="*/ 0 w 432"/>
                <a:gd name="T7" fmla="*/ 339 h 153"/>
                <a:gd name="T8" fmla="*/ 32 w 432"/>
                <a:gd name="T9" fmla="*/ 410 h 153"/>
                <a:gd name="T10" fmla="*/ 103 w 432"/>
                <a:gd name="T11" fmla="*/ 438 h 153"/>
                <a:gd name="T12" fmla="*/ 1137 w 432"/>
                <a:gd name="T13" fmla="*/ 438 h 153"/>
                <a:gd name="T14" fmla="*/ 1212 w 432"/>
                <a:gd name="T15" fmla="*/ 410 h 153"/>
                <a:gd name="T16" fmla="*/ 1240 w 432"/>
                <a:gd name="T17" fmla="*/ 339 h 153"/>
                <a:gd name="T18" fmla="*/ 1240 w 432"/>
                <a:gd name="T19" fmla="*/ 103 h 153"/>
                <a:gd name="T20" fmla="*/ 1212 w 432"/>
                <a:gd name="T21" fmla="*/ 32 h 153"/>
                <a:gd name="T22" fmla="*/ 1137 w 432"/>
                <a:gd name="T23" fmla="*/ 0 h 153"/>
                <a:gd name="T24" fmla="*/ 103 w 432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153"/>
                <a:gd name="T41" fmla="*/ 432 w 432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153">
                  <a:moveTo>
                    <a:pt x="36" y="0"/>
                  </a:moveTo>
                  <a:cubicBezTo>
                    <a:pt x="26" y="0"/>
                    <a:pt x="17" y="4"/>
                    <a:pt x="11" y="11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7"/>
                    <a:pt x="4" y="136"/>
                    <a:pt x="11" y="143"/>
                  </a:cubicBezTo>
                  <a:cubicBezTo>
                    <a:pt x="17" y="150"/>
                    <a:pt x="26" y="153"/>
                    <a:pt x="36" y="153"/>
                  </a:cubicBezTo>
                  <a:cubicBezTo>
                    <a:pt x="396" y="153"/>
                    <a:pt x="396" y="153"/>
                    <a:pt x="396" y="153"/>
                  </a:cubicBezTo>
                  <a:cubicBezTo>
                    <a:pt x="406" y="153"/>
                    <a:pt x="415" y="150"/>
                    <a:pt x="422" y="143"/>
                  </a:cubicBezTo>
                  <a:cubicBezTo>
                    <a:pt x="429" y="136"/>
                    <a:pt x="432" y="127"/>
                    <a:pt x="432" y="118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26"/>
                    <a:pt x="429" y="17"/>
                    <a:pt x="422" y="11"/>
                  </a:cubicBezTo>
                  <a:cubicBezTo>
                    <a:pt x="415" y="4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95" y="1100"/>
              <a:ext cx="694" cy="223"/>
            </a:xfrm>
            <a:custGeom>
              <a:avLst/>
              <a:gdLst>
                <a:gd name="T0" fmla="*/ 24 w 410"/>
                <a:gd name="T1" fmla="*/ 24 h 131"/>
                <a:gd name="T2" fmla="*/ 0 w 410"/>
                <a:gd name="T3" fmla="*/ 74 h 131"/>
                <a:gd name="T4" fmla="*/ 0 w 410"/>
                <a:gd name="T5" fmla="*/ 316 h 131"/>
                <a:gd name="T6" fmla="*/ 24 w 410"/>
                <a:gd name="T7" fmla="*/ 366 h 131"/>
                <a:gd name="T8" fmla="*/ 71 w 410"/>
                <a:gd name="T9" fmla="*/ 386 h 131"/>
                <a:gd name="T10" fmla="*/ 1110 w 410"/>
                <a:gd name="T11" fmla="*/ 386 h 131"/>
                <a:gd name="T12" fmla="*/ 1158 w 410"/>
                <a:gd name="T13" fmla="*/ 366 h 131"/>
                <a:gd name="T14" fmla="*/ 1182 w 410"/>
                <a:gd name="T15" fmla="*/ 316 h 131"/>
                <a:gd name="T16" fmla="*/ 1182 w 410"/>
                <a:gd name="T17" fmla="*/ 74 h 131"/>
                <a:gd name="T18" fmla="*/ 1158 w 410"/>
                <a:gd name="T19" fmla="*/ 24 h 131"/>
                <a:gd name="T20" fmla="*/ 1110 w 410"/>
                <a:gd name="T21" fmla="*/ 0 h 131"/>
                <a:gd name="T22" fmla="*/ 71 w 410"/>
                <a:gd name="T23" fmla="*/ 0 h 131"/>
                <a:gd name="T24" fmla="*/ 24 w 410"/>
                <a:gd name="T25" fmla="*/ 24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131"/>
                <a:gd name="T41" fmla="*/ 410 w 410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131">
                  <a:moveTo>
                    <a:pt x="8" y="8"/>
                  </a:moveTo>
                  <a:cubicBezTo>
                    <a:pt x="3" y="12"/>
                    <a:pt x="0" y="18"/>
                    <a:pt x="0" y="2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3"/>
                    <a:pt x="3" y="119"/>
                    <a:pt x="8" y="124"/>
                  </a:cubicBezTo>
                  <a:cubicBezTo>
                    <a:pt x="12" y="129"/>
                    <a:pt x="18" y="131"/>
                    <a:pt x="25" y="131"/>
                  </a:cubicBezTo>
                  <a:cubicBezTo>
                    <a:pt x="385" y="131"/>
                    <a:pt x="385" y="131"/>
                    <a:pt x="385" y="131"/>
                  </a:cubicBezTo>
                  <a:cubicBezTo>
                    <a:pt x="392" y="131"/>
                    <a:pt x="398" y="129"/>
                    <a:pt x="402" y="124"/>
                  </a:cubicBezTo>
                  <a:cubicBezTo>
                    <a:pt x="407" y="119"/>
                    <a:pt x="410" y="113"/>
                    <a:pt x="410" y="107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0" y="18"/>
                    <a:pt x="407" y="12"/>
                    <a:pt x="402" y="8"/>
                  </a:cubicBezTo>
                  <a:cubicBezTo>
                    <a:pt x="398" y="3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3"/>
                    <a:pt x="8" y="8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14" y="1122"/>
              <a:ext cx="657" cy="182"/>
            </a:xfrm>
            <a:custGeom>
              <a:avLst/>
              <a:gdLst>
                <a:gd name="T0" fmla="*/ 37 w 386"/>
                <a:gd name="T1" fmla="*/ 0 h 108"/>
                <a:gd name="T2" fmla="*/ 12 w 386"/>
                <a:gd name="T3" fmla="*/ 12 h 108"/>
                <a:gd name="T4" fmla="*/ 0 w 386"/>
                <a:gd name="T5" fmla="*/ 37 h 108"/>
                <a:gd name="T6" fmla="*/ 0 w 386"/>
                <a:gd name="T7" fmla="*/ 270 h 108"/>
                <a:gd name="T8" fmla="*/ 12 w 386"/>
                <a:gd name="T9" fmla="*/ 295 h 108"/>
                <a:gd name="T10" fmla="*/ 37 w 386"/>
                <a:gd name="T11" fmla="*/ 307 h 108"/>
                <a:gd name="T12" fmla="*/ 1074 w 386"/>
                <a:gd name="T13" fmla="*/ 307 h 108"/>
                <a:gd name="T14" fmla="*/ 1103 w 386"/>
                <a:gd name="T15" fmla="*/ 295 h 108"/>
                <a:gd name="T16" fmla="*/ 1111 w 386"/>
                <a:gd name="T17" fmla="*/ 270 h 108"/>
                <a:gd name="T18" fmla="*/ 1111 w 386"/>
                <a:gd name="T19" fmla="*/ 37 h 108"/>
                <a:gd name="T20" fmla="*/ 1103 w 386"/>
                <a:gd name="T21" fmla="*/ 12 h 108"/>
                <a:gd name="T22" fmla="*/ 1074 w 386"/>
                <a:gd name="T23" fmla="*/ 0 h 108"/>
                <a:gd name="T24" fmla="*/ 37 w 386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108"/>
                <a:gd name="T41" fmla="*/ 386 w 386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108">
                  <a:moveTo>
                    <a:pt x="13" y="0"/>
                  </a:move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1" y="101"/>
                    <a:pt x="4" y="104"/>
                  </a:cubicBezTo>
                  <a:cubicBezTo>
                    <a:pt x="6" y="106"/>
                    <a:pt x="9" y="108"/>
                    <a:pt x="13" y="108"/>
                  </a:cubicBezTo>
                  <a:cubicBezTo>
                    <a:pt x="373" y="108"/>
                    <a:pt x="373" y="108"/>
                    <a:pt x="373" y="108"/>
                  </a:cubicBezTo>
                  <a:cubicBezTo>
                    <a:pt x="377" y="108"/>
                    <a:pt x="380" y="106"/>
                    <a:pt x="383" y="104"/>
                  </a:cubicBezTo>
                  <a:cubicBezTo>
                    <a:pt x="385" y="101"/>
                    <a:pt x="386" y="98"/>
                    <a:pt x="386" y="95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9"/>
                    <a:pt x="385" y="6"/>
                    <a:pt x="383" y="4"/>
                  </a:cubicBez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658" y="1154"/>
              <a:ext cx="572" cy="119"/>
            </a:xfrm>
            <a:custGeom>
              <a:avLst/>
              <a:gdLst>
                <a:gd name="T0" fmla="*/ 385 w 569"/>
                <a:gd name="T1" fmla="*/ 17 h 118"/>
                <a:gd name="T2" fmla="*/ 319 w 569"/>
                <a:gd name="T3" fmla="*/ 0 h 118"/>
                <a:gd name="T4" fmla="*/ 348 w 569"/>
                <a:gd name="T5" fmla="*/ 118 h 118"/>
                <a:gd name="T6" fmla="*/ 358 w 569"/>
                <a:gd name="T7" fmla="*/ 71 h 118"/>
                <a:gd name="T8" fmla="*/ 385 w 569"/>
                <a:gd name="T9" fmla="*/ 118 h 118"/>
                <a:gd name="T10" fmla="*/ 371 w 569"/>
                <a:gd name="T11" fmla="*/ 59 h 118"/>
                <a:gd name="T12" fmla="*/ 385 w 569"/>
                <a:gd name="T13" fmla="*/ 47 h 118"/>
                <a:gd name="T14" fmla="*/ 0 w 569"/>
                <a:gd name="T15" fmla="*/ 101 h 118"/>
                <a:gd name="T16" fmla="*/ 49 w 569"/>
                <a:gd name="T17" fmla="*/ 118 h 118"/>
                <a:gd name="T18" fmla="*/ 68 w 569"/>
                <a:gd name="T19" fmla="*/ 0 h 118"/>
                <a:gd name="T20" fmla="*/ 39 w 569"/>
                <a:gd name="T21" fmla="*/ 96 h 118"/>
                <a:gd name="T22" fmla="*/ 27 w 569"/>
                <a:gd name="T23" fmla="*/ 0 h 118"/>
                <a:gd name="T24" fmla="*/ 0 w 569"/>
                <a:gd name="T25" fmla="*/ 0 h 118"/>
                <a:gd name="T26" fmla="*/ 358 w 569"/>
                <a:gd name="T27" fmla="*/ 49 h 118"/>
                <a:gd name="T28" fmla="*/ 348 w 569"/>
                <a:gd name="T29" fmla="*/ 22 h 118"/>
                <a:gd name="T30" fmla="*/ 358 w 569"/>
                <a:gd name="T31" fmla="*/ 22 h 118"/>
                <a:gd name="T32" fmla="*/ 455 w 569"/>
                <a:gd name="T33" fmla="*/ 0 h 118"/>
                <a:gd name="T34" fmla="*/ 443 w 569"/>
                <a:gd name="T35" fmla="*/ 57 h 118"/>
                <a:gd name="T36" fmla="*/ 400 w 569"/>
                <a:gd name="T37" fmla="*/ 0 h 118"/>
                <a:gd name="T38" fmla="*/ 424 w 569"/>
                <a:gd name="T39" fmla="*/ 118 h 118"/>
                <a:gd name="T40" fmla="*/ 426 w 569"/>
                <a:gd name="T41" fmla="*/ 42 h 118"/>
                <a:gd name="T42" fmla="*/ 450 w 569"/>
                <a:gd name="T43" fmla="*/ 118 h 118"/>
                <a:gd name="T44" fmla="*/ 463 w 569"/>
                <a:gd name="T45" fmla="*/ 42 h 118"/>
                <a:gd name="T46" fmla="*/ 487 w 569"/>
                <a:gd name="T47" fmla="*/ 118 h 118"/>
                <a:gd name="T48" fmla="*/ 487 w 569"/>
                <a:gd name="T49" fmla="*/ 0 h 118"/>
                <a:gd name="T50" fmla="*/ 536 w 569"/>
                <a:gd name="T51" fmla="*/ 42 h 118"/>
                <a:gd name="T52" fmla="*/ 499 w 569"/>
                <a:gd name="T53" fmla="*/ 0 h 118"/>
                <a:gd name="T54" fmla="*/ 523 w 569"/>
                <a:gd name="T55" fmla="*/ 118 h 118"/>
                <a:gd name="T56" fmla="*/ 550 w 569"/>
                <a:gd name="T57" fmla="*/ 69 h 118"/>
                <a:gd name="T58" fmla="*/ 546 w 569"/>
                <a:gd name="T59" fmla="*/ 0 h 118"/>
                <a:gd name="T60" fmla="*/ 536 w 569"/>
                <a:gd name="T61" fmla="*/ 42 h 118"/>
                <a:gd name="T62" fmla="*/ 105 w 569"/>
                <a:gd name="T63" fmla="*/ 96 h 118"/>
                <a:gd name="T64" fmla="*/ 76 w 569"/>
                <a:gd name="T65" fmla="*/ 118 h 118"/>
                <a:gd name="T66" fmla="*/ 105 w 569"/>
                <a:gd name="T67" fmla="*/ 118 h 118"/>
                <a:gd name="T68" fmla="*/ 195 w 569"/>
                <a:gd name="T69" fmla="*/ 118 h 118"/>
                <a:gd name="T70" fmla="*/ 222 w 569"/>
                <a:gd name="T71" fmla="*/ 96 h 118"/>
                <a:gd name="T72" fmla="*/ 195 w 569"/>
                <a:gd name="T73" fmla="*/ 96 h 118"/>
                <a:gd name="T74" fmla="*/ 165 w 569"/>
                <a:gd name="T75" fmla="*/ 0 h 118"/>
                <a:gd name="T76" fmla="*/ 117 w 569"/>
                <a:gd name="T77" fmla="*/ 17 h 118"/>
                <a:gd name="T78" fmla="*/ 136 w 569"/>
                <a:gd name="T79" fmla="*/ 69 h 118"/>
                <a:gd name="T80" fmla="*/ 156 w 569"/>
                <a:gd name="T81" fmla="*/ 96 h 118"/>
                <a:gd name="T82" fmla="*/ 146 w 569"/>
                <a:gd name="T83" fmla="*/ 81 h 118"/>
                <a:gd name="T84" fmla="*/ 117 w 569"/>
                <a:gd name="T85" fmla="*/ 101 h 118"/>
                <a:gd name="T86" fmla="*/ 166 w 569"/>
                <a:gd name="T87" fmla="*/ 118 h 118"/>
                <a:gd name="T88" fmla="*/ 185 w 569"/>
                <a:gd name="T89" fmla="*/ 64 h 118"/>
                <a:gd name="T90" fmla="*/ 146 w 569"/>
                <a:gd name="T91" fmla="*/ 46 h 118"/>
                <a:gd name="T92" fmla="*/ 156 w 569"/>
                <a:gd name="T93" fmla="*/ 22 h 118"/>
                <a:gd name="T94" fmla="*/ 185 w 569"/>
                <a:gd name="T95" fmla="*/ 37 h 118"/>
                <a:gd name="T96" fmla="*/ 185 w 569"/>
                <a:gd name="T97" fmla="*/ 17 h 118"/>
                <a:gd name="T98" fmla="*/ 251 w 569"/>
                <a:gd name="T99" fmla="*/ 0 h 118"/>
                <a:gd name="T100" fmla="*/ 261 w 569"/>
                <a:gd name="T101" fmla="*/ 118 h 118"/>
                <a:gd name="T102" fmla="*/ 278 w 569"/>
                <a:gd name="T103" fmla="*/ 96 h 118"/>
                <a:gd name="T104" fmla="*/ 309 w 569"/>
                <a:gd name="T105" fmla="*/ 118 h 118"/>
                <a:gd name="T106" fmla="*/ 290 w 569"/>
                <a:gd name="T107" fmla="*/ 0 h 118"/>
                <a:gd name="T108" fmla="*/ 270 w 569"/>
                <a:gd name="T109" fmla="*/ 25 h 118"/>
                <a:gd name="T110" fmla="*/ 277 w 569"/>
                <a:gd name="T111" fmla="*/ 74 h 118"/>
                <a:gd name="T112" fmla="*/ 265 w 569"/>
                <a:gd name="T113" fmla="*/ 74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9"/>
                <a:gd name="T172" fmla="*/ 0 h 118"/>
                <a:gd name="T173" fmla="*/ 569 w 569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9" h="118">
                  <a:moveTo>
                    <a:pt x="383" y="47"/>
                  </a:moveTo>
                  <a:lnTo>
                    <a:pt x="383" y="17"/>
                  </a:lnTo>
                  <a:lnTo>
                    <a:pt x="364" y="0"/>
                  </a:lnTo>
                  <a:lnTo>
                    <a:pt x="317" y="0"/>
                  </a:lnTo>
                  <a:lnTo>
                    <a:pt x="317" y="118"/>
                  </a:lnTo>
                  <a:lnTo>
                    <a:pt x="346" y="118"/>
                  </a:lnTo>
                  <a:lnTo>
                    <a:pt x="346" y="71"/>
                  </a:lnTo>
                  <a:lnTo>
                    <a:pt x="356" y="71"/>
                  </a:lnTo>
                  <a:lnTo>
                    <a:pt x="356" y="118"/>
                  </a:lnTo>
                  <a:lnTo>
                    <a:pt x="383" y="118"/>
                  </a:lnTo>
                  <a:lnTo>
                    <a:pt x="383" y="71"/>
                  </a:lnTo>
                  <a:lnTo>
                    <a:pt x="369" y="59"/>
                  </a:lnTo>
                  <a:lnTo>
                    <a:pt x="383" y="47"/>
                  </a:lnTo>
                  <a:close/>
                  <a:moveTo>
                    <a:pt x="0" y="0"/>
                  </a:moveTo>
                  <a:lnTo>
                    <a:pt x="0" y="101"/>
                  </a:lnTo>
                  <a:lnTo>
                    <a:pt x="19" y="118"/>
                  </a:lnTo>
                  <a:lnTo>
                    <a:pt x="49" y="118"/>
                  </a:lnTo>
                  <a:lnTo>
                    <a:pt x="68" y="101"/>
                  </a:lnTo>
                  <a:lnTo>
                    <a:pt x="68" y="0"/>
                  </a:lnTo>
                  <a:lnTo>
                    <a:pt x="39" y="0"/>
                  </a:lnTo>
                  <a:lnTo>
                    <a:pt x="39" y="96"/>
                  </a:lnTo>
                  <a:lnTo>
                    <a:pt x="27" y="96"/>
                  </a:lnTo>
                  <a:lnTo>
                    <a:pt x="27" y="0"/>
                  </a:lnTo>
                  <a:lnTo>
                    <a:pt x="0" y="0"/>
                  </a:lnTo>
                  <a:close/>
                  <a:moveTo>
                    <a:pt x="356" y="22"/>
                  </a:moveTo>
                  <a:lnTo>
                    <a:pt x="356" y="49"/>
                  </a:lnTo>
                  <a:lnTo>
                    <a:pt x="346" y="49"/>
                  </a:lnTo>
                  <a:lnTo>
                    <a:pt x="346" y="22"/>
                  </a:lnTo>
                  <a:lnTo>
                    <a:pt x="356" y="22"/>
                  </a:lnTo>
                  <a:close/>
                  <a:moveTo>
                    <a:pt x="483" y="0"/>
                  </a:moveTo>
                  <a:lnTo>
                    <a:pt x="451" y="0"/>
                  </a:lnTo>
                  <a:lnTo>
                    <a:pt x="442" y="57"/>
                  </a:lnTo>
                  <a:lnTo>
                    <a:pt x="439" y="57"/>
                  </a:lnTo>
                  <a:lnTo>
                    <a:pt x="430" y="0"/>
                  </a:lnTo>
                  <a:lnTo>
                    <a:pt x="398" y="0"/>
                  </a:lnTo>
                  <a:lnTo>
                    <a:pt x="398" y="118"/>
                  </a:lnTo>
                  <a:lnTo>
                    <a:pt x="422" y="118"/>
                  </a:lnTo>
                  <a:lnTo>
                    <a:pt x="422" y="42"/>
                  </a:lnTo>
                  <a:lnTo>
                    <a:pt x="424" y="42"/>
                  </a:lnTo>
                  <a:lnTo>
                    <a:pt x="436" y="118"/>
                  </a:lnTo>
                  <a:lnTo>
                    <a:pt x="446" y="118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59" y="118"/>
                  </a:lnTo>
                  <a:lnTo>
                    <a:pt x="483" y="118"/>
                  </a:lnTo>
                  <a:lnTo>
                    <a:pt x="483" y="0"/>
                  </a:lnTo>
                  <a:close/>
                  <a:moveTo>
                    <a:pt x="532" y="42"/>
                  </a:moveTo>
                  <a:lnTo>
                    <a:pt x="532" y="42"/>
                  </a:lnTo>
                  <a:lnTo>
                    <a:pt x="522" y="0"/>
                  </a:lnTo>
                  <a:lnTo>
                    <a:pt x="495" y="0"/>
                  </a:lnTo>
                  <a:lnTo>
                    <a:pt x="519" y="69"/>
                  </a:lnTo>
                  <a:lnTo>
                    <a:pt x="519" y="118"/>
                  </a:lnTo>
                  <a:lnTo>
                    <a:pt x="546" y="118"/>
                  </a:lnTo>
                  <a:lnTo>
                    <a:pt x="546" y="69"/>
                  </a:lnTo>
                  <a:lnTo>
                    <a:pt x="569" y="0"/>
                  </a:lnTo>
                  <a:lnTo>
                    <a:pt x="542" y="0"/>
                  </a:lnTo>
                  <a:lnTo>
                    <a:pt x="532" y="42"/>
                  </a:lnTo>
                  <a:close/>
                  <a:moveTo>
                    <a:pt x="105" y="118"/>
                  </a:moveTo>
                  <a:lnTo>
                    <a:pt x="105" y="96"/>
                  </a:lnTo>
                  <a:lnTo>
                    <a:pt x="76" y="96"/>
                  </a:lnTo>
                  <a:lnTo>
                    <a:pt x="76" y="118"/>
                  </a:lnTo>
                  <a:lnTo>
                    <a:pt x="105" y="118"/>
                  </a:lnTo>
                  <a:close/>
                  <a:moveTo>
                    <a:pt x="193" y="96"/>
                  </a:moveTo>
                  <a:lnTo>
                    <a:pt x="193" y="118"/>
                  </a:lnTo>
                  <a:lnTo>
                    <a:pt x="220" y="118"/>
                  </a:lnTo>
                  <a:lnTo>
                    <a:pt x="220" y="96"/>
                  </a:lnTo>
                  <a:lnTo>
                    <a:pt x="193" y="96"/>
                  </a:lnTo>
                  <a:close/>
                  <a:moveTo>
                    <a:pt x="183" y="17"/>
                  </a:moveTo>
                  <a:lnTo>
                    <a:pt x="163" y="0"/>
                  </a:lnTo>
                  <a:lnTo>
                    <a:pt x="134" y="0"/>
                  </a:lnTo>
                  <a:lnTo>
                    <a:pt x="117" y="17"/>
                  </a:lnTo>
                  <a:lnTo>
                    <a:pt x="117" y="52"/>
                  </a:lnTo>
                  <a:lnTo>
                    <a:pt x="136" y="69"/>
                  </a:lnTo>
                  <a:lnTo>
                    <a:pt x="154" y="71"/>
                  </a:lnTo>
                  <a:lnTo>
                    <a:pt x="154" y="96"/>
                  </a:lnTo>
                  <a:lnTo>
                    <a:pt x="144" y="96"/>
                  </a:lnTo>
                  <a:lnTo>
                    <a:pt x="144" y="81"/>
                  </a:lnTo>
                  <a:lnTo>
                    <a:pt x="117" y="81"/>
                  </a:lnTo>
                  <a:lnTo>
                    <a:pt x="117" y="101"/>
                  </a:lnTo>
                  <a:lnTo>
                    <a:pt x="134" y="118"/>
                  </a:lnTo>
                  <a:lnTo>
                    <a:pt x="164" y="118"/>
                  </a:lnTo>
                  <a:lnTo>
                    <a:pt x="183" y="101"/>
                  </a:lnTo>
                  <a:lnTo>
                    <a:pt x="183" y="64"/>
                  </a:lnTo>
                  <a:lnTo>
                    <a:pt x="164" y="47"/>
                  </a:lnTo>
                  <a:lnTo>
                    <a:pt x="144" y="46"/>
                  </a:lnTo>
                  <a:lnTo>
                    <a:pt x="144" y="22"/>
                  </a:lnTo>
                  <a:lnTo>
                    <a:pt x="154" y="22"/>
                  </a:lnTo>
                  <a:lnTo>
                    <a:pt x="154" y="37"/>
                  </a:lnTo>
                  <a:lnTo>
                    <a:pt x="183" y="37"/>
                  </a:lnTo>
                  <a:lnTo>
                    <a:pt x="183" y="17"/>
                  </a:lnTo>
                  <a:close/>
                  <a:moveTo>
                    <a:pt x="288" y="0"/>
                  </a:moveTo>
                  <a:lnTo>
                    <a:pt x="249" y="0"/>
                  </a:lnTo>
                  <a:lnTo>
                    <a:pt x="232" y="118"/>
                  </a:lnTo>
                  <a:lnTo>
                    <a:pt x="259" y="118"/>
                  </a:lnTo>
                  <a:lnTo>
                    <a:pt x="261" y="96"/>
                  </a:lnTo>
                  <a:lnTo>
                    <a:pt x="276" y="96"/>
                  </a:lnTo>
                  <a:lnTo>
                    <a:pt x="280" y="118"/>
                  </a:lnTo>
                  <a:lnTo>
                    <a:pt x="307" y="118"/>
                  </a:lnTo>
                  <a:lnTo>
                    <a:pt x="288" y="0"/>
                  </a:lnTo>
                  <a:close/>
                  <a:moveTo>
                    <a:pt x="263" y="74"/>
                  </a:moveTo>
                  <a:lnTo>
                    <a:pt x="268" y="25"/>
                  </a:lnTo>
                  <a:lnTo>
                    <a:pt x="269" y="25"/>
                  </a:lnTo>
                  <a:lnTo>
                    <a:pt x="275" y="74"/>
                  </a:lnTo>
                  <a:lnTo>
                    <a:pt x="263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82786F"/>
              </a:gs>
              <a:gs pos="90000">
                <a:srgbClr val="3C38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 userDrawn="1"/>
        </p:nvSpPr>
        <p:spPr bwMode="auto">
          <a:xfrm>
            <a:off x="38103" y="6567500"/>
            <a:ext cx="4838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>
                <a:solidFill>
                  <a:prstClr val="white"/>
                </a:solidFill>
                <a:cs typeface="Arial" charset="0"/>
              </a:rPr>
              <a:t>Accountability &amp; Audit Readiness: Sustaining Army’s Strength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9525" y="6546850"/>
            <a:ext cx="9144000" cy="0"/>
          </a:xfrm>
          <a:prstGeom prst="line">
            <a:avLst/>
          </a:prstGeom>
          <a:ln w="57150">
            <a:solidFill>
              <a:srgbClr val="FFD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6556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295400"/>
            <a:ext cx="4040188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6556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1295400"/>
            <a:ext cx="4041775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569075"/>
            <a:ext cx="7620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555D89-4473-45B1-91FC-4E473C9DF31A}" type="slidenum">
              <a:rPr lang="en-US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2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-9525"/>
            <a:ext cx="9144000" cy="571500"/>
          </a:xfrm>
          <a:prstGeom prst="rect">
            <a:avLst/>
          </a:prstGeom>
          <a:gradFill rotWithShape="1">
            <a:gsLst>
              <a:gs pos="0">
                <a:srgbClr val="3C3833"/>
              </a:gs>
              <a:gs pos="100000">
                <a:srgbClr val="82786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68269" y="31754"/>
            <a:ext cx="369887" cy="492125"/>
            <a:chOff x="576" y="369"/>
            <a:chExt cx="732" cy="973"/>
          </a:xfrm>
        </p:grpSpPr>
        <p:sp>
          <p:nvSpPr>
            <p:cNvPr id="5" name="Freeform 9"/>
            <p:cNvSpPr>
              <a:spLocks/>
            </p:cNvSpPr>
            <p:nvPr/>
          </p:nvSpPr>
          <p:spPr bwMode="auto">
            <a:xfrm>
              <a:off x="576" y="369"/>
              <a:ext cx="732" cy="694"/>
            </a:xfrm>
            <a:custGeom>
              <a:avLst/>
              <a:gdLst>
                <a:gd name="T0" fmla="*/ 1212 w 432"/>
                <a:gd name="T1" fmla="*/ 29 h 410"/>
                <a:gd name="T2" fmla="*/ 1137 w 432"/>
                <a:gd name="T3" fmla="*/ 0 h 410"/>
                <a:gd name="T4" fmla="*/ 103 w 432"/>
                <a:gd name="T5" fmla="*/ 0 h 410"/>
                <a:gd name="T6" fmla="*/ 32 w 432"/>
                <a:gd name="T7" fmla="*/ 29 h 410"/>
                <a:gd name="T8" fmla="*/ 0 w 432"/>
                <a:gd name="T9" fmla="*/ 100 h 410"/>
                <a:gd name="T10" fmla="*/ 0 w 432"/>
                <a:gd name="T11" fmla="*/ 1075 h 410"/>
                <a:gd name="T12" fmla="*/ 32 w 432"/>
                <a:gd name="T13" fmla="*/ 1146 h 410"/>
                <a:gd name="T14" fmla="*/ 103 w 432"/>
                <a:gd name="T15" fmla="*/ 1175 h 410"/>
                <a:gd name="T16" fmla="*/ 1137 w 432"/>
                <a:gd name="T17" fmla="*/ 1175 h 410"/>
                <a:gd name="T18" fmla="*/ 1212 w 432"/>
                <a:gd name="T19" fmla="*/ 1146 h 410"/>
                <a:gd name="T20" fmla="*/ 1240 w 432"/>
                <a:gd name="T21" fmla="*/ 1075 h 410"/>
                <a:gd name="T22" fmla="*/ 1240 w 432"/>
                <a:gd name="T23" fmla="*/ 100 h 410"/>
                <a:gd name="T24" fmla="*/ 1212 w 432"/>
                <a:gd name="T25" fmla="*/ 29 h 4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410"/>
                <a:gd name="T41" fmla="*/ 432 w 432"/>
                <a:gd name="T42" fmla="*/ 410 h 4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410">
                  <a:moveTo>
                    <a:pt x="422" y="10"/>
                  </a:moveTo>
                  <a:cubicBezTo>
                    <a:pt x="415" y="3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3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4"/>
                    <a:pt x="4" y="393"/>
                    <a:pt x="11" y="400"/>
                  </a:cubicBezTo>
                  <a:cubicBezTo>
                    <a:pt x="17" y="407"/>
                    <a:pt x="26" y="410"/>
                    <a:pt x="36" y="410"/>
                  </a:cubicBezTo>
                  <a:cubicBezTo>
                    <a:pt x="396" y="410"/>
                    <a:pt x="396" y="410"/>
                    <a:pt x="396" y="410"/>
                  </a:cubicBezTo>
                  <a:cubicBezTo>
                    <a:pt x="406" y="410"/>
                    <a:pt x="415" y="407"/>
                    <a:pt x="422" y="400"/>
                  </a:cubicBezTo>
                  <a:cubicBezTo>
                    <a:pt x="429" y="393"/>
                    <a:pt x="432" y="384"/>
                    <a:pt x="432" y="37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26"/>
                    <a:pt x="429" y="17"/>
                    <a:pt x="422" y="1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595" y="388"/>
              <a:ext cx="694" cy="656"/>
            </a:xfrm>
            <a:custGeom>
              <a:avLst/>
              <a:gdLst>
                <a:gd name="T0" fmla="*/ 1182 w 410"/>
                <a:gd name="T1" fmla="*/ 70 h 388"/>
                <a:gd name="T2" fmla="*/ 1158 w 410"/>
                <a:gd name="T3" fmla="*/ 20 h 388"/>
                <a:gd name="T4" fmla="*/ 1110 w 410"/>
                <a:gd name="T5" fmla="*/ 0 h 388"/>
                <a:gd name="T6" fmla="*/ 71 w 410"/>
                <a:gd name="T7" fmla="*/ 0 h 388"/>
                <a:gd name="T8" fmla="*/ 24 w 410"/>
                <a:gd name="T9" fmla="*/ 20 h 388"/>
                <a:gd name="T10" fmla="*/ 0 w 410"/>
                <a:gd name="T11" fmla="*/ 70 h 388"/>
                <a:gd name="T12" fmla="*/ 0 w 410"/>
                <a:gd name="T13" fmla="*/ 1046 h 388"/>
                <a:gd name="T14" fmla="*/ 24 w 410"/>
                <a:gd name="T15" fmla="*/ 1096 h 388"/>
                <a:gd name="T16" fmla="*/ 71 w 410"/>
                <a:gd name="T17" fmla="*/ 1116 h 388"/>
                <a:gd name="T18" fmla="*/ 1110 w 410"/>
                <a:gd name="T19" fmla="*/ 1116 h 388"/>
                <a:gd name="T20" fmla="*/ 1158 w 410"/>
                <a:gd name="T21" fmla="*/ 1096 h 388"/>
                <a:gd name="T22" fmla="*/ 1182 w 410"/>
                <a:gd name="T23" fmla="*/ 1046 h 388"/>
                <a:gd name="T24" fmla="*/ 1182 w 410"/>
                <a:gd name="T25" fmla="*/ 70 h 3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388"/>
                <a:gd name="T41" fmla="*/ 410 w 410"/>
                <a:gd name="T42" fmla="*/ 388 h 3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388">
                  <a:moveTo>
                    <a:pt x="410" y="24"/>
                  </a:moveTo>
                  <a:cubicBezTo>
                    <a:pt x="410" y="18"/>
                    <a:pt x="407" y="12"/>
                    <a:pt x="402" y="7"/>
                  </a:cubicBezTo>
                  <a:cubicBezTo>
                    <a:pt x="398" y="2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2"/>
                    <a:pt x="8" y="7"/>
                  </a:cubicBezTo>
                  <a:cubicBezTo>
                    <a:pt x="3" y="12"/>
                    <a:pt x="0" y="18"/>
                    <a:pt x="0" y="2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70"/>
                    <a:pt x="3" y="376"/>
                    <a:pt x="8" y="381"/>
                  </a:cubicBezTo>
                  <a:cubicBezTo>
                    <a:pt x="12" y="386"/>
                    <a:pt x="18" y="388"/>
                    <a:pt x="25" y="388"/>
                  </a:cubicBezTo>
                  <a:cubicBezTo>
                    <a:pt x="385" y="388"/>
                    <a:pt x="385" y="388"/>
                    <a:pt x="385" y="388"/>
                  </a:cubicBezTo>
                  <a:cubicBezTo>
                    <a:pt x="392" y="388"/>
                    <a:pt x="398" y="386"/>
                    <a:pt x="402" y="381"/>
                  </a:cubicBezTo>
                  <a:cubicBezTo>
                    <a:pt x="407" y="376"/>
                    <a:pt x="410" y="370"/>
                    <a:pt x="410" y="364"/>
                  </a:cubicBezTo>
                  <a:cubicBezTo>
                    <a:pt x="410" y="24"/>
                    <a:pt x="410" y="24"/>
                    <a:pt x="410" y="24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614" y="407"/>
              <a:ext cx="657" cy="618"/>
            </a:xfrm>
            <a:custGeom>
              <a:avLst/>
              <a:gdLst>
                <a:gd name="T0" fmla="*/ 1103 w 386"/>
                <a:gd name="T1" fmla="*/ 8 h 364"/>
                <a:gd name="T2" fmla="*/ 1074 w 386"/>
                <a:gd name="T3" fmla="*/ 0 h 364"/>
                <a:gd name="T4" fmla="*/ 37 w 386"/>
                <a:gd name="T5" fmla="*/ 0 h 364"/>
                <a:gd name="T6" fmla="*/ 12 w 386"/>
                <a:gd name="T7" fmla="*/ 8 h 364"/>
                <a:gd name="T8" fmla="*/ 0 w 386"/>
                <a:gd name="T9" fmla="*/ 34 h 364"/>
                <a:gd name="T10" fmla="*/ 0 w 386"/>
                <a:gd name="T11" fmla="*/ 1012 h 364"/>
                <a:gd name="T12" fmla="*/ 12 w 386"/>
                <a:gd name="T13" fmla="*/ 1037 h 364"/>
                <a:gd name="T14" fmla="*/ 37 w 386"/>
                <a:gd name="T15" fmla="*/ 1046 h 364"/>
                <a:gd name="T16" fmla="*/ 1074 w 386"/>
                <a:gd name="T17" fmla="*/ 1046 h 364"/>
                <a:gd name="T18" fmla="*/ 1103 w 386"/>
                <a:gd name="T19" fmla="*/ 1037 h 364"/>
                <a:gd name="T20" fmla="*/ 1111 w 386"/>
                <a:gd name="T21" fmla="*/ 1012 h 364"/>
                <a:gd name="T22" fmla="*/ 1111 w 386"/>
                <a:gd name="T23" fmla="*/ 34 h 364"/>
                <a:gd name="T24" fmla="*/ 1103 w 386"/>
                <a:gd name="T25" fmla="*/ 8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364"/>
                <a:gd name="T41" fmla="*/ 386 w 386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364">
                  <a:moveTo>
                    <a:pt x="383" y="3"/>
                  </a:move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5"/>
                    <a:pt x="1" y="358"/>
                    <a:pt x="4" y="361"/>
                  </a:cubicBezTo>
                  <a:cubicBezTo>
                    <a:pt x="6" y="363"/>
                    <a:pt x="9" y="364"/>
                    <a:pt x="13" y="364"/>
                  </a:cubicBezTo>
                  <a:cubicBezTo>
                    <a:pt x="373" y="364"/>
                    <a:pt x="373" y="364"/>
                    <a:pt x="373" y="364"/>
                  </a:cubicBezTo>
                  <a:cubicBezTo>
                    <a:pt x="377" y="364"/>
                    <a:pt x="380" y="363"/>
                    <a:pt x="383" y="361"/>
                  </a:cubicBezTo>
                  <a:cubicBezTo>
                    <a:pt x="385" y="358"/>
                    <a:pt x="386" y="355"/>
                    <a:pt x="386" y="352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6" y="9"/>
                    <a:pt x="385" y="6"/>
                    <a:pt x="383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673" y="451"/>
              <a:ext cx="553" cy="521"/>
            </a:xfrm>
            <a:custGeom>
              <a:avLst/>
              <a:gdLst>
                <a:gd name="T0" fmla="*/ 554 w 552"/>
                <a:gd name="T1" fmla="*/ 199 h 521"/>
                <a:gd name="T2" fmla="*/ 344 w 552"/>
                <a:gd name="T3" fmla="*/ 199 h 521"/>
                <a:gd name="T4" fmla="*/ 279 w 552"/>
                <a:gd name="T5" fmla="*/ 0 h 521"/>
                <a:gd name="T6" fmla="*/ 211 w 552"/>
                <a:gd name="T7" fmla="*/ 199 h 521"/>
                <a:gd name="T8" fmla="*/ 0 w 552"/>
                <a:gd name="T9" fmla="*/ 199 h 521"/>
                <a:gd name="T10" fmla="*/ 172 w 552"/>
                <a:gd name="T11" fmla="*/ 319 h 521"/>
                <a:gd name="T12" fmla="*/ 108 w 552"/>
                <a:gd name="T13" fmla="*/ 515 h 521"/>
                <a:gd name="T14" fmla="*/ 278 w 552"/>
                <a:gd name="T15" fmla="*/ 395 h 521"/>
                <a:gd name="T16" fmla="*/ 449 w 552"/>
                <a:gd name="T17" fmla="*/ 519 h 521"/>
                <a:gd name="T18" fmla="*/ 386 w 552"/>
                <a:gd name="T19" fmla="*/ 315 h 521"/>
                <a:gd name="T20" fmla="*/ 554 w 552"/>
                <a:gd name="T21" fmla="*/ 199 h 521"/>
                <a:gd name="T22" fmla="*/ 554 w 552"/>
                <a:gd name="T23" fmla="*/ 199 h 5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2"/>
                <a:gd name="T37" fmla="*/ 0 h 521"/>
                <a:gd name="T38" fmla="*/ 552 w 552"/>
                <a:gd name="T39" fmla="*/ 521 h 5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2" h="521">
                  <a:moveTo>
                    <a:pt x="552" y="199"/>
                  </a:moveTo>
                  <a:lnTo>
                    <a:pt x="342" y="199"/>
                  </a:lnTo>
                  <a:lnTo>
                    <a:pt x="277" y="0"/>
                  </a:lnTo>
                  <a:lnTo>
                    <a:pt x="211" y="199"/>
                  </a:lnTo>
                  <a:lnTo>
                    <a:pt x="0" y="199"/>
                  </a:lnTo>
                  <a:lnTo>
                    <a:pt x="172" y="321"/>
                  </a:lnTo>
                  <a:lnTo>
                    <a:pt x="108" y="517"/>
                  </a:lnTo>
                  <a:lnTo>
                    <a:pt x="276" y="397"/>
                  </a:lnTo>
                  <a:lnTo>
                    <a:pt x="447" y="521"/>
                  </a:lnTo>
                  <a:lnTo>
                    <a:pt x="384" y="317"/>
                  </a:lnTo>
                  <a:lnTo>
                    <a:pt x="552" y="199"/>
                  </a:ln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743" y="520"/>
              <a:ext cx="415" cy="389"/>
            </a:xfrm>
            <a:custGeom>
              <a:avLst/>
              <a:gdLst>
                <a:gd name="T0" fmla="*/ 416 w 414"/>
                <a:gd name="T1" fmla="*/ 147 h 390"/>
                <a:gd name="T2" fmla="*/ 258 w 414"/>
                <a:gd name="T3" fmla="*/ 147 h 390"/>
                <a:gd name="T4" fmla="*/ 210 w 414"/>
                <a:gd name="T5" fmla="*/ 0 h 390"/>
                <a:gd name="T6" fmla="*/ 158 w 414"/>
                <a:gd name="T7" fmla="*/ 147 h 390"/>
                <a:gd name="T8" fmla="*/ 0 w 414"/>
                <a:gd name="T9" fmla="*/ 147 h 390"/>
                <a:gd name="T10" fmla="*/ 129 w 414"/>
                <a:gd name="T11" fmla="*/ 237 h 390"/>
                <a:gd name="T12" fmla="*/ 81 w 414"/>
                <a:gd name="T13" fmla="*/ 386 h 390"/>
                <a:gd name="T14" fmla="*/ 209 w 414"/>
                <a:gd name="T15" fmla="*/ 294 h 390"/>
                <a:gd name="T16" fmla="*/ 338 w 414"/>
                <a:gd name="T17" fmla="*/ 388 h 390"/>
                <a:gd name="T18" fmla="*/ 290 w 414"/>
                <a:gd name="T19" fmla="*/ 235 h 390"/>
                <a:gd name="T20" fmla="*/ 416 w 414"/>
                <a:gd name="T21" fmla="*/ 147 h 390"/>
                <a:gd name="T22" fmla="*/ 416 w 414"/>
                <a:gd name="T23" fmla="*/ 147 h 3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4"/>
                <a:gd name="T37" fmla="*/ 0 h 390"/>
                <a:gd name="T38" fmla="*/ 414 w 414"/>
                <a:gd name="T39" fmla="*/ 390 h 3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4" h="390">
                  <a:moveTo>
                    <a:pt x="414" y="147"/>
                  </a:moveTo>
                  <a:lnTo>
                    <a:pt x="256" y="147"/>
                  </a:lnTo>
                  <a:lnTo>
                    <a:pt x="208" y="0"/>
                  </a:lnTo>
                  <a:lnTo>
                    <a:pt x="158" y="147"/>
                  </a:lnTo>
                  <a:lnTo>
                    <a:pt x="0" y="147"/>
                  </a:lnTo>
                  <a:lnTo>
                    <a:pt x="129" y="239"/>
                  </a:lnTo>
                  <a:lnTo>
                    <a:pt x="81" y="388"/>
                  </a:lnTo>
                  <a:lnTo>
                    <a:pt x="207" y="296"/>
                  </a:lnTo>
                  <a:lnTo>
                    <a:pt x="336" y="390"/>
                  </a:lnTo>
                  <a:lnTo>
                    <a:pt x="288" y="237"/>
                  </a:lnTo>
                  <a:lnTo>
                    <a:pt x="414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790" y="573"/>
              <a:ext cx="317" cy="292"/>
            </a:xfrm>
            <a:custGeom>
              <a:avLst/>
              <a:gdLst>
                <a:gd name="T0" fmla="*/ 221 w 312"/>
                <a:gd name="T1" fmla="*/ 178 h 293"/>
                <a:gd name="T2" fmla="*/ 318 w 312"/>
                <a:gd name="T3" fmla="*/ 112 h 293"/>
                <a:gd name="T4" fmla="*/ 197 w 312"/>
                <a:gd name="T5" fmla="*/ 112 h 293"/>
                <a:gd name="T6" fmla="*/ 160 w 312"/>
                <a:gd name="T7" fmla="*/ 0 h 293"/>
                <a:gd name="T8" fmla="*/ 121 w 312"/>
                <a:gd name="T9" fmla="*/ 112 h 293"/>
                <a:gd name="T10" fmla="*/ 0 w 312"/>
                <a:gd name="T11" fmla="*/ 112 h 293"/>
                <a:gd name="T12" fmla="*/ 98 w 312"/>
                <a:gd name="T13" fmla="*/ 178 h 293"/>
                <a:gd name="T14" fmla="*/ 63 w 312"/>
                <a:gd name="T15" fmla="*/ 290 h 293"/>
                <a:gd name="T16" fmla="*/ 160 w 312"/>
                <a:gd name="T17" fmla="*/ 222 h 293"/>
                <a:gd name="T18" fmla="*/ 256 w 312"/>
                <a:gd name="T19" fmla="*/ 291 h 293"/>
                <a:gd name="T20" fmla="*/ 221 w 312"/>
                <a:gd name="T21" fmla="*/ 178 h 293"/>
                <a:gd name="T22" fmla="*/ 221 w 312"/>
                <a:gd name="T23" fmla="*/ 178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293"/>
                <a:gd name="T38" fmla="*/ 312 w 312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293">
                  <a:moveTo>
                    <a:pt x="217" y="180"/>
                  </a:moveTo>
                  <a:lnTo>
                    <a:pt x="312" y="112"/>
                  </a:lnTo>
                  <a:lnTo>
                    <a:pt x="193" y="112"/>
                  </a:lnTo>
                  <a:lnTo>
                    <a:pt x="156" y="0"/>
                  </a:lnTo>
                  <a:lnTo>
                    <a:pt x="119" y="112"/>
                  </a:lnTo>
                  <a:lnTo>
                    <a:pt x="0" y="112"/>
                  </a:lnTo>
                  <a:lnTo>
                    <a:pt x="96" y="180"/>
                  </a:lnTo>
                  <a:lnTo>
                    <a:pt x="61" y="292"/>
                  </a:lnTo>
                  <a:lnTo>
                    <a:pt x="156" y="224"/>
                  </a:lnTo>
                  <a:lnTo>
                    <a:pt x="252" y="293"/>
                  </a:lnTo>
                  <a:lnTo>
                    <a:pt x="217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576" y="1081"/>
              <a:ext cx="732" cy="261"/>
            </a:xfrm>
            <a:custGeom>
              <a:avLst/>
              <a:gdLst>
                <a:gd name="T0" fmla="*/ 103 w 432"/>
                <a:gd name="T1" fmla="*/ 0 h 153"/>
                <a:gd name="T2" fmla="*/ 32 w 432"/>
                <a:gd name="T3" fmla="*/ 32 h 153"/>
                <a:gd name="T4" fmla="*/ 0 w 432"/>
                <a:gd name="T5" fmla="*/ 103 h 153"/>
                <a:gd name="T6" fmla="*/ 0 w 432"/>
                <a:gd name="T7" fmla="*/ 339 h 153"/>
                <a:gd name="T8" fmla="*/ 32 w 432"/>
                <a:gd name="T9" fmla="*/ 410 h 153"/>
                <a:gd name="T10" fmla="*/ 103 w 432"/>
                <a:gd name="T11" fmla="*/ 438 h 153"/>
                <a:gd name="T12" fmla="*/ 1137 w 432"/>
                <a:gd name="T13" fmla="*/ 438 h 153"/>
                <a:gd name="T14" fmla="*/ 1212 w 432"/>
                <a:gd name="T15" fmla="*/ 410 h 153"/>
                <a:gd name="T16" fmla="*/ 1240 w 432"/>
                <a:gd name="T17" fmla="*/ 339 h 153"/>
                <a:gd name="T18" fmla="*/ 1240 w 432"/>
                <a:gd name="T19" fmla="*/ 103 h 153"/>
                <a:gd name="T20" fmla="*/ 1212 w 432"/>
                <a:gd name="T21" fmla="*/ 32 h 153"/>
                <a:gd name="T22" fmla="*/ 1137 w 432"/>
                <a:gd name="T23" fmla="*/ 0 h 153"/>
                <a:gd name="T24" fmla="*/ 103 w 432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153"/>
                <a:gd name="T41" fmla="*/ 432 w 432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153">
                  <a:moveTo>
                    <a:pt x="36" y="0"/>
                  </a:moveTo>
                  <a:cubicBezTo>
                    <a:pt x="26" y="0"/>
                    <a:pt x="17" y="4"/>
                    <a:pt x="11" y="11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7"/>
                    <a:pt x="4" y="136"/>
                    <a:pt x="11" y="143"/>
                  </a:cubicBezTo>
                  <a:cubicBezTo>
                    <a:pt x="17" y="150"/>
                    <a:pt x="26" y="153"/>
                    <a:pt x="36" y="153"/>
                  </a:cubicBezTo>
                  <a:cubicBezTo>
                    <a:pt x="396" y="153"/>
                    <a:pt x="396" y="153"/>
                    <a:pt x="396" y="153"/>
                  </a:cubicBezTo>
                  <a:cubicBezTo>
                    <a:pt x="406" y="153"/>
                    <a:pt x="415" y="150"/>
                    <a:pt x="422" y="143"/>
                  </a:cubicBezTo>
                  <a:cubicBezTo>
                    <a:pt x="429" y="136"/>
                    <a:pt x="432" y="127"/>
                    <a:pt x="432" y="118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26"/>
                    <a:pt x="429" y="17"/>
                    <a:pt x="422" y="11"/>
                  </a:cubicBezTo>
                  <a:cubicBezTo>
                    <a:pt x="415" y="4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595" y="1100"/>
              <a:ext cx="694" cy="223"/>
            </a:xfrm>
            <a:custGeom>
              <a:avLst/>
              <a:gdLst>
                <a:gd name="T0" fmla="*/ 24 w 410"/>
                <a:gd name="T1" fmla="*/ 24 h 131"/>
                <a:gd name="T2" fmla="*/ 0 w 410"/>
                <a:gd name="T3" fmla="*/ 74 h 131"/>
                <a:gd name="T4" fmla="*/ 0 w 410"/>
                <a:gd name="T5" fmla="*/ 316 h 131"/>
                <a:gd name="T6" fmla="*/ 24 w 410"/>
                <a:gd name="T7" fmla="*/ 366 h 131"/>
                <a:gd name="T8" fmla="*/ 71 w 410"/>
                <a:gd name="T9" fmla="*/ 386 h 131"/>
                <a:gd name="T10" fmla="*/ 1110 w 410"/>
                <a:gd name="T11" fmla="*/ 386 h 131"/>
                <a:gd name="T12" fmla="*/ 1158 w 410"/>
                <a:gd name="T13" fmla="*/ 366 h 131"/>
                <a:gd name="T14" fmla="*/ 1182 w 410"/>
                <a:gd name="T15" fmla="*/ 316 h 131"/>
                <a:gd name="T16" fmla="*/ 1182 w 410"/>
                <a:gd name="T17" fmla="*/ 74 h 131"/>
                <a:gd name="T18" fmla="*/ 1158 w 410"/>
                <a:gd name="T19" fmla="*/ 24 h 131"/>
                <a:gd name="T20" fmla="*/ 1110 w 410"/>
                <a:gd name="T21" fmla="*/ 0 h 131"/>
                <a:gd name="T22" fmla="*/ 71 w 410"/>
                <a:gd name="T23" fmla="*/ 0 h 131"/>
                <a:gd name="T24" fmla="*/ 24 w 410"/>
                <a:gd name="T25" fmla="*/ 24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131"/>
                <a:gd name="T41" fmla="*/ 410 w 410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131">
                  <a:moveTo>
                    <a:pt x="8" y="8"/>
                  </a:moveTo>
                  <a:cubicBezTo>
                    <a:pt x="3" y="12"/>
                    <a:pt x="0" y="18"/>
                    <a:pt x="0" y="2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3"/>
                    <a:pt x="3" y="119"/>
                    <a:pt x="8" y="124"/>
                  </a:cubicBezTo>
                  <a:cubicBezTo>
                    <a:pt x="12" y="129"/>
                    <a:pt x="18" y="131"/>
                    <a:pt x="25" y="131"/>
                  </a:cubicBezTo>
                  <a:cubicBezTo>
                    <a:pt x="385" y="131"/>
                    <a:pt x="385" y="131"/>
                    <a:pt x="385" y="131"/>
                  </a:cubicBezTo>
                  <a:cubicBezTo>
                    <a:pt x="392" y="131"/>
                    <a:pt x="398" y="129"/>
                    <a:pt x="402" y="124"/>
                  </a:cubicBezTo>
                  <a:cubicBezTo>
                    <a:pt x="407" y="119"/>
                    <a:pt x="410" y="113"/>
                    <a:pt x="410" y="107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0" y="18"/>
                    <a:pt x="407" y="12"/>
                    <a:pt x="402" y="8"/>
                  </a:cubicBezTo>
                  <a:cubicBezTo>
                    <a:pt x="398" y="3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3"/>
                    <a:pt x="8" y="8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614" y="1122"/>
              <a:ext cx="657" cy="182"/>
            </a:xfrm>
            <a:custGeom>
              <a:avLst/>
              <a:gdLst>
                <a:gd name="T0" fmla="*/ 37 w 386"/>
                <a:gd name="T1" fmla="*/ 0 h 108"/>
                <a:gd name="T2" fmla="*/ 12 w 386"/>
                <a:gd name="T3" fmla="*/ 12 h 108"/>
                <a:gd name="T4" fmla="*/ 0 w 386"/>
                <a:gd name="T5" fmla="*/ 37 h 108"/>
                <a:gd name="T6" fmla="*/ 0 w 386"/>
                <a:gd name="T7" fmla="*/ 270 h 108"/>
                <a:gd name="T8" fmla="*/ 12 w 386"/>
                <a:gd name="T9" fmla="*/ 295 h 108"/>
                <a:gd name="T10" fmla="*/ 37 w 386"/>
                <a:gd name="T11" fmla="*/ 307 h 108"/>
                <a:gd name="T12" fmla="*/ 1074 w 386"/>
                <a:gd name="T13" fmla="*/ 307 h 108"/>
                <a:gd name="T14" fmla="*/ 1103 w 386"/>
                <a:gd name="T15" fmla="*/ 295 h 108"/>
                <a:gd name="T16" fmla="*/ 1111 w 386"/>
                <a:gd name="T17" fmla="*/ 270 h 108"/>
                <a:gd name="T18" fmla="*/ 1111 w 386"/>
                <a:gd name="T19" fmla="*/ 37 h 108"/>
                <a:gd name="T20" fmla="*/ 1103 w 386"/>
                <a:gd name="T21" fmla="*/ 12 h 108"/>
                <a:gd name="T22" fmla="*/ 1074 w 386"/>
                <a:gd name="T23" fmla="*/ 0 h 108"/>
                <a:gd name="T24" fmla="*/ 37 w 386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108"/>
                <a:gd name="T41" fmla="*/ 386 w 386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108">
                  <a:moveTo>
                    <a:pt x="13" y="0"/>
                  </a:move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1" y="101"/>
                    <a:pt x="4" y="104"/>
                  </a:cubicBezTo>
                  <a:cubicBezTo>
                    <a:pt x="6" y="106"/>
                    <a:pt x="9" y="108"/>
                    <a:pt x="13" y="108"/>
                  </a:cubicBezTo>
                  <a:cubicBezTo>
                    <a:pt x="373" y="108"/>
                    <a:pt x="373" y="108"/>
                    <a:pt x="373" y="108"/>
                  </a:cubicBezTo>
                  <a:cubicBezTo>
                    <a:pt x="377" y="108"/>
                    <a:pt x="380" y="106"/>
                    <a:pt x="383" y="104"/>
                  </a:cubicBezTo>
                  <a:cubicBezTo>
                    <a:pt x="385" y="101"/>
                    <a:pt x="386" y="98"/>
                    <a:pt x="386" y="95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9"/>
                    <a:pt x="385" y="6"/>
                    <a:pt x="383" y="4"/>
                  </a:cubicBez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8"/>
            <p:cNvSpPr>
              <a:spLocks noEditPoints="1"/>
            </p:cNvSpPr>
            <p:nvPr/>
          </p:nvSpPr>
          <p:spPr bwMode="auto">
            <a:xfrm>
              <a:off x="658" y="1154"/>
              <a:ext cx="572" cy="119"/>
            </a:xfrm>
            <a:custGeom>
              <a:avLst/>
              <a:gdLst>
                <a:gd name="T0" fmla="*/ 385 w 569"/>
                <a:gd name="T1" fmla="*/ 17 h 118"/>
                <a:gd name="T2" fmla="*/ 319 w 569"/>
                <a:gd name="T3" fmla="*/ 0 h 118"/>
                <a:gd name="T4" fmla="*/ 348 w 569"/>
                <a:gd name="T5" fmla="*/ 118 h 118"/>
                <a:gd name="T6" fmla="*/ 358 w 569"/>
                <a:gd name="T7" fmla="*/ 71 h 118"/>
                <a:gd name="T8" fmla="*/ 385 w 569"/>
                <a:gd name="T9" fmla="*/ 118 h 118"/>
                <a:gd name="T10" fmla="*/ 371 w 569"/>
                <a:gd name="T11" fmla="*/ 59 h 118"/>
                <a:gd name="T12" fmla="*/ 385 w 569"/>
                <a:gd name="T13" fmla="*/ 47 h 118"/>
                <a:gd name="T14" fmla="*/ 0 w 569"/>
                <a:gd name="T15" fmla="*/ 101 h 118"/>
                <a:gd name="T16" fmla="*/ 49 w 569"/>
                <a:gd name="T17" fmla="*/ 118 h 118"/>
                <a:gd name="T18" fmla="*/ 68 w 569"/>
                <a:gd name="T19" fmla="*/ 0 h 118"/>
                <a:gd name="T20" fmla="*/ 39 w 569"/>
                <a:gd name="T21" fmla="*/ 96 h 118"/>
                <a:gd name="T22" fmla="*/ 27 w 569"/>
                <a:gd name="T23" fmla="*/ 0 h 118"/>
                <a:gd name="T24" fmla="*/ 0 w 569"/>
                <a:gd name="T25" fmla="*/ 0 h 118"/>
                <a:gd name="T26" fmla="*/ 358 w 569"/>
                <a:gd name="T27" fmla="*/ 49 h 118"/>
                <a:gd name="T28" fmla="*/ 348 w 569"/>
                <a:gd name="T29" fmla="*/ 22 h 118"/>
                <a:gd name="T30" fmla="*/ 358 w 569"/>
                <a:gd name="T31" fmla="*/ 22 h 118"/>
                <a:gd name="T32" fmla="*/ 455 w 569"/>
                <a:gd name="T33" fmla="*/ 0 h 118"/>
                <a:gd name="T34" fmla="*/ 443 w 569"/>
                <a:gd name="T35" fmla="*/ 57 h 118"/>
                <a:gd name="T36" fmla="*/ 400 w 569"/>
                <a:gd name="T37" fmla="*/ 0 h 118"/>
                <a:gd name="T38" fmla="*/ 424 w 569"/>
                <a:gd name="T39" fmla="*/ 118 h 118"/>
                <a:gd name="T40" fmla="*/ 426 w 569"/>
                <a:gd name="T41" fmla="*/ 42 h 118"/>
                <a:gd name="T42" fmla="*/ 450 w 569"/>
                <a:gd name="T43" fmla="*/ 118 h 118"/>
                <a:gd name="T44" fmla="*/ 463 w 569"/>
                <a:gd name="T45" fmla="*/ 42 h 118"/>
                <a:gd name="T46" fmla="*/ 487 w 569"/>
                <a:gd name="T47" fmla="*/ 118 h 118"/>
                <a:gd name="T48" fmla="*/ 487 w 569"/>
                <a:gd name="T49" fmla="*/ 0 h 118"/>
                <a:gd name="T50" fmla="*/ 536 w 569"/>
                <a:gd name="T51" fmla="*/ 42 h 118"/>
                <a:gd name="T52" fmla="*/ 499 w 569"/>
                <a:gd name="T53" fmla="*/ 0 h 118"/>
                <a:gd name="T54" fmla="*/ 523 w 569"/>
                <a:gd name="T55" fmla="*/ 118 h 118"/>
                <a:gd name="T56" fmla="*/ 550 w 569"/>
                <a:gd name="T57" fmla="*/ 69 h 118"/>
                <a:gd name="T58" fmla="*/ 546 w 569"/>
                <a:gd name="T59" fmla="*/ 0 h 118"/>
                <a:gd name="T60" fmla="*/ 536 w 569"/>
                <a:gd name="T61" fmla="*/ 42 h 118"/>
                <a:gd name="T62" fmla="*/ 105 w 569"/>
                <a:gd name="T63" fmla="*/ 96 h 118"/>
                <a:gd name="T64" fmla="*/ 76 w 569"/>
                <a:gd name="T65" fmla="*/ 118 h 118"/>
                <a:gd name="T66" fmla="*/ 105 w 569"/>
                <a:gd name="T67" fmla="*/ 118 h 118"/>
                <a:gd name="T68" fmla="*/ 195 w 569"/>
                <a:gd name="T69" fmla="*/ 118 h 118"/>
                <a:gd name="T70" fmla="*/ 222 w 569"/>
                <a:gd name="T71" fmla="*/ 96 h 118"/>
                <a:gd name="T72" fmla="*/ 195 w 569"/>
                <a:gd name="T73" fmla="*/ 96 h 118"/>
                <a:gd name="T74" fmla="*/ 165 w 569"/>
                <a:gd name="T75" fmla="*/ 0 h 118"/>
                <a:gd name="T76" fmla="*/ 117 w 569"/>
                <a:gd name="T77" fmla="*/ 17 h 118"/>
                <a:gd name="T78" fmla="*/ 136 w 569"/>
                <a:gd name="T79" fmla="*/ 69 h 118"/>
                <a:gd name="T80" fmla="*/ 156 w 569"/>
                <a:gd name="T81" fmla="*/ 96 h 118"/>
                <a:gd name="T82" fmla="*/ 146 w 569"/>
                <a:gd name="T83" fmla="*/ 81 h 118"/>
                <a:gd name="T84" fmla="*/ 117 w 569"/>
                <a:gd name="T85" fmla="*/ 101 h 118"/>
                <a:gd name="T86" fmla="*/ 166 w 569"/>
                <a:gd name="T87" fmla="*/ 118 h 118"/>
                <a:gd name="T88" fmla="*/ 185 w 569"/>
                <a:gd name="T89" fmla="*/ 64 h 118"/>
                <a:gd name="T90" fmla="*/ 146 w 569"/>
                <a:gd name="T91" fmla="*/ 46 h 118"/>
                <a:gd name="T92" fmla="*/ 156 w 569"/>
                <a:gd name="T93" fmla="*/ 22 h 118"/>
                <a:gd name="T94" fmla="*/ 185 w 569"/>
                <a:gd name="T95" fmla="*/ 37 h 118"/>
                <a:gd name="T96" fmla="*/ 185 w 569"/>
                <a:gd name="T97" fmla="*/ 17 h 118"/>
                <a:gd name="T98" fmla="*/ 251 w 569"/>
                <a:gd name="T99" fmla="*/ 0 h 118"/>
                <a:gd name="T100" fmla="*/ 261 w 569"/>
                <a:gd name="T101" fmla="*/ 118 h 118"/>
                <a:gd name="T102" fmla="*/ 278 w 569"/>
                <a:gd name="T103" fmla="*/ 96 h 118"/>
                <a:gd name="T104" fmla="*/ 309 w 569"/>
                <a:gd name="T105" fmla="*/ 118 h 118"/>
                <a:gd name="T106" fmla="*/ 290 w 569"/>
                <a:gd name="T107" fmla="*/ 0 h 118"/>
                <a:gd name="T108" fmla="*/ 270 w 569"/>
                <a:gd name="T109" fmla="*/ 25 h 118"/>
                <a:gd name="T110" fmla="*/ 277 w 569"/>
                <a:gd name="T111" fmla="*/ 74 h 118"/>
                <a:gd name="T112" fmla="*/ 265 w 569"/>
                <a:gd name="T113" fmla="*/ 74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9"/>
                <a:gd name="T172" fmla="*/ 0 h 118"/>
                <a:gd name="T173" fmla="*/ 569 w 569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9" h="118">
                  <a:moveTo>
                    <a:pt x="383" y="47"/>
                  </a:moveTo>
                  <a:lnTo>
                    <a:pt x="383" y="17"/>
                  </a:lnTo>
                  <a:lnTo>
                    <a:pt x="364" y="0"/>
                  </a:lnTo>
                  <a:lnTo>
                    <a:pt x="317" y="0"/>
                  </a:lnTo>
                  <a:lnTo>
                    <a:pt x="317" y="118"/>
                  </a:lnTo>
                  <a:lnTo>
                    <a:pt x="346" y="118"/>
                  </a:lnTo>
                  <a:lnTo>
                    <a:pt x="346" y="71"/>
                  </a:lnTo>
                  <a:lnTo>
                    <a:pt x="356" y="71"/>
                  </a:lnTo>
                  <a:lnTo>
                    <a:pt x="356" y="118"/>
                  </a:lnTo>
                  <a:lnTo>
                    <a:pt x="383" y="118"/>
                  </a:lnTo>
                  <a:lnTo>
                    <a:pt x="383" y="71"/>
                  </a:lnTo>
                  <a:lnTo>
                    <a:pt x="369" y="59"/>
                  </a:lnTo>
                  <a:lnTo>
                    <a:pt x="383" y="47"/>
                  </a:lnTo>
                  <a:close/>
                  <a:moveTo>
                    <a:pt x="0" y="0"/>
                  </a:moveTo>
                  <a:lnTo>
                    <a:pt x="0" y="101"/>
                  </a:lnTo>
                  <a:lnTo>
                    <a:pt x="19" y="118"/>
                  </a:lnTo>
                  <a:lnTo>
                    <a:pt x="49" y="118"/>
                  </a:lnTo>
                  <a:lnTo>
                    <a:pt x="68" y="101"/>
                  </a:lnTo>
                  <a:lnTo>
                    <a:pt x="68" y="0"/>
                  </a:lnTo>
                  <a:lnTo>
                    <a:pt x="39" y="0"/>
                  </a:lnTo>
                  <a:lnTo>
                    <a:pt x="39" y="96"/>
                  </a:lnTo>
                  <a:lnTo>
                    <a:pt x="27" y="96"/>
                  </a:lnTo>
                  <a:lnTo>
                    <a:pt x="27" y="0"/>
                  </a:lnTo>
                  <a:lnTo>
                    <a:pt x="0" y="0"/>
                  </a:lnTo>
                  <a:close/>
                  <a:moveTo>
                    <a:pt x="356" y="22"/>
                  </a:moveTo>
                  <a:lnTo>
                    <a:pt x="356" y="49"/>
                  </a:lnTo>
                  <a:lnTo>
                    <a:pt x="346" y="49"/>
                  </a:lnTo>
                  <a:lnTo>
                    <a:pt x="346" y="22"/>
                  </a:lnTo>
                  <a:lnTo>
                    <a:pt x="356" y="22"/>
                  </a:lnTo>
                  <a:close/>
                  <a:moveTo>
                    <a:pt x="483" y="0"/>
                  </a:moveTo>
                  <a:lnTo>
                    <a:pt x="451" y="0"/>
                  </a:lnTo>
                  <a:lnTo>
                    <a:pt x="442" y="57"/>
                  </a:lnTo>
                  <a:lnTo>
                    <a:pt x="439" y="57"/>
                  </a:lnTo>
                  <a:lnTo>
                    <a:pt x="430" y="0"/>
                  </a:lnTo>
                  <a:lnTo>
                    <a:pt x="398" y="0"/>
                  </a:lnTo>
                  <a:lnTo>
                    <a:pt x="398" y="118"/>
                  </a:lnTo>
                  <a:lnTo>
                    <a:pt x="422" y="118"/>
                  </a:lnTo>
                  <a:lnTo>
                    <a:pt x="422" y="42"/>
                  </a:lnTo>
                  <a:lnTo>
                    <a:pt x="424" y="42"/>
                  </a:lnTo>
                  <a:lnTo>
                    <a:pt x="436" y="118"/>
                  </a:lnTo>
                  <a:lnTo>
                    <a:pt x="446" y="118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59" y="118"/>
                  </a:lnTo>
                  <a:lnTo>
                    <a:pt x="483" y="118"/>
                  </a:lnTo>
                  <a:lnTo>
                    <a:pt x="483" y="0"/>
                  </a:lnTo>
                  <a:close/>
                  <a:moveTo>
                    <a:pt x="532" y="42"/>
                  </a:moveTo>
                  <a:lnTo>
                    <a:pt x="532" y="42"/>
                  </a:lnTo>
                  <a:lnTo>
                    <a:pt x="522" y="0"/>
                  </a:lnTo>
                  <a:lnTo>
                    <a:pt x="495" y="0"/>
                  </a:lnTo>
                  <a:lnTo>
                    <a:pt x="519" y="69"/>
                  </a:lnTo>
                  <a:lnTo>
                    <a:pt x="519" y="118"/>
                  </a:lnTo>
                  <a:lnTo>
                    <a:pt x="546" y="118"/>
                  </a:lnTo>
                  <a:lnTo>
                    <a:pt x="546" y="69"/>
                  </a:lnTo>
                  <a:lnTo>
                    <a:pt x="569" y="0"/>
                  </a:lnTo>
                  <a:lnTo>
                    <a:pt x="542" y="0"/>
                  </a:lnTo>
                  <a:lnTo>
                    <a:pt x="532" y="42"/>
                  </a:lnTo>
                  <a:close/>
                  <a:moveTo>
                    <a:pt x="105" y="118"/>
                  </a:moveTo>
                  <a:lnTo>
                    <a:pt x="105" y="96"/>
                  </a:lnTo>
                  <a:lnTo>
                    <a:pt x="76" y="96"/>
                  </a:lnTo>
                  <a:lnTo>
                    <a:pt x="76" y="118"/>
                  </a:lnTo>
                  <a:lnTo>
                    <a:pt x="105" y="118"/>
                  </a:lnTo>
                  <a:close/>
                  <a:moveTo>
                    <a:pt x="193" y="96"/>
                  </a:moveTo>
                  <a:lnTo>
                    <a:pt x="193" y="118"/>
                  </a:lnTo>
                  <a:lnTo>
                    <a:pt x="220" y="118"/>
                  </a:lnTo>
                  <a:lnTo>
                    <a:pt x="220" y="96"/>
                  </a:lnTo>
                  <a:lnTo>
                    <a:pt x="193" y="96"/>
                  </a:lnTo>
                  <a:close/>
                  <a:moveTo>
                    <a:pt x="183" y="17"/>
                  </a:moveTo>
                  <a:lnTo>
                    <a:pt x="163" y="0"/>
                  </a:lnTo>
                  <a:lnTo>
                    <a:pt x="134" y="0"/>
                  </a:lnTo>
                  <a:lnTo>
                    <a:pt x="117" y="17"/>
                  </a:lnTo>
                  <a:lnTo>
                    <a:pt x="117" y="52"/>
                  </a:lnTo>
                  <a:lnTo>
                    <a:pt x="136" y="69"/>
                  </a:lnTo>
                  <a:lnTo>
                    <a:pt x="154" y="71"/>
                  </a:lnTo>
                  <a:lnTo>
                    <a:pt x="154" y="96"/>
                  </a:lnTo>
                  <a:lnTo>
                    <a:pt x="144" y="96"/>
                  </a:lnTo>
                  <a:lnTo>
                    <a:pt x="144" y="81"/>
                  </a:lnTo>
                  <a:lnTo>
                    <a:pt x="117" y="81"/>
                  </a:lnTo>
                  <a:lnTo>
                    <a:pt x="117" y="101"/>
                  </a:lnTo>
                  <a:lnTo>
                    <a:pt x="134" y="118"/>
                  </a:lnTo>
                  <a:lnTo>
                    <a:pt x="164" y="118"/>
                  </a:lnTo>
                  <a:lnTo>
                    <a:pt x="183" y="101"/>
                  </a:lnTo>
                  <a:lnTo>
                    <a:pt x="183" y="64"/>
                  </a:lnTo>
                  <a:lnTo>
                    <a:pt x="164" y="47"/>
                  </a:lnTo>
                  <a:lnTo>
                    <a:pt x="144" y="46"/>
                  </a:lnTo>
                  <a:lnTo>
                    <a:pt x="144" y="22"/>
                  </a:lnTo>
                  <a:lnTo>
                    <a:pt x="154" y="22"/>
                  </a:lnTo>
                  <a:lnTo>
                    <a:pt x="154" y="37"/>
                  </a:lnTo>
                  <a:lnTo>
                    <a:pt x="183" y="37"/>
                  </a:lnTo>
                  <a:lnTo>
                    <a:pt x="183" y="17"/>
                  </a:lnTo>
                  <a:close/>
                  <a:moveTo>
                    <a:pt x="288" y="0"/>
                  </a:moveTo>
                  <a:lnTo>
                    <a:pt x="249" y="0"/>
                  </a:lnTo>
                  <a:lnTo>
                    <a:pt x="232" y="118"/>
                  </a:lnTo>
                  <a:lnTo>
                    <a:pt x="259" y="118"/>
                  </a:lnTo>
                  <a:lnTo>
                    <a:pt x="261" y="96"/>
                  </a:lnTo>
                  <a:lnTo>
                    <a:pt x="276" y="96"/>
                  </a:lnTo>
                  <a:lnTo>
                    <a:pt x="280" y="118"/>
                  </a:lnTo>
                  <a:lnTo>
                    <a:pt x="307" y="118"/>
                  </a:lnTo>
                  <a:lnTo>
                    <a:pt x="288" y="0"/>
                  </a:lnTo>
                  <a:close/>
                  <a:moveTo>
                    <a:pt x="263" y="74"/>
                  </a:moveTo>
                  <a:lnTo>
                    <a:pt x="268" y="25"/>
                  </a:lnTo>
                  <a:lnTo>
                    <a:pt x="269" y="25"/>
                  </a:lnTo>
                  <a:lnTo>
                    <a:pt x="275" y="74"/>
                  </a:lnTo>
                  <a:lnTo>
                    <a:pt x="263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82786F"/>
              </a:gs>
              <a:gs pos="90000">
                <a:srgbClr val="3C38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 userDrawn="1"/>
        </p:nvSpPr>
        <p:spPr bwMode="auto">
          <a:xfrm>
            <a:off x="38103" y="6567500"/>
            <a:ext cx="48387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dirty="0">
                <a:solidFill>
                  <a:prstClr val="white"/>
                </a:solidFill>
                <a:cs typeface="Arial" charset="0"/>
              </a:rPr>
              <a:t>Accountability &amp; Audit Readiness: Sustaining Army’s Strength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525" y="6546850"/>
            <a:ext cx="9144000" cy="0"/>
          </a:xfrm>
          <a:prstGeom prst="line">
            <a:avLst/>
          </a:prstGeom>
          <a:ln w="57150">
            <a:solidFill>
              <a:srgbClr val="FFD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569075"/>
            <a:ext cx="7620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34C9B-0130-4996-AE7A-9F486E3A5145}" type="slidenum">
              <a:rPr lang="en-US">
                <a:solidFill>
                  <a:prstClr val="whit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2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685800"/>
            <a:ext cx="845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8502650" y="6591302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ECEC983-2D8A-4A72-8892-035DB6F5DD5C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1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685800"/>
            <a:ext cx="845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895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5533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8538"/>
            <a:ext cx="8458200" cy="54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5960" y="63360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Line 22"/>
          <p:cNvSpPr>
            <a:spLocks noChangeShapeType="1"/>
          </p:cNvSpPr>
          <p:nvPr userDrawn="1"/>
        </p:nvSpPr>
        <p:spPr bwMode="auto">
          <a:xfrm>
            <a:off x="361950" y="6770756"/>
            <a:ext cx="871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Line 23"/>
          <p:cNvSpPr>
            <a:spLocks noChangeShapeType="1"/>
          </p:cNvSpPr>
          <p:nvPr userDrawn="1"/>
        </p:nvSpPr>
        <p:spPr bwMode="auto">
          <a:xfrm flipV="1">
            <a:off x="375730" y="6703594"/>
            <a:ext cx="8694737" cy="635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AutoShape 25"/>
          <p:cNvSpPr>
            <a:spLocks noChangeArrowheads="1"/>
          </p:cNvSpPr>
          <p:nvPr userDrawn="1"/>
        </p:nvSpPr>
        <p:spPr bwMode="auto">
          <a:xfrm flipH="1">
            <a:off x="5717764" y="6671913"/>
            <a:ext cx="2622824" cy="146050"/>
          </a:xfrm>
          <a:prstGeom prst="parallelogram">
            <a:avLst>
              <a:gd name="adj" fmla="val 203208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" b="1" i="1" dirty="0" smtClean="0">
                <a:solidFill>
                  <a:prstClr val="black"/>
                </a:solidFill>
              </a:rPr>
              <a:t>         ASA </a:t>
            </a:r>
            <a:r>
              <a:rPr lang="en-US" sz="1200" b="1" i="1" dirty="0">
                <a:solidFill>
                  <a:prstClr val="black"/>
                </a:solidFill>
              </a:rPr>
              <a:t>(FM&amp;C)</a:t>
            </a:r>
          </a:p>
        </p:txBody>
      </p:sp>
    </p:spTree>
    <p:extLst>
      <p:ext uri="{BB962C8B-B14F-4D97-AF65-F5344CB8AC3E}">
        <p14:creationId xmlns:p14="http://schemas.microsoft.com/office/powerpoint/2010/main" val="291251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2000">
          <a:solidFill>
            <a:schemeClr val="tx1"/>
          </a:solidFill>
          <a:latin typeface="Calibri" pitchFamily="34" charset="0"/>
        </a:defRPr>
      </a:lvl2pPr>
      <a:lvl3pPr marL="800100" indent="-16827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 pitchFamily="34" charset="0"/>
        </a:defRPr>
      </a:lvl3pPr>
      <a:lvl4pPr marL="1028700" indent="-16827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itchFamily="34" charset="0"/>
        </a:defRPr>
      </a:lvl4pPr>
      <a:lvl5pPr marL="1257300" indent="-1682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99264" y="5334000"/>
            <a:ext cx="7330336" cy="1143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Office of the Assistant Secretary of the Army 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(Financial Management &amp; Comptroller) (OASA(FM&amp;C))</a:t>
            </a:r>
          </a:p>
          <a:p>
            <a:endParaRPr lang="en-US" sz="2400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573381"/>
            <a:ext cx="9144000" cy="1143000"/>
          </a:xfrm>
        </p:spPr>
        <p:txBody>
          <a:bodyPr/>
          <a:lstStyle/>
          <a:p>
            <a:r>
              <a:rPr lang="en-US" sz="2700" dirty="0" smtClean="0">
                <a:solidFill>
                  <a:schemeClr val="tx1"/>
                </a:solidFill>
                <a:latin typeface="+mn-lt"/>
              </a:rPr>
              <a:t>National PDI </a:t>
            </a:r>
            <a:br>
              <a:rPr lang="en-US" sz="2700" dirty="0" smtClean="0">
                <a:solidFill>
                  <a:schemeClr val="tx1"/>
                </a:solidFill>
                <a:latin typeface="+mn-lt"/>
              </a:rPr>
            </a:br>
            <a:r>
              <a:rPr lang="en-US" sz="2700" dirty="0" smtClean="0">
                <a:solidFill>
                  <a:schemeClr val="tx1"/>
                </a:solidFill>
                <a:latin typeface="+mn-lt"/>
              </a:rPr>
              <a:t>Army Service Day</a:t>
            </a:r>
            <a:br>
              <a:rPr lang="en-US" sz="2700" dirty="0" smtClean="0">
                <a:solidFill>
                  <a:schemeClr val="tx1"/>
                </a:solidFill>
                <a:latin typeface="+mn-lt"/>
              </a:rPr>
            </a:br>
            <a:r>
              <a:rPr lang="en-US" sz="2700" dirty="0" smtClean="0">
                <a:solidFill>
                  <a:schemeClr val="tx1"/>
                </a:solidFill>
                <a:latin typeface="+mn-lt"/>
              </a:rPr>
              <a:t>31 May 2017</a:t>
            </a:r>
            <a:endParaRPr lang="en-US" sz="2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4401" y="3962400"/>
            <a:ext cx="7848600" cy="914400"/>
          </a:xfrm>
          <a:prstGeom prst="roundRect">
            <a:avLst/>
          </a:prstGeom>
          <a:solidFill>
            <a:schemeClr val="tx1"/>
          </a:solidFill>
          <a:ln w="63500">
            <a:solidFill>
              <a:srgbClr val="FFC000"/>
            </a:solidFill>
          </a:ln>
          <a:effectLst>
            <a:glow rad="101600">
              <a:srgbClr val="FFC000">
                <a:alpha val="40000"/>
              </a:srgbClr>
            </a:glo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rtlCol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US" sz="2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Audit Readiness and Critical Initiatives in Financial Operations</a:t>
            </a:r>
            <a:endParaRPr lang="en-US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 bwMode="auto">
          <a:xfrm>
            <a:off x="-1643743" y="4194"/>
            <a:ext cx="9144000" cy="50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24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Audit Readiness Is Mission Readiness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358936" y="1075495"/>
            <a:ext cx="4595493" cy="5782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80010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02870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125730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/>
              <a:t>Who is responsible</a:t>
            </a:r>
            <a:r>
              <a:rPr lang="en-US" b="1" kern="0" dirty="0" smtClean="0"/>
              <a:t>?</a:t>
            </a:r>
          </a:p>
          <a:p>
            <a:pPr lvl="1"/>
            <a:r>
              <a:rPr lang="en-US" sz="1600" kern="0" dirty="0" smtClean="0"/>
              <a:t>Everyone has a role, especially leadership</a:t>
            </a:r>
            <a:endParaRPr lang="en-US" sz="1600" kern="0" dirty="0"/>
          </a:p>
          <a:p>
            <a:pPr lvl="1"/>
            <a:r>
              <a:rPr lang="en-US" sz="1600" kern="0" dirty="0" smtClean="0"/>
              <a:t>Cross functional and Army wide</a:t>
            </a:r>
            <a:endParaRPr lang="en-US" sz="2400" b="1" kern="0" dirty="0"/>
          </a:p>
          <a:p>
            <a:r>
              <a:rPr lang="en-US" b="1" kern="0" dirty="0" smtClean="0"/>
              <a:t>What is Audit?</a:t>
            </a:r>
            <a:endParaRPr lang="en-US" b="1" kern="0" dirty="0"/>
          </a:p>
          <a:p>
            <a:pPr lvl="1"/>
            <a:r>
              <a:rPr lang="en-US" sz="1600" kern="0" dirty="0"/>
              <a:t>Doing daily functions </a:t>
            </a:r>
            <a:r>
              <a:rPr lang="en-US" sz="1600" kern="0" dirty="0" smtClean="0"/>
              <a:t>right</a:t>
            </a:r>
            <a:endParaRPr lang="en-US" sz="1600" kern="0" dirty="0"/>
          </a:p>
          <a:p>
            <a:pPr lvl="1"/>
            <a:r>
              <a:rPr lang="en-US" sz="1600" kern="0" dirty="0"/>
              <a:t>Substantiated </a:t>
            </a:r>
            <a:r>
              <a:rPr lang="en-US" sz="1600" kern="0" dirty="0" smtClean="0"/>
              <a:t>transactions</a:t>
            </a:r>
            <a:endParaRPr lang="en-US" sz="1600" kern="0" dirty="0"/>
          </a:p>
          <a:p>
            <a:pPr lvl="1"/>
            <a:r>
              <a:rPr lang="en-US" sz="1600" kern="0" dirty="0" smtClean="0"/>
              <a:t>Balanced </a:t>
            </a:r>
            <a:r>
              <a:rPr lang="en-US" sz="1600" kern="0" dirty="0"/>
              <a:t>checkbook with Treasury</a:t>
            </a:r>
          </a:p>
          <a:p>
            <a:pPr lvl="1"/>
            <a:r>
              <a:rPr lang="en-US" sz="1600" kern="0" dirty="0"/>
              <a:t>Controls:  </a:t>
            </a:r>
            <a:r>
              <a:rPr lang="en-US" sz="1600" kern="0" dirty="0" smtClean="0"/>
              <a:t>management</a:t>
            </a:r>
            <a:r>
              <a:rPr lang="en-US" sz="1600" kern="0" dirty="0"/>
              <a:t>, </a:t>
            </a:r>
            <a:r>
              <a:rPr lang="en-US" sz="1600" kern="0" dirty="0" smtClean="0"/>
              <a:t>systems</a:t>
            </a:r>
            <a:r>
              <a:rPr lang="en-US" sz="1600" kern="0" dirty="0"/>
              <a:t>, </a:t>
            </a:r>
            <a:r>
              <a:rPr lang="en-US" sz="1600" kern="0" dirty="0" smtClean="0"/>
              <a:t>access</a:t>
            </a:r>
            <a:endParaRPr lang="en-US" sz="1600" kern="0" dirty="0"/>
          </a:p>
          <a:p>
            <a:r>
              <a:rPr lang="en-US" b="1" kern="0" dirty="0" smtClean="0"/>
              <a:t>When: </a:t>
            </a:r>
          </a:p>
          <a:p>
            <a:pPr lvl="1"/>
            <a:r>
              <a:rPr lang="en-US" sz="1600" kern="0" dirty="0" smtClean="0"/>
              <a:t>FY18 </a:t>
            </a:r>
            <a:r>
              <a:rPr lang="en-US" sz="1600" kern="0" dirty="0"/>
              <a:t>- First complete audit</a:t>
            </a:r>
          </a:p>
          <a:p>
            <a:r>
              <a:rPr lang="en-US" b="1" kern="0" dirty="0" smtClean="0"/>
              <a:t>Where: </a:t>
            </a:r>
          </a:p>
          <a:p>
            <a:pPr lvl="1"/>
            <a:r>
              <a:rPr lang="en-US" sz="1600" kern="0" dirty="0" smtClean="0"/>
              <a:t>Across the Army </a:t>
            </a:r>
          </a:p>
          <a:p>
            <a:pPr lvl="1"/>
            <a:r>
              <a:rPr lang="en-US" sz="1600" kern="0" dirty="0" smtClean="0"/>
              <a:t>General Fund &amp; Army Working Capital Fund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4" y="4215006"/>
            <a:ext cx="2929950" cy="17926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5" y="2290016"/>
            <a:ext cx="2929950" cy="19500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0" y="721327"/>
            <a:ext cx="2475599" cy="17116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75247" y="6569075"/>
            <a:ext cx="762000" cy="274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2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8"/>
          <p:cNvGrpSpPr>
            <a:grpSpLocks/>
          </p:cNvGrpSpPr>
          <p:nvPr/>
        </p:nvGrpSpPr>
        <p:grpSpPr bwMode="auto">
          <a:xfrm>
            <a:off x="63573" y="23764"/>
            <a:ext cx="369887" cy="529288"/>
            <a:chOff x="576" y="369"/>
            <a:chExt cx="732" cy="973"/>
          </a:xfrm>
        </p:grpSpPr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76" y="369"/>
              <a:ext cx="732" cy="694"/>
            </a:xfrm>
            <a:custGeom>
              <a:avLst/>
              <a:gdLst>
                <a:gd name="T0" fmla="*/ 1212 w 432"/>
                <a:gd name="T1" fmla="*/ 29 h 410"/>
                <a:gd name="T2" fmla="*/ 1137 w 432"/>
                <a:gd name="T3" fmla="*/ 0 h 410"/>
                <a:gd name="T4" fmla="*/ 103 w 432"/>
                <a:gd name="T5" fmla="*/ 0 h 410"/>
                <a:gd name="T6" fmla="*/ 32 w 432"/>
                <a:gd name="T7" fmla="*/ 29 h 410"/>
                <a:gd name="T8" fmla="*/ 0 w 432"/>
                <a:gd name="T9" fmla="*/ 100 h 410"/>
                <a:gd name="T10" fmla="*/ 0 w 432"/>
                <a:gd name="T11" fmla="*/ 1075 h 410"/>
                <a:gd name="T12" fmla="*/ 32 w 432"/>
                <a:gd name="T13" fmla="*/ 1146 h 410"/>
                <a:gd name="T14" fmla="*/ 103 w 432"/>
                <a:gd name="T15" fmla="*/ 1175 h 410"/>
                <a:gd name="T16" fmla="*/ 1137 w 432"/>
                <a:gd name="T17" fmla="*/ 1175 h 410"/>
                <a:gd name="T18" fmla="*/ 1212 w 432"/>
                <a:gd name="T19" fmla="*/ 1146 h 410"/>
                <a:gd name="T20" fmla="*/ 1240 w 432"/>
                <a:gd name="T21" fmla="*/ 1075 h 410"/>
                <a:gd name="T22" fmla="*/ 1240 w 432"/>
                <a:gd name="T23" fmla="*/ 100 h 410"/>
                <a:gd name="T24" fmla="*/ 1212 w 432"/>
                <a:gd name="T25" fmla="*/ 29 h 4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410"/>
                <a:gd name="T41" fmla="*/ 432 w 432"/>
                <a:gd name="T42" fmla="*/ 410 h 4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410">
                  <a:moveTo>
                    <a:pt x="422" y="10"/>
                  </a:moveTo>
                  <a:cubicBezTo>
                    <a:pt x="415" y="3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3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4"/>
                    <a:pt x="4" y="393"/>
                    <a:pt x="11" y="400"/>
                  </a:cubicBezTo>
                  <a:cubicBezTo>
                    <a:pt x="17" y="407"/>
                    <a:pt x="26" y="410"/>
                    <a:pt x="36" y="410"/>
                  </a:cubicBezTo>
                  <a:cubicBezTo>
                    <a:pt x="396" y="410"/>
                    <a:pt x="396" y="410"/>
                    <a:pt x="396" y="410"/>
                  </a:cubicBezTo>
                  <a:cubicBezTo>
                    <a:pt x="406" y="410"/>
                    <a:pt x="415" y="407"/>
                    <a:pt x="422" y="400"/>
                  </a:cubicBezTo>
                  <a:cubicBezTo>
                    <a:pt x="429" y="393"/>
                    <a:pt x="432" y="384"/>
                    <a:pt x="432" y="37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26"/>
                    <a:pt x="429" y="17"/>
                    <a:pt x="422" y="1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595" y="388"/>
              <a:ext cx="694" cy="656"/>
            </a:xfrm>
            <a:custGeom>
              <a:avLst/>
              <a:gdLst>
                <a:gd name="T0" fmla="*/ 1182 w 410"/>
                <a:gd name="T1" fmla="*/ 70 h 388"/>
                <a:gd name="T2" fmla="*/ 1158 w 410"/>
                <a:gd name="T3" fmla="*/ 20 h 388"/>
                <a:gd name="T4" fmla="*/ 1110 w 410"/>
                <a:gd name="T5" fmla="*/ 0 h 388"/>
                <a:gd name="T6" fmla="*/ 71 w 410"/>
                <a:gd name="T7" fmla="*/ 0 h 388"/>
                <a:gd name="T8" fmla="*/ 24 w 410"/>
                <a:gd name="T9" fmla="*/ 20 h 388"/>
                <a:gd name="T10" fmla="*/ 0 w 410"/>
                <a:gd name="T11" fmla="*/ 70 h 388"/>
                <a:gd name="T12" fmla="*/ 0 w 410"/>
                <a:gd name="T13" fmla="*/ 1046 h 388"/>
                <a:gd name="T14" fmla="*/ 24 w 410"/>
                <a:gd name="T15" fmla="*/ 1096 h 388"/>
                <a:gd name="T16" fmla="*/ 71 w 410"/>
                <a:gd name="T17" fmla="*/ 1116 h 388"/>
                <a:gd name="T18" fmla="*/ 1110 w 410"/>
                <a:gd name="T19" fmla="*/ 1116 h 388"/>
                <a:gd name="T20" fmla="*/ 1158 w 410"/>
                <a:gd name="T21" fmla="*/ 1096 h 388"/>
                <a:gd name="T22" fmla="*/ 1182 w 410"/>
                <a:gd name="T23" fmla="*/ 1046 h 388"/>
                <a:gd name="T24" fmla="*/ 1182 w 410"/>
                <a:gd name="T25" fmla="*/ 70 h 3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388"/>
                <a:gd name="T41" fmla="*/ 410 w 410"/>
                <a:gd name="T42" fmla="*/ 388 h 3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388">
                  <a:moveTo>
                    <a:pt x="410" y="24"/>
                  </a:moveTo>
                  <a:cubicBezTo>
                    <a:pt x="410" y="18"/>
                    <a:pt x="407" y="12"/>
                    <a:pt x="402" y="7"/>
                  </a:cubicBezTo>
                  <a:cubicBezTo>
                    <a:pt x="398" y="2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2"/>
                    <a:pt x="8" y="7"/>
                  </a:cubicBezTo>
                  <a:cubicBezTo>
                    <a:pt x="3" y="12"/>
                    <a:pt x="0" y="18"/>
                    <a:pt x="0" y="2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70"/>
                    <a:pt x="3" y="376"/>
                    <a:pt x="8" y="381"/>
                  </a:cubicBezTo>
                  <a:cubicBezTo>
                    <a:pt x="12" y="386"/>
                    <a:pt x="18" y="388"/>
                    <a:pt x="25" y="388"/>
                  </a:cubicBezTo>
                  <a:cubicBezTo>
                    <a:pt x="385" y="388"/>
                    <a:pt x="385" y="388"/>
                    <a:pt x="385" y="388"/>
                  </a:cubicBezTo>
                  <a:cubicBezTo>
                    <a:pt x="392" y="388"/>
                    <a:pt x="398" y="386"/>
                    <a:pt x="402" y="381"/>
                  </a:cubicBezTo>
                  <a:cubicBezTo>
                    <a:pt x="407" y="376"/>
                    <a:pt x="410" y="370"/>
                    <a:pt x="410" y="364"/>
                  </a:cubicBezTo>
                  <a:cubicBezTo>
                    <a:pt x="410" y="24"/>
                    <a:pt x="410" y="24"/>
                    <a:pt x="410" y="24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614" y="407"/>
              <a:ext cx="657" cy="618"/>
            </a:xfrm>
            <a:custGeom>
              <a:avLst/>
              <a:gdLst>
                <a:gd name="T0" fmla="*/ 1103 w 386"/>
                <a:gd name="T1" fmla="*/ 8 h 364"/>
                <a:gd name="T2" fmla="*/ 1074 w 386"/>
                <a:gd name="T3" fmla="*/ 0 h 364"/>
                <a:gd name="T4" fmla="*/ 37 w 386"/>
                <a:gd name="T5" fmla="*/ 0 h 364"/>
                <a:gd name="T6" fmla="*/ 12 w 386"/>
                <a:gd name="T7" fmla="*/ 8 h 364"/>
                <a:gd name="T8" fmla="*/ 0 w 386"/>
                <a:gd name="T9" fmla="*/ 34 h 364"/>
                <a:gd name="T10" fmla="*/ 0 w 386"/>
                <a:gd name="T11" fmla="*/ 1012 h 364"/>
                <a:gd name="T12" fmla="*/ 12 w 386"/>
                <a:gd name="T13" fmla="*/ 1037 h 364"/>
                <a:gd name="T14" fmla="*/ 37 w 386"/>
                <a:gd name="T15" fmla="*/ 1046 h 364"/>
                <a:gd name="T16" fmla="*/ 1074 w 386"/>
                <a:gd name="T17" fmla="*/ 1046 h 364"/>
                <a:gd name="T18" fmla="*/ 1103 w 386"/>
                <a:gd name="T19" fmla="*/ 1037 h 364"/>
                <a:gd name="T20" fmla="*/ 1111 w 386"/>
                <a:gd name="T21" fmla="*/ 1012 h 364"/>
                <a:gd name="T22" fmla="*/ 1111 w 386"/>
                <a:gd name="T23" fmla="*/ 34 h 364"/>
                <a:gd name="T24" fmla="*/ 1103 w 386"/>
                <a:gd name="T25" fmla="*/ 8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364"/>
                <a:gd name="T41" fmla="*/ 386 w 386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364">
                  <a:moveTo>
                    <a:pt x="383" y="3"/>
                  </a:move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5"/>
                    <a:pt x="1" y="358"/>
                    <a:pt x="4" y="361"/>
                  </a:cubicBezTo>
                  <a:cubicBezTo>
                    <a:pt x="6" y="363"/>
                    <a:pt x="9" y="364"/>
                    <a:pt x="13" y="364"/>
                  </a:cubicBezTo>
                  <a:cubicBezTo>
                    <a:pt x="373" y="364"/>
                    <a:pt x="373" y="364"/>
                    <a:pt x="373" y="364"/>
                  </a:cubicBezTo>
                  <a:cubicBezTo>
                    <a:pt x="377" y="364"/>
                    <a:pt x="380" y="363"/>
                    <a:pt x="383" y="361"/>
                  </a:cubicBezTo>
                  <a:cubicBezTo>
                    <a:pt x="385" y="358"/>
                    <a:pt x="386" y="355"/>
                    <a:pt x="386" y="352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6" y="9"/>
                    <a:pt x="385" y="6"/>
                    <a:pt x="383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673" y="451"/>
              <a:ext cx="553" cy="521"/>
            </a:xfrm>
            <a:custGeom>
              <a:avLst/>
              <a:gdLst>
                <a:gd name="T0" fmla="*/ 554 w 552"/>
                <a:gd name="T1" fmla="*/ 199 h 521"/>
                <a:gd name="T2" fmla="*/ 344 w 552"/>
                <a:gd name="T3" fmla="*/ 199 h 521"/>
                <a:gd name="T4" fmla="*/ 279 w 552"/>
                <a:gd name="T5" fmla="*/ 0 h 521"/>
                <a:gd name="T6" fmla="*/ 211 w 552"/>
                <a:gd name="T7" fmla="*/ 199 h 521"/>
                <a:gd name="T8" fmla="*/ 0 w 552"/>
                <a:gd name="T9" fmla="*/ 199 h 521"/>
                <a:gd name="T10" fmla="*/ 172 w 552"/>
                <a:gd name="T11" fmla="*/ 319 h 521"/>
                <a:gd name="T12" fmla="*/ 108 w 552"/>
                <a:gd name="T13" fmla="*/ 515 h 521"/>
                <a:gd name="T14" fmla="*/ 278 w 552"/>
                <a:gd name="T15" fmla="*/ 395 h 521"/>
                <a:gd name="T16" fmla="*/ 449 w 552"/>
                <a:gd name="T17" fmla="*/ 519 h 521"/>
                <a:gd name="T18" fmla="*/ 386 w 552"/>
                <a:gd name="T19" fmla="*/ 315 h 521"/>
                <a:gd name="T20" fmla="*/ 554 w 552"/>
                <a:gd name="T21" fmla="*/ 199 h 521"/>
                <a:gd name="T22" fmla="*/ 554 w 552"/>
                <a:gd name="T23" fmla="*/ 199 h 5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2"/>
                <a:gd name="T37" fmla="*/ 0 h 521"/>
                <a:gd name="T38" fmla="*/ 552 w 552"/>
                <a:gd name="T39" fmla="*/ 521 h 5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2" h="521">
                  <a:moveTo>
                    <a:pt x="552" y="199"/>
                  </a:moveTo>
                  <a:lnTo>
                    <a:pt x="342" y="199"/>
                  </a:lnTo>
                  <a:lnTo>
                    <a:pt x="277" y="0"/>
                  </a:lnTo>
                  <a:lnTo>
                    <a:pt x="211" y="199"/>
                  </a:lnTo>
                  <a:lnTo>
                    <a:pt x="0" y="199"/>
                  </a:lnTo>
                  <a:lnTo>
                    <a:pt x="172" y="321"/>
                  </a:lnTo>
                  <a:lnTo>
                    <a:pt x="108" y="517"/>
                  </a:lnTo>
                  <a:lnTo>
                    <a:pt x="276" y="397"/>
                  </a:lnTo>
                  <a:lnTo>
                    <a:pt x="447" y="521"/>
                  </a:lnTo>
                  <a:lnTo>
                    <a:pt x="384" y="317"/>
                  </a:lnTo>
                  <a:lnTo>
                    <a:pt x="552" y="199"/>
                  </a:ln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743" y="520"/>
              <a:ext cx="415" cy="389"/>
            </a:xfrm>
            <a:custGeom>
              <a:avLst/>
              <a:gdLst>
                <a:gd name="T0" fmla="*/ 416 w 414"/>
                <a:gd name="T1" fmla="*/ 147 h 390"/>
                <a:gd name="T2" fmla="*/ 258 w 414"/>
                <a:gd name="T3" fmla="*/ 147 h 390"/>
                <a:gd name="T4" fmla="*/ 210 w 414"/>
                <a:gd name="T5" fmla="*/ 0 h 390"/>
                <a:gd name="T6" fmla="*/ 158 w 414"/>
                <a:gd name="T7" fmla="*/ 147 h 390"/>
                <a:gd name="T8" fmla="*/ 0 w 414"/>
                <a:gd name="T9" fmla="*/ 147 h 390"/>
                <a:gd name="T10" fmla="*/ 129 w 414"/>
                <a:gd name="T11" fmla="*/ 237 h 390"/>
                <a:gd name="T12" fmla="*/ 81 w 414"/>
                <a:gd name="T13" fmla="*/ 386 h 390"/>
                <a:gd name="T14" fmla="*/ 209 w 414"/>
                <a:gd name="T15" fmla="*/ 294 h 390"/>
                <a:gd name="T16" fmla="*/ 338 w 414"/>
                <a:gd name="T17" fmla="*/ 388 h 390"/>
                <a:gd name="T18" fmla="*/ 290 w 414"/>
                <a:gd name="T19" fmla="*/ 235 h 390"/>
                <a:gd name="T20" fmla="*/ 416 w 414"/>
                <a:gd name="T21" fmla="*/ 147 h 390"/>
                <a:gd name="T22" fmla="*/ 416 w 414"/>
                <a:gd name="T23" fmla="*/ 147 h 3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4"/>
                <a:gd name="T37" fmla="*/ 0 h 390"/>
                <a:gd name="T38" fmla="*/ 414 w 414"/>
                <a:gd name="T39" fmla="*/ 390 h 3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4" h="390">
                  <a:moveTo>
                    <a:pt x="414" y="147"/>
                  </a:moveTo>
                  <a:lnTo>
                    <a:pt x="256" y="147"/>
                  </a:lnTo>
                  <a:lnTo>
                    <a:pt x="208" y="0"/>
                  </a:lnTo>
                  <a:lnTo>
                    <a:pt x="158" y="147"/>
                  </a:lnTo>
                  <a:lnTo>
                    <a:pt x="0" y="147"/>
                  </a:lnTo>
                  <a:lnTo>
                    <a:pt x="129" y="239"/>
                  </a:lnTo>
                  <a:lnTo>
                    <a:pt x="81" y="388"/>
                  </a:lnTo>
                  <a:lnTo>
                    <a:pt x="207" y="296"/>
                  </a:lnTo>
                  <a:lnTo>
                    <a:pt x="336" y="390"/>
                  </a:lnTo>
                  <a:lnTo>
                    <a:pt x="288" y="237"/>
                  </a:lnTo>
                  <a:lnTo>
                    <a:pt x="414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790" y="573"/>
              <a:ext cx="317" cy="292"/>
            </a:xfrm>
            <a:custGeom>
              <a:avLst/>
              <a:gdLst>
                <a:gd name="T0" fmla="*/ 221 w 312"/>
                <a:gd name="T1" fmla="*/ 178 h 293"/>
                <a:gd name="T2" fmla="*/ 318 w 312"/>
                <a:gd name="T3" fmla="*/ 112 h 293"/>
                <a:gd name="T4" fmla="*/ 197 w 312"/>
                <a:gd name="T5" fmla="*/ 112 h 293"/>
                <a:gd name="T6" fmla="*/ 160 w 312"/>
                <a:gd name="T7" fmla="*/ 0 h 293"/>
                <a:gd name="T8" fmla="*/ 121 w 312"/>
                <a:gd name="T9" fmla="*/ 112 h 293"/>
                <a:gd name="T10" fmla="*/ 0 w 312"/>
                <a:gd name="T11" fmla="*/ 112 h 293"/>
                <a:gd name="T12" fmla="*/ 98 w 312"/>
                <a:gd name="T13" fmla="*/ 178 h 293"/>
                <a:gd name="T14" fmla="*/ 63 w 312"/>
                <a:gd name="T15" fmla="*/ 290 h 293"/>
                <a:gd name="T16" fmla="*/ 160 w 312"/>
                <a:gd name="T17" fmla="*/ 222 h 293"/>
                <a:gd name="T18" fmla="*/ 256 w 312"/>
                <a:gd name="T19" fmla="*/ 291 h 293"/>
                <a:gd name="T20" fmla="*/ 221 w 312"/>
                <a:gd name="T21" fmla="*/ 178 h 293"/>
                <a:gd name="T22" fmla="*/ 221 w 312"/>
                <a:gd name="T23" fmla="*/ 178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293"/>
                <a:gd name="T38" fmla="*/ 312 w 312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293">
                  <a:moveTo>
                    <a:pt x="217" y="180"/>
                  </a:moveTo>
                  <a:lnTo>
                    <a:pt x="312" y="112"/>
                  </a:lnTo>
                  <a:lnTo>
                    <a:pt x="193" y="112"/>
                  </a:lnTo>
                  <a:lnTo>
                    <a:pt x="156" y="0"/>
                  </a:lnTo>
                  <a:lnTo>
                    <a:pt x="119" y="112"/>
                  </a:lnTo>
                  <a:lnTo>
                    <a:pt x="0" y="112"/>
                  </a:lnTo>
                  <a:lnTo>
                    <a:pt x="96" y="180"/>
                  </a:lnTo>
                  <a:lnTo>
                    <a:pt x="61" y="292"/>
                  </a:lnTo>
                  <a:lnTo>
                    <a:pt x="156" y="224"/>
                  </a:lnTo>
                  <a:lnTo>
                    <a:pt x="252" y="293"/>
                  </a:lnTo>
                  <a:lnTo>
                    <a:pt x="217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576" y="1081"/>
              <a:ext cx="732" cy="261"/>
            </a:xfrm>
            <a:custGeom>
              <a:avLst/>
              <a:gdLst>
                <a:gd name="T0" fmla="*/ 103 w 432"/>
                <a:gd name="T1" fmla="*/ 0 h 153"/>
                <a:gd name="T2" fmla="*/ 32 w 432"/>
                <a:gd name="T3" fmla="*/ 32 h 153"/>
                <a:gd name="T4" fmla="*/ 0 w 432"/>
                <a:gd name="T5" fmla="*/ 103 h 153"/>
                <a:gd name="T6" fmla="*/ 0 w 432"/>
                <a:gd name="T7" fmla="*/ 339 h 153"/>
                <a:gd name="T8" fmla="*/ 32 w 432"/>
                <a:gd name="T9" fmla="*/ 410 h 153"/>
                <a:gd name="T10" fmla="*/ 103 w 432"/>
                <a:gd name="T11" fmla="*/ 438 h 153"/>
                <a:gd name="T12" fmla="*/ 1137 w 432"/>
                <a:gd name="T13" fmla="*/ 438 h 153"/>
                <a:gd name="T14" fmla="*/ 1212 w 432"/>
                <a:gd name="T15" fmla="*/ 410 h 153"/>
                <a:gd name="T16" fmla="*/ 1240 w 432"/>
                <a:gd name="T17" fmla="*/ 339 h 153"/>
                <a:gd name="T18" fmla="*/ 1240 w 432"/>
                <a:gd name="T19" fmla="*/ 103 h 153"/>
                <a:gd name="T20" fmla="*/ 1212 w 432"/>
                <a:gd name="T21" fmla="*/ 32 h 153"/>
                <a:gd name="T22" fmla="*/ 1137 w 432"/>
                <a:gd name="T23" fmla="*/ 0 h 153"/>
                <a:gd name="T24" fmla="*/ 103 w 432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153"/>
                <a:gd name="T41" fmla="*/ 432 w 432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153">
                  <a:moveTo>
                    <a:pt x="36" y="0"/>
                  </a:moveTo>
                  <a:cubicBezTo>
                    <a:pt x="26" y="0"/>
                    <a:pt x="17" y="4"/>
                    <a:pt x="11" y="11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7"/>
                    <a:pt x="4" y="136"/>
                    <a:pt x="11" y="143"/>
                  </a:cubicBezTo>
                  <a:cubicBezTo>
                    <a:pt x="17" y="150"/>
                    <a:pt x="26" y="153"/>
                    <a:pt x="36" y="153"/>
                  </a:cubicBezTo>
                  <a:cubicBezTo>
                    <a:pt x="396" y="153"/>
                    <a:pt x="396" y="153"/>
                    <a:pt x="396" y="153"/>
                  </a:cubicBezTo>
                  <a:cubicBezTo>
                    <a:pt x="406" y="153"/>
                    <a:pt x="415" y="150"/>
                    <a:pt x="422" y="143"/>
                  </a:cubicBezTo>
                  <a:cubicBezTo>
                    <a:pt x="429" y="136"/>
                    <a:pt x="432" y="127"/>
                    <a:pt x="432" y="118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26"/>
                    <a:pt x="429" y="17"/>
                    <a:pt x="422" y="11"/>
                  </a:cubicBezTo>
                  <a:cubicBezTo>
                    <a:pt x="415" y="4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595" y="1100"/>
              <a:ext cx="694" cy="223"/>
            </a:xfrm>
            <a:custGeom>
              <a:avLst/>
              <a:gdLst>
                <a:gd name="T0" fmla="*/ 24 w 410"/>
                <a:gd name="T1" fmla="*/ 24 h 131"/>
                <a:gd name="T2" fmla="*/ 0 w 410"/>
                <a:gd name="T3" fmla="*/ 74 h 131"/>
                <a:gd name="T4" fmla="*/ 0 w 410"/>
                <a:gd name="T5" fmla="*/ 316 h 131"/>
                <a:gd name="T6" fmla="*/ 24 w 410"/>
                <a:gd name="T7" fmla="*/ 366 h 131"/>
                <a:gd name="T8" fmla="*/ 71 w 410"/>
                <a:gd name="T9" fmla="*/ 386 h 131"/>
                <a:gd name="T10" fmla="*/ 1110 w 410"/>
                <a:gd name="T11" fmla="*/ 386 h 131"/>
                <a:gd name="T12" fmla="*/ 1158 w 410"/>
                <a:gd name="T13" fmla="*/ 366 h 131"/>
                <a:gd name="T14" fmla="*/ 1182 w 410"/>
                <a:gd name="T15" fmla="*/ 316 h 131"/>
                <a:gd name="T16" fmla="*/ 1182 w 410"/>
                <a:gd name="T17" fmla="*/ 74 h 131"/>
                <a:gd name="T18" fmla="*/ 1158 w 410"/>
                <a:gd name="T19" fmla="*/ 24 h 131"/>
                <a:gd name="T20" fmla="*/ 1110 w 410"/>
                <a:gd name="T21" fmla="*/ 0 h 131"/>
                <a:gd name="T22" fmla="*/ 71 w 410"/>
                <a:gd name="T23" fmla="*/ 0 h 131"/>
                <a:gd name="T24" fmla="*/ 24 w 410"/>
                <a:gd name="T25" fmla="*/ 24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131"/>
                <a:gd name="T41" fmla="*/ 410 w 410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131">
                  <a:moveTo>
                    <a:pt x="8" y="8"/>
                  </a:moveTo>
                  <a:cubicBezTo>
                    <a:pt x="3" y="12"/>
                    <a:pt x="0" y="18"/>
                    <a:pt x="0" y="2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3"/>
                    <a:pt x="3" y="119"/>
                    <a:pt x="8" y="124"/>
                  </a:cubicBezTo>
                  <a:cubicBezTo>
                    <a:pt x="12" y="129"/>
                    <a:pt x="18" y="131"/>
                    <a:pt x="25" y="131"/>
                  </a:cubicBezTo>
                  <a:cubicBezTo>
                    <a:pt x="385" y="131"/>
                    <a:pt x="385" y="131"/>
                    <a:pt x="385" y="131"/>
                  </a:cubicBezTo>
                  <a:cubicBezTo>
                    <a:pt x="392" y="131"/>
                    <a:pt x="398" y="129"/>
                    <a:pt x="402" y="124"/>
                  </a:cubicBezTo>
                  <a:cubicBezTo>
                    <a:pt x="407" y="119"/>
                    <a:pt x="410" y="113"/>
                    <a:pt x="410" y="107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0" y="18"/>
                    <a:pt x="407" y="12"/>
                    <a:pt x="402" y="8"/>
                  </a:cubicBezTo>
                  <a:cubicBezTo>
                    <a:pt x="398" y="3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3"/>
                    <a:pt x="8" y="8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14" y="1122"/>
              <a:ext cx="657" cy="182"/>
            </a:xfrm>
            <a:custGeom>
              <a:avLst/>
              <a:gdLst>
                <a:gd name="T0" fmla="*/ 37 w 386"/>
                <a:gd name="T1" fmla="*/ 0 h 108"/>
                <a:gd name="T2" fmla="*/ 12 w 386"/>
                <a:gd name="T3" fmla="*/ 12 h 108"/>
                <a:gd name="T4" fmla="*/ 0 w 386"/>
                <a:gd name="T5" fmla="*/ 37 h 108"/>
                <a:gd name="T6" fmla="*/ 0 w 386"/>
                <a:gd name="T7" fmla="*/ 270 h 108"/>
                <a:gd name="T8" fmla="*/ 12 w 386"/>
                <a:gd name="T9" fmla="*/ 295 h 108"/>
                <a:gd name="T10" fmla="*/ 37 w 386"/>
                <a:gd name="T11" fmla="*/ 307 h 108"/>
                <a:gd name="T12" fmla="*/ 1074 w 386"/>
                <a:gd name="T13" fmla="*/ 307 h 108"/>
                <a:gd name="T14" fmla="*/ 1103 w 386"/>
                <a:gd name="T15" fmla="*/ 295 h 108"/>
                <a:gd name="T16" fmla="*/ 1111 w 386"/>
                <a:gd name="T17" fmla="*/ 270 h 108"/>
                <a:gd name="T18" fmla="*/ 1111 w 386"/>
                <a:gd name="T19" fmla="*/ 37 h 108"/>
                <a:gd name="T20" fmla="*/ 1103 w 386"/>
                <a:gd name="T21" fmla="*/ 12 h 108"/>
                <a:gd name="T22" fmla="*/ 1074 w 386"/>
                <a:gd name="T23" fmla="*/ 0 h 108"/>
                <a:gd name="T24" fmla="*/ 37 w 386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108"/>
                <a:gd name="T41" fmla="*/ 386 w 386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108">
                  <a:moveTo>
                    <a:pt x="13" y="0"/>
                  </a:move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1" y="101"/>
                    <a:pt x="4" y="104"/>
                  </a:cubicBezTo>
                  <a:cubicBezTo>
                    <a:pt x="6" y="106"/>
                    <a:pt x="9" y="108"/>
                    <a:pt x="13" y="108"/>
                  </a:cubicBezTo>
                  <a:cubicBezTo>
                    <a:pt x="373" y="108"/>
                    <a:pt x="373" y="108"/>
                    <a:pt x="373" y="108"/>
                  </a:cubicBezTo>
                  <a:cubicBezTo>
                    <a:pt x="377" y="108"/>
                    <a:pt x="380" y="106"/>
                    <a:pt x="383" y="104"/>
                  </a:cubicBezTo>
                  <a:cubicBezTo>
                    <a:pt x="385" y="101"/>
                    <a:pt x="386" y="98"/>
                    <a:pt x="386" y="95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9"/>
                    <a:pt x="385" y="6"/>
                    <a:pt x="383" y="4"/>
                  </a:cubicBez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658" y="1154"/>
              <a:ext cx="572" cy="119"/>
            </a:xfrm>
            <a:custGeom>
              <a:avLst/>
              <a:gdLst>
                <a:gd name="T0" fmla="*/ 385 w 569"/>
                <a:gd name="T1" fmla="*/ 17 h 118"/>
                <a:gd name="T2" fmla="*/ 319 w 569"/>
                <a:gd name="T3" fmla="*/ 0 h 118"/>
                <a:gd name="T4" fmla="*/ 348 w 569"/>
                <a:gd name="T5" fmla="*/ 118 h 118"/>
                <a:gd name="T6" fmla="*/ 358 w 569"/>
                <a:gd name="T7" fmla="*/ 71 h 118"/>
                <a:gd name="T8" fmla="*/ 385 w 569"/>
                <a:gd name="T9" fmla="*/ 118 h 118"/>
                <a:gd name="T10" fmla="*/ 371 w 569"/>
                <a:gd name="T11" fmla="*/ 59 h 118"/>
                <a:gd name="T12" fmla="*/ 385 w 569"/>
                <a:gd name="T13" fmla="*/ 47 h 118"/>
                <a:gd name="T14" fmla="*/ 0 w 569"/>
                <a:gd name="T15" fmla="*/ 101 h 118"/>
                <a:gd name="T16" fmla="*/ 49 w 569"/>
                <a:gd name="T17" fmla="*/ 118 h 118"/>
                <a:gd name="T18" fmla="*/ 68 w 569"/>
                <a:gd name="T19" fmla="*/ 0 h 118"/>
                <a:gd name="T20" fmla="*/ 39 w 569"/>
                <a:gd name="T21" fmla="*/ 96 h 118"/>
                <a:gd name="T22" fmla="*/ 27 w 569"/>
                <a:gd name="T23" fmla="*/ 0 h 118"/>
                <a:gd name="T24" fmla="*/ 0 w 569"/>
                <a:gd name="T25" fmla="*/ 0 h 118"/>
                <a:gd name="T26" fmla="*/ 358 w 569"/>
                <a:gd name="T27" fmla="*/ 49 h 118"/>
                <a:gd name="T28" fmla="*/ 348 w 569"/>
                <a:gd name="T29" fmla="*/ 22 h 118"/>
                <a:gd name="T30" fmla="*/ 358 w 569"/>
                <a:gd name="T31" fmla="*/ 22 h 118"/>
                <a:gd name="T32" fmla="*/ 455 w 569"/>
                <a:gd name="T33" fmla="*/ 0 h 118"/>
                <a:gd name="T34" fmla="*/ 443 w 569"/>
                <a:gd name="T35" fmla="*/ 57 h 118"/>
                <a:gd name="T36" fmla="*/ 400 w 569"/>
                <a:gd name="T37" fmla="*/ 0 h 118"/>
                <a:gd name="T38" fmla="*/ 424 w 569"/>
                <a:gd name="T39" fmla="*/ 118 h 118"/>
                <a:gd name="T40" fmla="*/ 426 w 569"/>
                <a:gd name="T41" fmla="*/ 42 h 118"/>
                <a:gd name="T42" fmla="*/ 450 w 569"/>
                <a:gd name="T43" fmla="*/ 118 h 118"/>
                <a:gd name="T44" fmla="*/ 463 w 569"/>
                <a:gd name="T45" fmla="*/ 42 h 118"/>
                <a:gd name="T46" fmla="*/ 487 w 569"/>
                <a:gd name="T47" fmla="*/ 118 h 118"/>
                <a:gd name="T48" fmla="*/ 487 w 569"/>
                <a:gd name="T49" fmla="*/ 0 h 118"/>
                <a:gd name="T50" fmla="*/ 536 w 569"/>
                <a:gd name="T51" fmla="*/ 42 h 118"/>
                <a:gd name="T52" fmla="*/ 499 w 569"/>
                <a:gd name="T53" fmla="*/ 0 h 118"/>
                <a:gd name="T54" fmla="*/ 523 w 569"/>
                <a:gd name="T55" fmla="*/ 118 h 118"/>
                <a:gd name="T56" fmla="*/ 550 w 569"/>
                <a:gd name="T57" fmla="*/ 69 h 118"/>
                <a:gd name="T58" fmla="*/ 546 w 569"/>
                <a:gd name="T59" fmla="*/ 0 h 118"/>
                <a:gd name="T60" fmla="*/ 536 w 569"/>
                <a:gd name="T61" fmla="*/ 42 h 118"/>
                <a:gd name="T62" fmla="*/ 105 w 569"/>
                <a:gd name="T63" fmla="*/ 96 h 118"/>
                <a:gd name="T64" fmla="*/ 76 w 569"/>
                <a:gd name="T65" fmla="*/ 118 h 118"/>
                <a:gd name="T66" fmla="*/ 105 w 569"/>
                <a:gd name="T67" fmla="*/ 118 h 118"/>
                <a:gd name="T68" fmla="*/ 195 w 569"/>
                <a:gd name="T69" fmla="*/ 118 h 118"/>
                <a:gd name="T70" fmla="*/ 222 w 569"/>
                <a:gd name="T71" fmla="*/ 96 h 118"/>
                <a:gd name="T72" fmla="*/ 195 w 569"/>
                <a:gd name="T73" fmla="*/ 96 h 118"/>
                <a:gd name="T74" fmla="*/ 165 w 569"/>
                <a:gd name="T75" fmla="*/ 0 h 118"/>
                <a:gd name="T76" fmla="*/ 117 w 569"/>
                <a:gd name="T77" fmla="*/ 17 h 118"/>
                <a:gd name="T78" fmla="*/ 136 w 569"/>
                <a:gd name="T79" fmla="*/ 69 h 118"/>
                <a:gd name="T80" fmla="*/ 156 w 569"/>
                <a:gd name="T81" fmla="*/ 96 h 118"/>
                <a:gd name="T82" fmla="*/ 146 w 569"/>
                <a:gd name="T83" fmla="*/ 81 h 118"/>
                <a:gd name="T84" fmla="*/ 117 w 569"/>
                <a:gd name="T85" fmla="*/ 101 h 118"/>
                <a:gd name="T86" fmla="*/ 166 w 569"/>
                <a:gd name="T87" fmla="*/ 118 h 118"/>
                <a:gd name="T88" fmla="*/ 185 w 569"/>
                <a:gd name="T89" fmla="*/ 64 h 118"/>
                <a:gd name="T90" fmla="*/ 146 w 569"/>
                <a:gd name="T91" fmla="*/ 46 h 118"/>
                <a:gd name="T92" fmla="*/ 156 w 569"/>
                <a:gd name="T93" fmla="*/ 22 h 118"/>
                <a:gd name="T94" fmla="*/ 185 w 569"/>
                <a:gd name="T95" fmla="*/ 37 h 118"/>
                <a:gd name="T96" fmla="*/ 185 w 569"/>
                <a:gd name="T97" fmla="*/ 17 h 118"/>
                <a:gd name="T98" fmla="*/ 251 w 569"/>
                <a:gd name="T99" fmla="*/ 0 h 118"/>
                <a:gd name="T100" fmla="*/ 261 w 569"/>
                <a:gd name="T101" fmla="*/ 118 h 118"/>
                <a:gd name="T102" fmla="*/ 278 w 569"/>
                <a:gd name="T103" fmla="*/ 96 h 118"/>
                <a:gd name="T104" fmla="*/ 309 w 569"/>
                <a:gd name="T105" fmla="*/ 118 h 118"/>
                <a:gd name="T106" fmla="*/ 290 w 569"/>
                <a:gd name="T107" fmla="*/ 0 h 118"/>
                <a:gd name="T108" fmla="*/ 270 w 569"/>
                <a:gd name="T109" fmla="*/ 25 h 118"/>
                <a:gd name="T110" fmla="*/ 277 w 569"/>
                <a:gd name="T111" fmla="*/ 74 h 118"/>
                <a:gd name="T112" fmla="*/ 265 w 569"/>
                <a:gd name="T113" fmla="*/ 74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9"/>
                <a:gd name="T172" fmla="*/ 0 h 118"/>
                <a:gd name="T173" fmla="*/ 569 w 569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9" h="118">
                  <a:moveTo>
                    <a:pt x="383" y="47"/>
                  </a:moveTo>
                  <a:lnTo>
                    <a:pt x="383" y="17"/>
                  </a:lnTo>
                  <a:lnTo>
                    <a:pt x="364" y="0"/>
                  </a:lnTo>
                  <a:lnTo>
                    <a:pt x="317" y="0"/>
                  </a:lnTo>
                  <a:lnTo>
                    <a:pt x="317" y="118"/>
                  </a:lnTo>
                  <a:lnTo>
                    <a:pt x="346" y="118"/>
                  </a:lnTo>
                  <a:lnTo>
                    <a:pt x="346" y="71"/>
                  </a:lnTo>
                  <a:lnTo>
                    <a:pt x="356" y="71"/>
                  </a:lnTo>
                  <a:lnTo>
                    <a:pt x="356" y="118"/>
                  </a:lnTo>
                  <a:lnTo>
                    <a:pt x="383" y="118"/>
                  </a:lnTo>
                  <a:lnTo>
                    <a:pt x="383" y="71"/>
                  </a:lnTo>
                  <a:lnTo>
                    <a:pt x="369" y="59"/>
                  </a:lnTo>
                  <a:lnTo>
                    <a:pt x="383" y="47"/>
                  </a:lnTo>
                  <a:close/>
                  <a:moveTo>
                    <a:pt x="0" y="0"/>
                  </a:moveTo>
                  <a:lnTo>
                    <a:pt x="0" y="101"/>
                  </a:lnTo>
                  <a:lnTo>
                    <a:pt x="19" y="118"/>
                  </a:lnTo>
                  <a:lnTo>
                    <a:pt x="49" y="118"/>
                  </a:lnTo>
                  <a:lnTo>
                    <a:pt x="68" y="101"/>
                  </a:lnTo>
                  <a:lnTo>
                    <a:pt x="68" y="0"/>
                  </a:lnTo>
                  <a:lnTo>
                    <a:pt x="39" y="0"/>
                  </a:lnTo>
                  <a:lnTo>
                    <a:pt x="39" y="96"/>
                  </a:lnTo>
                  <a:lnTo>
                    <a:pt x="27" y="96"/>
                  </a:lnTo>
                  <a:lnTo>
                    <a:pt x="27" y="0"/>
                  </a:lnTo>
                  <a:lnTo>
                    <a:pt x="0" y="0"/>
                  </a:lnTo>
                  <a:close/>
                  <a:moveTo>
                    <a:pt x="356" y="22"/>
                  </a:moveTo>
                  <a:lnTo>
                    <a:pt x="356" y="49"/>
                  </a:lnTo>
                  <a:lnTo>
                    <a:pt x="346" y="49"/>
                  </a:lnTo>
                  <a:lnTo>
                    <a:pt x="346" y="22"/>
                  </a:lnTo>
                  <a:lnTo>
                    <a:pt x="356" y="22"/>
                  </a:lnTo>
                  <a:close/>
                  <a:moveTo>
                    <a:pt x="483" y="0"/>
                  </a:moveTo>
                  <a:lnTo>
                    <a:pt x="451" y="0"/>
                  </a:lnTo>
                  <a:lnTo>
                    <a:pt x="442" y="57"/>
                  </a:lnTo>
                  <a:lnTo>
                    <a:pt x="439" y="57"/>
                  </a:lnTo>
                  <a:lnTo>
                    <a:pt x="430" y="0"/>
                  </a:lnTo>
                  <a:lnTo>
                    <a:pt x="398" y="0"/>
                  </a:lnTo>
                  <a:lnTo>
                    <a:pt x="398" y="118"/>
                  </a:lnTo>
                  <a:lnTo>
                    <a:pt x="422" y="118"/>
                  </a:lnTo>
                  <a:lnTo>
                    <a:pt x="422" y="42"/>
                  </a:lnTo>
                  <a:lnTo>
                    <a:pt x="424" y="42"/>
                  </a:lnTo>
                  <a:lnTo>
                    <a:pt x="436" y="118"/>
                  </a:lnTo>
                  <a:lnTo>
                    <a:pt x="446" y="118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59" y="118"/>
                  </a:lnTo>
                  <a:lnTo>
                    <a:pt x="483" y="118"/>
                  </a:lnTo>
                  <a:lnTo>
                    <a:pt x="483" y="0"/>
                  </a:lnTo>
                  <a:close/>
                  <a:moveTo>
                    <a:pt x="532" y="42"/>
                  </a:moveTo>
                  <a:lnTo>
                    <a:pt x="532" y="42"/>
                  </a:lnTo>
                  <a:lnTo>
                    <a:pt x="522" y="0"/>
                  </a:lnTo>
                  <a:lnTo>
                    <a:pt x="495" y="0"/>
                  </a:lnTo>
                  <a:lnTo>
                    <a:pt x="519" y="69"/>
                  </a:lnTo>
                  <a:lnTo>
                    <a:pt x="519" y="118"/>
                  </a:lnTo>
                  <a:lnTo>
                    <a:pt x="546" y="118"/>
                  </a:lnTo>
                  <a:lnTo>
                    <a:pt x="546" y="69"/>
                  </a:lnTo>
                  <a:lnTo>
                    <a:pt x="569" y="0"/>
                  </a:lnTo>
                  <a:lnTo>
                    <a:pt x="542" y="0"/>
                  </a:lnTo>
                  <a:lnTo>
                    <a:pt x="532" y="42"/>
                  </a:lnTo>
                  <a:close/>
                  <a:moveTo>
                    <a:pt x="105" y="118"/>
                  </a:moveTo>
                  <a:lnTo>
                    <a:pt x="105" y="96"/>
                  </a:lnTo>
                  <a:lnTo>
                    <a:pt x="76" y="96"/>
                  </a:lnTo>
                  <a:lnTo>
                    <a:pt x="76" y="118"/>
                  </a:lnTo>
                  <a:lnTo>
                    <a:pt x="105" y="118"/>
                  </a:lnTo>
                  <a:close/>
                  <a:moveTo>
                    <a:pt x="193" y="96"/>
                  </a:moveTo>
                  <a:lnTo>
                    <a:pt x="193" y="118"/>
                  </a:lnTo>
                  <a:lnTo>
                    <a:pt x="220" y="118"/>
                  </a:lnTo>
                  <a:lnTo>
                    <a:pt x="220" y="96"/>
                  </a:lnTo>
                  <a:lnTo>
                    <a:pt x="193" y="96"/>
                  </a:lnTo>
                  <a:close/>
                  <a:moveTo>
                    <a:pt x="183" y="17"/>
                  </a:moveTo>
                  <a:lnTo>
                    <a:pt x="163" y="0"/>
                  </a:lnTo>
                  <a:lnTo>
                    <a:pt x="134" y="0"/>
                  </a:lnTo>
                  <a:lnTo>
                    <a:pt x="117" y="17"/>
                  </a:lnTo>
                  <a:lnTo>
                    <a:pt x="117" y="52"/>
                  </a:lnTo>
                  <a:lnTo>
                    <a:pt x="136" y="69"/>
                  </a:lnTo>
                  <a:lnTo>
                    <a:pt x="154" y="71"/>
                  </a:lnTo>
                  <a:lnTo>
                    <a:pt x="154" y="96"/>
                  </a:lnTo>
                  <a:lnTo>
                    <a:pt x="144" y="96"/>
                  </a:lnTo>
                  <a:lnTo>
                    <a:pt x="144" y="81"/>
                  </a:lnTo>
                  <a:lnTo>
                    <a:pt x="117" y="81"/>
                  </a:lnTo>
                  <a:lnTo>
                    <a:pt x="117" y="101"/>
                  </a:lnTo>
                  <a:lnTo>
                    <a:pt x="134" y="118"/>
                  </a:lnTo>
                  <a:lnTo>
                    <a:pt x="164" y="118"/>
                  </a:lnTo>
                  <a:lnTo>
                    <a:pt x="183" y="101"/>
                  </a:lnTo>
                  <a:lnTo>
                    <a:pt x="183" y="64"/>
                  </a:lnTo>
                  <a:lnTo>
                    <a:pt x="164" y="47"/>
                  </a:lnTo>
                  <a:lnTo>
                    <a:pt x="144" y="46"/>
                  </a:lnTo>
                  <a:lnTo>
                    <a:pt x="144" y="22"/>
                  </a:lnTo>
                  <a:lnTo>
                    <a:pt x="154" y="22"/>
                  </a:lnTo>
                  <a:lnTo>
                    <a:pt x="154" y="37"/>
                  </a:lnTo>
                  <a:lnTo>
                    <a:pt x="183" y="37"/>
                  </a:lnTo>
                  <a:lnTo>
                    <a:pt x="183" y="17"/>
                  </a:lnTo>
                  <a:close/>
                  <a:moveTo>
                    <a:pt x="288" y="0"/>
                  </a:moveTo>
                  <a:lnTo>
                    <a:pt x="249" y="0"/>
                  </a:lnTo>
                  <a:lnTo>
                    <a:pt x="232" y="118"/>
                  </a:lnTo>
                  <a:lnTo>
                    <a:pt x="259" y="118"/>
                  </a:lnTo>
                  <a:lnTo>
                    <a:pt x="261" y="96"/>
                  </a:lnTo>
                  <a:lnTo>
                    <a:pt x="276" y="96"/>
                  </a:lnTo>
                  <a:lnTo>
                    <a:pt x="280" y="118"/>
                  </a:lnTo>
                  <a:lnTo>
                    <a:pt x="307" y="118"/>
                  </a:lnTo>
                  <a:lnTo>
                    <a:pt x="288" y="0"/>
                  </a:lnTo>
                  <a:close/>
                  <a:moveTo>
                    <a:pt x="263" y="74"/>
                  </a:moveTo>
                  <a:lnTo>
                    <a:pt x="268" y="25"/>
                  </a:lnTo>
                  <a:lnTo>
                    <a:pt x="269" y="25"/>
                  </a:lnTo>
                  <a:lnTo>
                    <a:pt x="275" y="74"/>
                  </a:lnTo>
                  <a:lnTo>
                    <a:pt x="263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88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23859" y="107382"/>
            <a:ext cx="8603063" cy="42499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lnSpc>
                <a:spcPts val="1874"/>
              </a:lnSpc>
            </a:pPr>
            <a:r>
              <a:rPr lang="en-US" sz="2400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Benefits of Audit Readiness</a:t>
            </a:r>
            <a:endParaRPr lang="en-US" sz="240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9" name="Content Placeholder 3"/>
          <p:cNvSpPr txBox="1">
            <a:spLocks/>
          </p:cNvSpPr>
          <p:nvPr/>
        </p:nvSpPr>
        <p:spPr>
          <a:xfrm>
            <a:off x="4258734" y="1247343"/>
            <a:ext cx="4768188" cy="47223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80010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02870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125730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600" b="1" kern="0" dirty="0"/>
              <a:t>Improves Decision </a:t>
            </a:r>
            <a:r>
              <a:rPr lang="en-US" sz="2600" b="1" kern="0" dirty="0" smtClean="0"/>
              <a:t>Support </a:t>
            </a:r>
            <a:endParaRPr lang="en-US" sz="2600" b="1" kern="0" dirty="0"/>
          </a:p>
          <a:p>
            <a:pPr lvl="1"/>
            <a:r>
              <a:rPr lang="en-US" sz="1800" kern="0" dirty="0"/>
              <a:t>Improves accuracy of fiscal information</a:t>
            </a:r>
          </a:p>
          <a:p>
            <a:pPr lvl="1"/>
            <a:r>
              <a:rPr lang="en-US" sz="1800" kern="0" dirty="0"/>
              <a:t>Improves forecasting </a:t>
            </a:r>
          </a:p>
          <a:p>
            <a:pPr lvl="1"/>
            <a:r>
              <a:rPr lang="en-US" sz="1800" kern="0" dirty="0"/>
              <a:t>Improves spending </a:t>
            </a:r>
            <a:r>
              <a:rPr lang="en-US" sz="1800" kern="0" dirty="0" smtClean="0"/>
              <a:t>oversight</a:t>
            </a:r>
          </a:p>
          <a:p>
            <a:pPr lvl="1"/>
            <a:r>
              <a:rPr lang="en-US" sz="1800" kern="0" dirty="0" smtClean="0"/>
              <a:t>Improves use of resources</a:t>
            </a:r>
            <a:endParaRPr lang="en-US" sz="1800" kern="0" dirty="0"/>
          </a:p>
          <a:p>
            <a:r>
              <a:rPr lang="en-US" sz="2600" b="1" kern="0" dirty="0" smtClean="0"/>
              <a:t>Increases Public Trust</a:t>
            </a:r>
          </a:p>
          <a:p>
            <a:pPr lvl="1"/>
            <a:r>
              <a:rPr lang="en-US" sz="1800" kern="0" dirty="0" smtClean="0"/>
              <a:t>Validates good stewardship</a:t>
            </a:r>
          </a:p>
          <a:p>
            <a:pPr lvl="1"/>
            <a:r>
              <a:rPr lang="en-US" sz="1800" kern="0" dirty="0" smtClean="0"/>
              <a:t>Financial information is accurate, reliable &amp; timely</a:t>
            </a:r>
          </a:p>
          <a:p>
            <a:pPr lvl="1"/>
            <a:r>
              <a:rPr lang="en-US" sz="1800" kern="0" dirty="0" smtClean="0"/>
              <a:t>Enhances Public &amp; Congressional trust</a:t>
            </a:r>
          </a:p>
          <a:p>
            <a:r>
              <a:rPr lang="en-US" sz="2600" b="1" kern="0" dirty="0" smtClean="0"/>
              <a:t>Complies with Laws</a:t>
            </a:r>
          </a:p>
          <a:p>
            <a:pPr lvl="1"/>
            <a:r>
              <a:rPr lang="en-US" sz="1800" kern="0" dirty="0" smtClean="0"/>
              <a:t>CFO Act 1990</a:t>
            </a:r>
          </a:p>
          <a:p>
            <a:pPr lvl="1"/>
            <a:r>
              <a:rPr lang="en-US" sz="1800" kern="0" dirty="0" smtClean="0"/>
              <a:t>NDAA 2010</a:t>
            </a: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48" y="4315280"/>
            <a:ext cx="2836167" cy="1883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92" y="2274394"/>
            <a:ext cx="3140520" cy="2177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64" y="994691"/>
            <a:ext cx="2323986" cy="1525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75247" y="6569075"/>
            <a:ext cx="762000" cy="274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3</a:t>
            </a:r>
            <a:endParaRPr lang="en-US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27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-20814"/>
            <a:ext cx="9144000" cy="571500"/>
          </a:xfrm>
          <a:prstGeom prst="rect">
            <a:avLst/>
          </a:prstGeom>
          <a:gradFill rotWithShape="1">
            <a:gsLst>
              <a:gs pos="0">
                <a:srgbClr val="3C3833"/>
              </a:gs>
              <a:gs pos="100000">
                <a:srgbClr val="82786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34" name="Group 8"/>
          <p:cNvGrpSpPr>
            <a:grpSpLocks/>
          </p:cNvGrpSpPr>
          <p:nvPr/>
        </p:nvGrpSpPr>
        <p:grpSpPr bwMode="auto">
          <a:xfrm>
            <a:off x="68265" y="31752"/>
            <a:ext cx="369887" cy="492125"/>
            <a:chOff x="576" y="369"/>
            <a:chExt cx="732" cy="973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576" y="369"/>
              <a:ext cx="732" cy="694"/>
            </a:xfrm>
            <a:custGeom>
              <a:avLst/>
              <a:gdLst>
                <a:gd name="T0" fmla="*/ 1212 w 432"/>
                <a:gd name="T1" fmla="*/ 29 h 410"/>
                <a:gd name="T2" fmla="*/ 1137 w 432"/>
                <a:gd name="T3" fmla="*/ 0 h 410"/>
                <a:gd name="T4" fmla="*/ 103 w 432"/>
                <a:gd name="T5" fmla="*/ 0 h 410"/>
                <a:gd name="T6" fmla="*/ 32 w 432"/>
                <a:gd name="T7" fmla="*/ 29 h 410"/>
                <a:gd name="T8" fmla="*/ 0 w 432"/>
                <a:gd name="T9" fmla="*/ 100 h 410"/>
                <a:gd name="T10" fmla="*/ 0 w 432"/>
                <a:gd name="T11" fmla="*/ 1075 h 410"/>
                <a:gd name="T12" fmla="*/ 32 w 432"/>
                <a:gd name="T13" fmla="*/ 1146 h 410"/>
                <a:gd name="T14" fmla="*/ 103 w 432"/>
                <a:gd name="T15" fmla="*/ 1175 h 410"/>
                <a:gd name="T16" fmla="*/ 1137 w 432"/>
                <a:gd name="T17" fmla="*/ 1175 h 410"/>
                <a:gd name="T18" fmla="*/ 1212 w 432"/>
                <a:gd name="T19" fmla="*/ 1146 h 410"/>
                <a:gd name="T20" fmla="*/ 1240 w 432"/>
                <a:gd name="T21" fmla="*/ 1075 h 410"/>
                <a:gd name="T22" fmla="*/ 1240 w 432"/>
                <a:gd name="T23" fmla="*/ 100 h 410"/>
                <a:gd name="T24" fmla="*/ 1212 w 432"/>
                <a:gd name="T25" fmla="*/ 29 h 4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410"/>
                <a:gd name="T41" fmla="*/ 432 w 432"/>
                <a:gd name="T42" fmla="*/ 410 h 4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410">
                  <a:moveTo>
                    <a:pt x="422" y="10"/>
                  </a:moveTo>
                  <a:cubicBezTo>
                    <a:pt x="415" y="3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3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4"/>
                    <a:pt x="4" y="393"/>
                    <a:pt x="11" y="400"/>
                  </a:cubicBezTo>
                  <a:cubicBezTo>
                    <a:pt x="17" y="407"/>
                    <a:pt x="26" y="410"/>
                    <a:pt x="36" y="410"/>
                  </a:cubicBezTo>
                  <a:cubicBezTo>
                    <a:pt x="396" y="410"/>
                    <a:pt x="396" y="410"/>
                    <a:pt x="396" y="410"/>
                  </a:cubicBezTo>
                  <a:cubicBezTo>
                    <a:pt x="406" y="410"/>
                    <a:pt x="415" y="407"/>
                    <a:pt x="422" y="400"/>
                  </a:cubicBezTo>
                  <a:cubicBezTo>
                    <a:pt x="429" y="393"/>
                    <a:pt x="432" y="384"/>
                    <a:pt x="432" y="37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26"/>
                    <a:pt x="429" y="17"/>
                    <a:pt x="422" y="1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95" y="388"/>
              <a:ext cx="694" cy="656"/>
            </a:xfrm>
            <a:custGeom>
              <a:avLst/>
              <a:gdLst>
                <a:gd name="T0" fmla="*/ 1182 w 410"/>
                <a:gd name="T1" fmla="*/ 70 h 388"/>
                <a:gd name="T2" fmla="*/ 1158 w 410"/>
                <a:gd name="T3" fmla="*/ 20 h 388"/>
                <a:gd name="T4" fmla="*/ 1110 w 410"/>
                <a:gd name="T5" fmla="*/ 0 h 388"/>
                <a:gd name="T6" fmla="*/ 71 w 410"/>
                <a:gd name="T7" fmla="*/ 0 h 388"/>
                <a:gd name="T8" fmla="*/ 24 w 410"/>
                <a:gd name="T9" fmla="*/ 20 h 388"/>
                <a:gd name="T10" fmla="*/ 0 w 410"/>
                <a:gd name="T11" fmla="*/ 70 h 388"/>
                <a:gd name="T12" fmla="*/ 0 w 410"/>
                <a:gd name="T13" fmla="*/ 1046 h 388"/>
                <a:gd name="T14" fmla="*/ 24 w 410"/>
                <a:gd name="T15" fmla="*/ 1096 h 388"/>
                <a:gd name="T16" fmla="*/ 71 w 410"/>
                <a:gd name="T17" fmla="*/ 1116 h 388"/>
                <a:gd name="T18" fmla="*/ 1110 w 410"/>
                <a:gd name="T19" fmla="*/ 1116 h 388"/>
                <a:gd name="T20" fmla="*/ 1158 w 410"/>
                <a:gd name="T21" fmla="*/ 1096 h 388"/>
                <a:gd name="T22" fmla="*/ 1182 w 410"/>
                <a:gd name="T23" fmla="*/ 1046 h 388"/>
                <a:gd name="T24" fmla="*/ 1182 w 410"/>
                <a:gd name="T25" fmla="*/ 70 h 3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388"/>
                <a:gd name="T41" fmla="*/ 410 w 410"/>
                <a:gd name="T42" fmla="*/ 388 h 3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388">
                  <a:moveTo>
                    <a:pt x="410" y="24"/>
                  </a:moveTo>
                  <a:cubicBezTo>
                    <a:pt x="410" y="18"/>
                    <a:pt x="407" y="12"/>
                    <a:pt x="402" y="7"/>
                  </a:cubicBezTo>
                  <a:cubicBezTo>
                    <a:pt x="398" y="2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2"/>
                    <a:pt x="8" y="7"/>
                  </a:cubicBezTo>
                  <a:cubicBezTo>
                    <a:pt x="3" y="12"/>
                    <a:pt x="0" y="18"/>
                    <a:pt x="0" y="2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70"/>
                    <a:pt x="3" y="376"/>
                    <a:pt x="8" y="381"/>
                  </a:cubicBezTo>
                  <a:cubicBezTo>
                    <a:pt x="12" y="386"/>
                    <a:pt x="18" y="388"/>
                    <a:pt x="25" y="388"/>
                  </a:cubicBezTo>
                  <a:cubicBezTo>
                    <a:pt x="385" y="388"/>
                    <a:pt x="385" y="388"/>
                    <a:pt x="385" y="388"/>
                  </a:cubicBezTo>
                  <a:cubicBezTo>
                    <a:pt x="392" y="388"/>
                    <a:pt x="398" y="386"/>
                    <a:pt x="402" y="381"/>
                  </a:cubicBezTo>
                  <a:cubicBezTo>
                    <a:pt x="407" y="376"/>
                    <a:pt x="410" y="370"/>
                    <a:pt x="410" y="364"/>
                  </a:cubicBezTo>
                  <a:cubicBezTo>
                    <a:pt x="410" y="24"/>
                    <a:pt x="410" y="24"/>
                    <a:pt x="410" y="24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614" y="407"/>
              <a:ext cx="657" cy="618"/>
            </a:xfrm>
            <a:custGeom>
              <a:avLst/>
              <a:gdLst>
                <a:gd name="T0" fmla="*/ 1103 w 386"/>
                <a:gd name="T1" fmla="*/ 8 h 364"/>
                <a:gd name="T2" fmla="*/ 1074 w 386"/>
                <a:gd name="T3" fmla="*/ 0 h 364"/>
                <a:gd name="T4" fmla="*/ 37 w 386"/>
                <a:gd name="T5" fmla="*/ 0 h 364"/>
                <a:gd name="T6" fmla="*/ 12 w 386"/>
                <a:gd name="T7" fmla="*/ 8 h 364"/>
                <a:gd name="T8" fmla="*/ 0 w 386"/>
                <a:gd name="T9" fmla="*/ 34 h 364"/>
                <a:gd name="T10" fmla="*/ 0 w 386"/>
                <a:gd name="T11" fmla="*/ 1012 h 364"/>
                <a:gd name="T12" fmla="*/ 12 w 386"/>
                <a:gd name="T13" fmla="*/ 1037 h 364"/>
                <a:gd name="T14" fmla="*/ 37 w 386"/>
                <a:gd name="T15" fmla="*/ 1046 h 364"/>
                <a:gd name="T16" fmla="*/ 1074 w 386"/>
                <a:gd name="T17" fmla="*/ 1046 h 364"/>
                <a:gd name="T18" fmla="*/ 1103 w 386"/>
                <a:gd name="T19" fmla="*/ 1037 h 364"/>
                <a:gd name="T20" fmla="*/ 1111 w 386"/>
                <a:gd name="T21" fmla="*/ 1012 h 364"/>
                <a:gd name="T22" fmla="*/ 1111 w 386"/>
                <a:gd name="T23" fmla="*/ 34 h 364"/>
                <a:gd name="T24" fmla="*/ 1103 w 386"/>
                <a:gd name="T25" fmla="*/ 8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364"/>
                <a:gd name="T41" fmla="*/ 386 w 386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364">
                  <a:moveTo>
                    <a:pt x="383" y="3"/>
                  </a:move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5"/>
                    <a:pt x="1" y="358"/>
                    <a:pt x="4" y="361"/>
                  </a:cubicBezTo>
                  <a:cubicBezTo>
                    <a:pt x="6" y="363"/>
                    <a:pt x="9" y="364"/>
                    <a:pt x="13" y="364"/>
                  </a:cubicBezTo>
                  <a:cubicBezTo>
                    <a:pt x="373" y="364"/>
                    <a:pt x="373" y="364"/>
                    <a:pt x="373" y="364"/>
                  </a:cubicBezTo>
                  <a:cubicBezTo>
                    <a:pt x="377" y="364"/>
                    <a:pt x="380" y="363"/>
                    <a:pt x="383" y="361"/>
                  </a:cubicBezTo>
                  <a:cubicBezTo>
                    <a:pt x="385" y="358"/>
                    <a:pt x="386" y="355"/>
                    <a:pt x="386" y="352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6" y="9"/>
                    <a:pt x="385" y="6"/>
                    <a:pt x="383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673" y="451"/>
              <a:ext cx="553" cy="521"/>
            </a:xfrm>
            <a:custGeom>
              <a:avLst/>
              <a:gdLst>
                <a:gd name="T0" fmla="*/ 554 w 552"/>
                <a:gd name="T1" fmla="*/ 199 h 521"/>
                <a:gd name="T2" fmla="*/ 344 w 552"/>
                <a:gd name="T3" fmla="*/ 199 h 521"/>
                <a:gd name="T4" fmla="*/ 279 w 552"/>
                <a:gd name="T5" fmla="*/ 0 h 521"/>
                <a:gd name="T6" fmla="*/ 211 w 552"/>
                <a:gd name="T7" fmla="*/ 199 h 521"/>
                <a:gd name="T8" fmla="*/ 0 w 552"/>
                <a:gd name="T9" fmla="*/ 199 h 521"/>
                <a:gd name="T10" fmla="*/ 172 w 552"/>
                <a:gd name="T11" fmla="*/ 319 h 521"/>
                <a:gd name="T12" fmla="*/ 108 w 552"/>
                <a:gd name="T13" fmla="*/ 515 h 521"/>
                <a:gd name="T14" fmla="*/ 278 w 552"/>
                <a:gd name="T15" fmla="*/ 395 h 521"/>
                <a:gd name="T16" fmla="*/ 449 w 552"/>
                <a:gd name="T17" fmla="*/ 519 h 521"/>
                <a:gd name="T18" fmla="*/ 386 w 552"/>
                <a:gd name="T19" fmla="*/ 315 h 521"/>
                <a:gd name="T20" fmla="*/ 554 w 552"/>
                <a:gd name="T21" fmla="*/ 199 h 521"/>
                <a:gd name="T22" fmla="*/ 554 w 552"/>
                <a:gd name="T23" fmla="*/ 199 h 5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2"/>
                <a:gd name="T37" fmla="*/ 0 h 521"/>
                <a:gd name="T38" fmla="*/ 552 w 552"/>
                <a:gd name="T39" fmla="*/ 521 h 5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2" h="521">
                  <a:moveTo>
                    <a:pt x="552" y="199"/>
                  </a:moveTo>
                  <a:lnTo>
                    <a:pt x="342" y="199"/>
                  </a:lnTo>
                  <a:lnTo>
                    <a:pt x="277" y="0"/>
                  </a:lnTo>
                  <a:lnTo>
                    <a:pt x="211" y="199"/>
                  </a:lnTo>
                  <a:lnTo>
                    <a:pt x="0" y="199"/>
                  </a:lnTo>
                  <a:lnTo>
                    <a:pt x="172" y="321"/>
                  </a:lnTo>
                  <a:lnTo>
                    <a:pt x="108" y="517"/>
                  </a:lnTo>
                  <a:lnTo>
                    <a:pt x="276" y="397"/>
                  </a:lnTo>
                  <a:lnTo>
                    <a:pt x="447" y="521"/>
                  </a:lnTo>
                  <a:lnTo>
                    <a:pt x="384" y="317"/>
                  </a:lnTo>
                  <a:lnTo>
                    <a:pt x="552" y="199"/>
                  </a:ln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43" y="520"/>
              <a:ext cx="415" cy="389"/>
            </a:xfrm>
            <a:custGeom>
              <a:avLst/>
              <a:gdLst>
                <a:gd name="T0" fmla="*/ 416 w 414"/>
                <a:gd name="T1" fmla="*/ 147 h 390"/>
                <a:gd name="T2" fmla="*/ 258 w 414"/>
                <a:gd name="T3" fmla="*/ 147 h 390"/>
                <a:gd name="T4" fmla="*/ 210 w 414"/>
                <a:gd name="T5" fmla="*/ 0 h 390"/>
                <a:gd name="T6" fmla="*/ 158 w 414"/>
                <a:gd name="T7" fmla="*/ 147 h 390"/>
                <a:gd name="T8" fmla="*/ 0 w 414"/>
                <a:gd name="T9" fmla="*/ 147 h 390"/>
                <a:gd name="T10" fmla="*/ 129 w 414"/>
                <a:gd name="T11" fmla="*/ 237 h 390"/>
                <a:gd name="T12" fmla="*/ 81 w 414"/>
                <a:gd name="T13" fmla="*/ 386 h 390"/>
                <a:gd name="T14" fmla="*/ 209 w 414"/>
                <a:gd name="T15" fmla="*/ 294 h 390"/>
                <a:gd name="T16" fmla="*/ 338 w 414"/>
                <a:gd name="T17" fmla="*/ 388 h 390"/>
                <a:gd name="T18" fmla="*/ 290 w 414"/>
                <a:gd name="T19" fmla="*/ 235 h 390"/>
                <a:gd name="T20" fmla="*/ 416 w 414"/>
                <a:gd name="T21" fmla="*/ 147 h 390"/>
                <a:gd name="T22" fmla="*/ 416 w 414"/>
                <a:gd name="T23" fmla="*/ 147 h 3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4"/>
                <a:gd name="T37" fmla="*/ 0 h 390"/>
                <a:gd name="T38" fmla="*/ 414 w 414"/>
                <a:gd name="T39" fmla="*/ 390 h 3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4" h="390">
                  <a:moveTo>
                    <a:pt x="414" y="147"/>
                  </a:moveTo>
                  <a:lnTo>
                    <a:pt x="256" y="147"/>
                  </a:lnTo>
                  <a:lnTo>
                    <a:pt x="208" y="0"/>
                  </a:lnTo>
                  <a:lnTo>
                    <a:pt x="158" y="147"/>
                  </a:lnTo>
                  <a:lnTo>
                    <a:pt x="0" y="147"/>
                  </a:lnTo>
                  <a:lnTo>
                    <a:pt x="129" y="239"/>
                  </a:lnTo>
                  <a:lnTo>
                    <a:pt x="81" y="388"/>
                  </a:lnTo>
                  <a:lnTo>
                    <a:pt x="207" y="296"/>
                  </a:lnTo>
                  <a:lnTo>
                    <a:pt x="336" y="390"/>
                  </a:lnTo>
                  <a:lnTo>
                    <a:pt x="288" y="237"/>
                  </a:lnTo>
                  <a:lnTo>
                    <a:pt x="414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90" y="573"/>
              <a:ext cx="317" cy="292"/>
            </a:xfrm>
            <a:custGeom>
              <a:avLst/>
              <a:gdLst>
                <a:gd name="T0" fmla="*/ 221 w 312"/>
                <a:gd name="T1" fmla="*/ 178 h 293"/>
                <a:gd name="T2" fmla="*/ 318 w 312"/>
                <a:gd name="T3" fmla="*/ 112 h 293"/>
                <a:gd name="T4" fmla="*/ 197 w 312"/>
                <a:gd name="T5" fmla="*/ 112 h 293"/>
                <a:gd name="T6" fmla="*/ 160 w 312"/>
                <a:gd name="T7" fmla="*/ 0 h 293"/>
                <a:gd name="T8" fmla="*/ 121 w 312"/>
                <a:gd name="T9" fmla="*/ 112 h 293"/>
                <a:gd name="T10" fmla="*/ 0 w 312"/>
                <a:gd name="T11" fmla="*/ 112 h 293"/>
                <a:gd name="T12" fmla="*/ 98 w 312"/>
                <a:gd name="T13" fmla="*/ 178 h 293"/>
                <a:gd name="T14" fmla="*/ 63 w 312"/>
                <a:gd name="T15" fmla="*/ 290 h 293"/>
                <a:gd name="T16" fmla="*/ 160 w 312"/>
                <a:gd name="T17" fmla="*/ 222 h 293"/>
                <a:gd name="T18" fmla="*/ 256 w 312"/>
                <a:gd name="T19" fmla="*/ 291 h 293"/>
                <a:gd name="T20" fmla="*/ 221 w 312"/>
                <a:gd name="T21" fmla="*/ 178 h 293"/>
                <a:gd name="T22" fmla="*/ 221 w 312"/>
                <a:gd name="T23" fmla="*/ 178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293"/>
                <a:gd name="T38" fmla="*/ 312 w 312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293">
                  <a:moveTo>
                    <a:pt x="217" y="180"/>
                  </a:moveTo>
                  <a:lnTo>
                    <a:pt x="312" y="112"/>
                  </a:lnTo>
                  <a:lnTo>
                    <a:pt x="193" y="112"/>
                  </a:lnTo>
                  <a:lnTo>
                    <a:pt x="156" y="0"/>
                  </a:lnTo>
                  <a:lnTo>
                    <a:pt x="119" y="112"/>
                  </a:lnTo>
                  <a:lnTo>
                    <a:pt x="0" y="112"/>
                  </a:lnTo>
                  <a:lnTo>
                    <a:pt x="96" y="180"/>
                  </a:lnTo>
                  <a:lnTo>
                    <a:pt x="61" y="292"/>
                  </a:lnTo>
                  <a:lnTo>
                    <a:pt x="156" y="224"/>
                  </a:lnTo>
                  <a:lnTo>
                    <a:pt x="252" y="293"/>
                  </a:lnTo>
                  <a:lnTo>
                    <a:pt x="217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6" y="1081"/>
              <a:ext cx="732" cy="261"/>
            </a:xfrm>
            <a:custGeom>
              <a:avLst/>
              <a:gdLst>
                <a:gd name="T0" fmla="*/ 103 w 432"/>
                <a:gd name="T1" fmla="*/ 0 h 153"/>
                <a:gd name="T2" fmla="*/ 32 w 432"/>
                <a:gd name="T3" fmla="*/ 32 h 153"/>
                <a:gd name="T4" fmla="*/ 0 w 432"/>
                <a:gd name="T5" fmla="*/ 103 h 153"/>
                <a:gd name="T6" fmla="*/ 0 w 432"/>
                <a:gd name="T7" fmla="*/ 339 h 153"/>
                <a:gd name="T8" fmla="*/ 32 w 432"/>
                <a:gd name="T9" fmla="*/ 410 h 153"/>
                <a:gd name="T10" fmla="*/ 103 w 432"/>
                <a:gd name="T11" fmla="*/ 438 h 153"/>
                <a:gd name="T12" fmla="*/ 1137 w 432"/>
                <a:gd name="T13" fmla="*/ 438 h 153"/>
                <a:gd name="T14" fmla="*/ 1212 w 432"/>
                <a:gd name="T15" fmla="*/ 410 h 153"/>
                <a:gd name="T16" fmla="*/ 1240 w 432"/>
                <a:gd name="T17" fmla="*/ 339 h 153"/>
                <a:gd name="T18" fmla="*/ 1240 w 432"/>
                <a:gd name="T19" fmla="*/ 103 h 153"/>
                <a:gd name="T20" fmla="*/ 1212 w 432"/>
                <a:gd name="T21" fmla="*/ 32 h 153"/>
                <a:gd name="T22" fmla="*/ 1137 w 432"/>
                <a:gd name="T23" fmla="*/ 0 h 153"/>
                <a:gd name="T24" fmla="*/ 103 w 432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153"/>
                <a:gd name="T41" fmla="*/ 432 w 432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153">
                  <a:moveTo>
                    <a:pt x="36" y="0"/>
                  </a:moveTo>
                  <a:cubicBezTo>
                    <a:pt x="26" y="0"/>
                    <a:pt x="17" y="4"/>
                    <a:pt x="11" y="11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7"/>
                    <a:pt x="4" y="136"/>
                    <a:pt x="11" y="143"/>
                  </a:cubicBezTo>
                  <a:cubicBezTo>
                    <a:pt x="17" y="150"/>
                    <a:pt x="26" y="153"/>
                    <a:pt x="36" y="153"/>
                  </a:cubicBezTo>
                  <a:cubicBezTo>
                    <a:pt x="396" y="153"/>
                    <a:pt x="396" y="153"/>
                    <a:pt x="396" y="153"/>
                  </a:cubicBezTo>
                  <a:cubicBezTo>
                    <a:pt x="406" y="153"/>
                    <a:pt x="415" y="150"/>
                    <a:pt x="422" y="143"/>
                  </a:cubicBezTo>
                  <a:cubicBezTo>
                    <a:pt x="429" y="136"/>
                    <a:pt x="432" y="127"/>
                    <a:pt x="432" y="118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26"/>
                    <a:pt x="429" y="17"/>
                    <a:pt x="422" y="11"/>
                  </a:cubicBezTo>
                  <a:cubicBezTo>
                    <a:pt x="415" y="4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595" y="1100"/>
              <a:ext cx="694" cy="223"/>
            </a:xfrm>
            <a:custGeom>
              <a:avLst/>
              <a:gdLst>
                <a:gd name="T0" fmla="*/ 24 w 410"/>
                <a:gd name="T1" fmla="*/ 24 h 131"/>
                <a:gd name="T2" fmla="*/ 0 w 410"/>
                <a:gd name="T3" fmla="*/ 74 h 131"/>
                <a:gd name="T4" fmla="*/ 0 w 410"/>
                <a:gd name="T5" fmla="*/ 316 h 131"/>
                <a:gd name="T6" fmla="*/ 24 w 410"/>
                <a:gd name="T7" fmla="*/ 366 h 131"/>
                <a:gd name="T8" fmla="*/ 71 w 410"/>
                <a:gd name="T9" fmla="*/ 386 h 131"/>
                <a:gd name="T10" fmla="*/ 1110 w 410"/>
                <a:gd name="T11" fmla="*/ 386 h 131"/>
                <a:gd name="T12" fmla="*/ 1158 w 410"/>
                <a:gd name="T13" fmla="*/ 366 h 131"/>
                <a:gd name="T14" fmla="*/ 1182 w 410"/>
                <a:gd name="T15" fmla="*/ 316 h 131"/>
                <a:gd name="T16" fmla="*/ 1182 w 410"/>
                <a:gd name="T17" fmla="*/ 74 h 131"/>
                <a:gd name="T18" fmla="*/ 1158 w 410"/>
                <a:gd name="T19" fmla="*/ 24 h 131"/>
                <a:gd name="T20" fmla="*/ 1110 w 410"/>
                <a:gd name="T21" fmla="*/ 0 h 131"/>
                <a:gd name="T22" fmla="*/ 71 w 410"/>
                <a:gd name="T23" fmla="*/ 0 h 131"/>
                <a:gd name="T24" fmla="*/ 24 w 410"/>
                <a:gd name="T25" fmla="*/ 24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131"/>
                <a:gd name="T41" fmla="*/ 410 w 410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131">
                  <a:moveTo>
                    <a:pt x="8" y="8"/>
                  </a:moveTo>
                  <a:cubicBezTo>
                    <a:pt x="3" y="12"/>
                    <a:pt x="0" y="18"/>
                    <a:pt x="0" y="2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3"/>
                    <a:pt x="3" y="119"/>
                    <a:pt x="8" y="124"/>
                  </a:cubicBezTo>
                  <a:cubicBezTo>
                    <a:pt x="12" y="129"/>
                    <a:pt x="18" y="131"/>
                    <a:pt x="25" y="131"/>
                  </a:cubicBezTo>
                  <a:cubicBezTo>
                    <a:pt x="385" y="131"/>
                    <a:pt x="385" y="131"/>
                    <a:pt x="385" y="131"/>
                  </a:cubicBezTo>
                  <a:cubicBezTo>
                    <a:pt x="392" y="131"/>
                    <a:pt x="398" y="129"/>
                    <a:pt x="402" y="124"/>
                  </a:cubicBezTo>
                  <a:cubicBezTo>
                    <a:pt x="407" y="119"/>
                    <a:pt x="410" y="113"/>
                    <a:pt x="410" y="107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0" y="18"/>
                    <a:pt x="407" y="12"/>
                    <a:pt x="402" y="8"/>
                  </a:cubicBezTo>
                  <a:cubicBezTo>
                    <a:pt x="398" y="3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3"/>
                    <a:pt x="8" y="8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614" y="1122"/>
              <a:ext cx="657" cy="182"/>
            </a:xfrm>
            <a:custGeom>
              <a:avLst/>
              <a:gdLst>
                <a:gd name="T0" fmla="*/ 37 w 386"/>
                <a:gd name="T1" fmla="*/ 0 h 108"/>
                <a:gd name="T2" fmla="*/ 12 w 386"/>
                <a:gd name="T3" fmla="*/ 12 h 108"/>
                <a:gd name="T4" fmla="*/ 0 w 386"/>
                <a:gd name="T5" fmla="*/ 37 h 108"/>
                <a:gd name="T6" fmla="*/ 0 w 386"/>
                <a:gd name="T7" fmla="*/ 270 h 108"/>
                <a:gd name="T8" fmla="*/ 12 w 386"/>
                <a:gd name="T9" fmla="*/ 295 h 108"/>
                <a:gd name="T10" fmla="*/ 37 w 386"/>
                <a:gd name="T11" fmla="*/ 307 h 108"/>
                <a:gd name="T12" fmla="*/ 1074 w 386"/>
                <a:gd name="T13" fmla="*/ 307 h 108"/>
                <a:gd name="T14" fmla="*/ 1103 w 386"/>
                <a:gd name="T15" fmla="*/ 295 h 108"/>
                <a:gd name="T16" fmla="*/ 1111 w 386"/>
                <a:gd name="T17" fmla="*/ 270 h 108"/>
                <a:gd name="T18" fmla="*/ 1111 w 386"/>
                <a:gd name="T19" fmla="*/ 37 h 108"/>
                <a:gd name="T20" fmla="*/ 1103 w 386"/>
                <a:gd name="T21" fmla="*/ 12 h 108"/>
                <a:gd name="T22" fmla="*/ 1074 w 386"/>
                <a:gd name="T23" fmla="*/ 0 h 108"/>
                <a:gd name="T24" fmla="*/ 37 w 386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108"/>
                <a:gd name="T41" fmla="*/ 386 w 386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108">
                  <a:moveTo>
                    <a:pt x="13" y="0"/>
                  </a:move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1" y="101"/>
                    <a:pt x="4" y="104"/>
                  </a:cubicBezTo>
                  <a:cubicBezTo>
                    <a:pt x="6" y="106"/>
                    <a:pt x="9" y="108"/>
                    <a:pt x="13" y="108"/>
                  </a:cubicBezTo>
                  <a:cubicBezTo>
                    <a:pt x="373" y="108"/>
                    <a:pt x="373" y="108"/>
                    <a:pt x="373" y="108"/>
                  </a:cubicBezTo>
                  <a:cubicBezTo>
                    <a:pt x="377" y="108"/>
                    <a:pt x="380" y="106"/>
                    <a:pt x="383" y="104"/>
                  </a:cubicBezTo>
                  <a:cubicBezTo>
                    <a:pt x="385" y="101"/>
                    <a:pt x="386" y="98"/>
                    <a:pt x="386" y="95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9"/>
                    <a:pt x="385" y="6"/>
                    <a:pt x="383" y="4"/>
                  </a:cubicBez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658" y="1154"/>
              <a:ext cx="572" cy="119"/>
            </a:xfrm>
            <a:custGeom>
              <a:avLst/>
              <a:gdLst>
                <a:gd name="T0" fmla="*/ 385 w 569"/>
                <a:gd name="T1" fmla="*/ 17 h 118"/>
                <a:gd name="T2" fmla="*/ 319 w 569"/>
                <a:gd name="T3" fmla="*/ 0 h 118"/>
                <a:gd name="T4" fmla="*/ 348 w 569"/>
                <a:gd name="T5" fmla="*/ 118 h 118"/>
                <a:gd name="T6" fmla="*/ 358 w 569"/>
                <a:gd name="T7" fmla="*/ 71 h 118"/>
                <a:gd name="T8" fmla="*/ 385 w 569"/>
                <a:gd name="T9" fmla="*/ 118 h 118"/>
                <a:gd name="T10" fmla="*/ 371 w 569"/>
                <a:gd name="T11" fmla="*/ 59 h 118"/>
                <a:gd name="T12" fmla="*/ 385 w 569"/>
                <a:gd name="T13" fmla="*/ 47 h 118"/>
                <a:gd name="T14" fmla="*/ 0 w 569"/>
                <a:gd name="T15" fmla="*/ 101 h 118"/>
                <a:gd name="T16" fmla="*/ 49 w 569"/>
                <a:gd name="T17" fmla="*/ 118 h 118"/>
                <a:gd name="T18" fmla="*/ 68 w 569"/>
                <a:gd name="T19" fmla="*/ 0 h 118"/>
                <a:gd name="T20" fmla="*/ 39 w 569"/>
                <a:gd name="T21" fmla="*/ 96 h 118"/>
                <a:gd name="T22" fmla="*/ 27 w 569"/>
                <a:gd name="T23" fmla="*/ 0 h 118"/>
                <a:gd name="T24" fmla="*/ 0 w 569"/>
                <a:gd name="T25" fmla="*/ 0 h 118"/>
                <a:gd name="T26" fmla="*/ 358 w 569"/>
                <a:gd name="T27" fmla="*/ 49 h 118"/>
                <a:gd name="T28" fmla="*/ 348 w 569"/>
                <a:gd name="T29" fmla="*/ 22 h 118"/>
                <a:gd name="T30" fmla="*/ 358 w 569"/>
                <a:gd name="T31" fmla="*/ 22 h 118"/>
                <a:gd name="T32" fmla="*/ 455 w 569"/>
                <a:gd name="T33" fmla="*/ 0 h 118"/>
                <a:gd name="T34" fmla="*/ 443 w 569"/>
                <a:gd name="T35" fmla="*/ 57 h 118"/>
                <a:gd name="T36" fmla="*/ 400 w 569"/>
                <a:gd name="T37" fmla="*/ 0 h 118"/>
                <a:gd name="T38" fmla="*/ 424 w 569"/>
                <a:gd name="T39" fmla="*/ 118 h 118"/>
                <a:gd name="T40" fmla="*/ 426 w 569"/>
                <a:gd name="T41" fmla="*/ 42 h 118"/>
                <a:gd name="T42" fmla="*/ 450 w 569"/>
                <a:gd name="T43" fmla="*/ 118 h 118"/>
                <a:gd name="T44" fmla="*/ 463 w 569"/>
                <a:gd name="T45" fmla="*/ 42 h 118"/>
                <a:gd name="T46" fmla="*/ 487 w 569"/>
                <a:gd name="T47" fmla="*/ 118 h 118"/>
                <a:gd name="T48" fmla="*/ 487 w 569"/>
                <a:gd name="T49" fmla="*/ 0 h 118"/>
                <a:gd name="T50" fmla="*/ 536 w 569"/>
                <a:gd name="T51" fmla="*/ 42 h 118"/>
                <a:gd name="T52" fmla="*/ 499 w 569"/>
                <a:gd name="T53" fmla="*/ 0 h 118"/>
                <a:gd name="T54" fmla="*/ 523 w 569"/>
                <a:gd name="T55" fmla="*/ 118 h 118"/>
                <a:gd name="T56" fmla="*/ 550 w 569"/>
                <a:gd name="T57" fmla="*/ 69 h 118"/>
                <a:gd name="T58" fmla="*/ 546 w 569"/>
                <a:gd name="T59" fmla="*/ 0 h 118"/>
                <a:gd name="T60" fmla="*/ 536 w 569"/>
                <a:gd name="T61" fmla="*/ 42 h 118"/>
                <a:gd name="T62" fmla="*/ 105 w 569"/>
                <a:gd name="T63" fmla="*/ 96 h 118"/>
                <a:gd name="T64" fmla="*/ 76 w 569"/>
                <a:gd name="T65" fmla="*/ 118 h 118"/>
                <a:gd name="T66" fmla="*/ 105 w 569"/>
                <a:gd name="T67" fmla="*/ 118 h 118"/>
                <a:gd name="T68" fmla="*/ 195 w 569"/>
                <a:gd name="T69" fmla="*/ 118 h 118"/>
                <a:gd name="T70" fmla="*/ 222 w 569"/>
                <a:gd name="T71" fmla="*/ 96 h 118"/>
                <a:gd name="T72" fmla="*/ 195 w 569"/>
                <a:gd name="T73" fmla="*/ 96 h 118"/>
                <a:gd name="T74" fmla="*/ 165 w 569"/>
                <a:gd name="T75" fmla="*/ 0 h 118"/>
                <a:gd name="T76" fmla="*/ 117 w 569"/>
                <a:gd name="T77" fmla="*/ 17 h 118"/>
                <a:gd name="T78" fmla="*/ 136 w 569"/>
                <a:gd name="T79" fmla="*/ 69 h 118"/>
                <a:gd name="T80" fmla="*/ 156 w 569"/>
                <a:gd name="T81" fmla="*/ 96 h 118"/>
                <a:gd name="T82" fmla="*/ 146 w 569"/>
                <a:gd name="T83" fmla="*/ 81 h 118"/>
                <a:gd name="T84" fmla="*/ 117 w 569"/>
                <a:gd name="T85" fmla="*/ 101 h 118"/>
                <a:gd name="T86" fmla="*/ 166 w 569"/>
                <a:gd name="T87" fmla="*/ 118 h 118"/>
                <a:gd name="T88" fmla="*/ 185 w 569"/>
                <a:gd name="T89" fmla="*/ 64 h 118"/>
                <a:gd name="T90" fmla="*/ 146 w 569"/>
                <a:gd name="T91" fmla="*/ 46 h 118"/>
                <a:gd name="T92" fmla="*/ 156 w 569"/>
                <a:gd name="T93" fmla="*/ 22 h 118"/>
                <a:gd name="T94" fmla="*/ 185 w 569"/>
                <a:gd name="T95" fmla="*/ 37 h 118"/>
                <a:gd name="T96" fmla="*/ 185 w 569"/>
                <a:gd name="T97" fmla="*/ 17 h 118"/>
                <a:gd name="T98" fmla="*/ 251 w 569"/>
                <a:gd name="T99" fmla="*/ 0 h 118"/>
                <a:gd name="T100" fmla="*/ 261 w 569"/>
                <a:gd name="T101" fmla="*/ 118 h 118"/>
                <a:gd name="T102" fmla="*/ 278 w 569"/>
                <a:gd name="T103" fmla="*/ 96 h 118"/>
                <a:gd name="T104" fmla="*/ 309 w 569"/>
                <a:gd name="T105" fmla="*/ 118 h 118"/>
                <a:gd name="T106" fmla="*/ 290 w 569"/>
                <a:gd name="T107" fmla="*/ 0 h 118"/>
                <a:gd name="T108" fmla="*/ 270 w 569"/>
                <a:gd name="T109" fmla="*/ 25 h 118"/>
                <a:gd name="T110" fmla="*/ 277 w 569"/>
                <a:gd name="T111" fmla="*/ 74 h 118"/>
                <a:gd name="T112" fmla="*/ 265 w 569"/>
                <a:gd name="T113" fmla="*/ 74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9"/>
                <a:gd name="T172" fmla="*/ 0 h 118"/>
                <a:gd name="T173" fmla="*/ 569 w 569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9" h="118">
                  <a:moveTo>
                    <a:pt x="383" y="47"/>
                  </a:moveTo>
                  <a:lnTo>
                    <a:pt x="383" y="17"/>
                  </a:lnTo>
                  <a:lnTo>
                    <a:pt x="364" y="0"/>
                  </a:lnTo>
                  <a:lnTo>
                    <a:pt x="317" y="0"/>
                  </a:lnTo>
                  <a:lnTo>
                    <a:pt x="317" y="118"/>
                  </a:lnTo>
                  <a:lnTo>
                    <a:pt x="346" y="118"/>
                  </a:lnTo>
                  <a:lnTo>
                    <a:pt x="346" y="71"/>
                  </a:lnTo>
                  <a:lnTo>
                    <a:pt x="356" y="71"/>
                  </a:lnTo>
                  <a:lnTo>
                    <a:pt x="356" y="118"/>
                  </a:lnTo>
                  <a:lnTo>
                    <a:pt x="383" y="118"/>
                  </a:lnTo>
                  <a:lnTo>
                    <a:pt x="383" y="71"/>
                  </a:lnTo>
                  <a:lnTo>
                    <a:pt x="369" y="59"/>
                  </a:lnTo>
                  <a:lnTo>
                    <a:pt x="383" y="47"/>
                  </a:lnTo>
                  <a:close/>
                  <a:moveTo>
                    <a:pt x="0" y="0"/>
                  </a:moveTo>
                  <a:lnTo>
                    <a:pt x="0" y="101"/>
                  </a:lnTo>
                  <a:lnTo>
                    <a:pt x="19" y="118"/>
                  </a:lnTo>
                  <a:lnTo>
                    <a:pt x="49" y="118"/>
                  </a:lnTo>
                  <a:lnTo>
                    <a:pt x="68" y="101"/>
                  </a:lnTo>
                  <a:lnTo>
                    <a:pt x="68" y="0"/>
                  </a:lnTo>
                  <a:lnTo>
                    <a:pt x="39" y="0"/>
                  </a:lnTo>
                  <a:lnTo>
                    <a:pt x="39" y="96"/>
                  </a:lnTo>
                  <a:lnTo>
                    <a:pt x="27" y="96"/>
                  </a:lnTo>
                  <a:lnTo>
                    <a:pt x="27" y="0"/>
                  </a:lnTo>
                  <a:lnTo>
                    <a:pt x="0" y="0"/>
                  </a:lnTo>
                  <a:close/>
                  <a:moveTo>
                    <a:pt x="356" y="22"/>
                  </a:moveTo>
                  <a:lnTo>
                    <a:pt x="356" y="49"/>
                  </a:lnTo>
                  <a:lnTo>
                    <a:pt x="346" y="49"/>
                  </a:lnTo>
                  <a:lnTo>
                    <a:pt x="346" y="22"/>
                  </a:lnTo>
                  <a:lnTo>
                    <a:pt x="356" y="22"/>
                  </a:lnTo>
                  <a:close/>
                  <a:moveTo>
                    <a:pt x="483" y="0"/>
                  </a:moveTo>
                  <a:lnTo>
                    <a:pt x="451" y="0"/>
                  </a:lnTo>
                  <a:lnTo>
                    <a:pt x="442" y="57"/>
                  </a:lnTo>
                  <a:lnTo>
                    <a:pt x="439" y="57"/>
                  </a:lnTo>
                  <a:lnTo>
                    <a:pt x="430" y="0"/>
                  </a:lnTo>
                  <a:lnTo>
                    <a:pt x="398" y="0"/>
                  </a:lnTo>
                  <a:lnTo>
                    <a:pt x="398" y="118"/>
                  </a:lnTo>
                  <a:lnTo>
                    <a:pt x="422" y="118"/>
                  </a:lnTo>
                  <a:lnTo>
                    <a:pt x="422" y="42"/>
                  </a:lnTo>
                  <a:lnTo>
                    <a:pt x="424" y="42"/>
                  </a:lnTo>
                  <a:lnTo>
                    <a:pt x="436" y="118"/>
                  </a:lnTo>
                  <a:lnTo>
                    <a:pt x="446" y="118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59" y="118"/>
                  </a:lnTo>
                  <a:lnTo>
                    <a:pt x="483" y="118"/>
                  </a:lnTo>
                  <a:lnTo>
                    <a:pt x="483" y="0"/>
                  </a:lnTo>
                  <a:close/>
                  <a:moveTo>
                    <a:pt x="532" y="42"/>
                  </a:moveTo>
                  <a:lnTo>
                    <a:pt x="532" y="42"/>
                  </a:lnTo>
                  <a:lnTo>
                    <a:pt x="522" y="0"/>
                  </a:lnTo>
                  <a:lnTo>
                    <a:pt x="495" y="0"/>
                  </a:lnTo>
                  <a:lnTo>
                    <a:pt x="519" y="69"/>
                  </a:lnTo>
                  <a:lnTo>
                    <a:pt x="519" y="118"/>
                  </a:lnTo>
                  <a:lnTo>
                    <a:pt x="546" y="118"/>
                  </a:lnTo>
                  <a:lnTo>
                    <a:pt x="546" y="69"/>
                  </a:lnTo>
                  <a:lnTo>
                    <a:pt x="569" y="0"/>
                  </a:lnTo>
                  <a:lnTo>
                    <a:pt x="542" y="0"/>
                  </a:lnTo>
                  <a:lnTo>
                    <a:pt x="532" y="42"/>
                  </a:lnTo>
                  <a:close/>
                  <a:moveTo>
                    <a:pt x="105" y="118"/>
                  </a:moveTo>
                  <a:lnTo>
                    <a:pt x="105" y="96"/>
                  </a:lnTo>
                  <a:lnTo>
                    <a:pt x="76" y="96"/>
                  </a:lnTo>
                  <a:lnTo>
                    <a:pt x="76" y="118"/>
                  </a:lnTo>
                  <a:lnTo>
                    <a:pt x="105" y="118"/>
                  </a:lnTo>
                  <a:close/>
                  <a:moveTo>
                    <a:pt x="193" y="96"/>
                  </a:moveTo>
                  <a:lnTo>
                    <a:pt x="193" y="118"/>
                  </a:lnTo>
                  <a:lnTo>
                    <a:pt x="220" y="118"/>
                  </a:lnTo>
                  <a:lnTo>
                    <a:pt x="220" y="96"/>
                  </a:lnTo>
                  <a:lnTo>
                    <a:pt x="193" y="96"/>
                  </a:lnTo>
                  <a:close/>
                  <a:moveTo>
                    <a:pt x="183" y="17"/>
                  </a:moveTo>
                  <a:lnTo>
                    <a:pt x="163" y="0"/>
                  </a:lnTo>
                  <a:lnTo>
                    <a:pt x="134" y="0"/>
                  </a:lnTo>
                  <a:lnTo>
                    <a:pt x="117" y="17"/>
                  </a:lnTo>
                  <a:lnTo>
                    <a:pt x="117" y="52"/>
                  </a:lnTo>
                  <a:lnTo>
                    <a:pt x="136" y="69"/>
                  </a:lnTo>
                  <a:lnTo>
                    <a:pt x="154" y="71"/>
                  </a:lnTo>
                  <a:lnTo>
                    <a:pt x="154" y="96"/>
                  </a:lnTo>
                  <a:lnTo>
                    <a:pt x="144" y="96"/>
                  </a:lnTo>
                  <a:lnTo>
                    <a:pt x="144" y="81"/>
                  </a:lnTo>
                  <a:lnTo>
                    <a:pt x="117" y="81"/>
                  </a:lnTo>
                  <a:lnTo>
                    <a:pt x="117" y="101"/>
                  </a:lnTo>
                  <a:lnTo>
                    <a:pt x="134" y="118"/>
                  </a:lnTo>
                  <a:lnTo>
                    <a:pt x="164" y="118"/>
                  </a:lnTo>
                  <a:lnTo>
                    <a:pt x="183" y="101"/>
                  </a:lnTo>
                  <a:lnTo>
                    <a:pt x="183" y="64"/>
                  </a:lnTo>
                  <a:lnTo>
                    <a:pt x="164" y="47"/>
                  </a:lnTo>
                  <a:lnTo>
                    <a:pt x="144" y="46"/>
                  </a:lnTo>
                  <a:lnTo>
                    <a:pt x="144" y="22"/>
                  </a:lnTo>
                  <a:lnTo>
                    <a:pt x="154" y="22"/>
                  </a:lnTo>
                  <a:lnTo>
                    <a:pt x="154" y="37"/>
                  </a:lnTo>
                  <a:lnTo>
                    <a:pt x="183" y="37"/>
                  </a:lnTo>
                  <a:lnTo>
                    <a:pt x="183" y="17"/>
                  </a:lnTo>
                  <a:close/>
                  <a:moveTo>
                    <a:pt x="288" y="0"/>
                  </a:moveTo>
                  <a:lnTo>
                    <a:pt x="249" y="0"/>
                  </a:lnTo>
                  <a:lnTo>
                    <a:pt x="232" y="118"/>
                  </a:lnTo>
                  <a:lnTo>
                    <a:pt x="259" y="118"/>
                  </a:lnTo>
                  <a:lnTo>
                    <a:pt x="261" y="96"/>
                  </a:lnTo>
                  <a:lnTo>
                    <a:pt x="276" y="96"/>
                  </a:lnTo>
                  <a:lnTo>
                    <a:pt x="280" y="118"/>
                  </a:lnTo>
                  <a:lnTo>
                    <a:pt x="307" y="118"/>
                  </a:lnTo>
                  <a:lnTo>
                    <a:pt x="288" y="0"/>
                  </a:lnTo>
                  <a:close/>
                  <a:moveTo>
                    <a:pt x="263" y="74"/>
                  </a:moveTo>
                  <a:lnTo>
                    <a:pt x="268" y="25"/>
                  </a:lnTo>
                  <a:lnTo>
                    <a:pt x="269" y="25"/>
                  </a:lnTo>
                  <a:lnTo>
                    <a:pt x="275" y="74"/>
                  </a:lnTo>
                  <a:lnTo>
                    <a:pt x="263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5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cap="none" dirty="0" smtClean="0">
                <a:solidFill>
                  <a:prstClr val="white"/>
                </a:solidFill>
              </a:rPr>
              <a:t>Audit Beginning Balance Strategy</a:t>
            </a:r>
            <a:endParaRPr lang="en-US" sz="2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8265" y="790112"/>
          <a:ext cx="8991600" cy="5308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818"/>
                <a:gridCol w="7208782"/>
              </a:tblGrid>
              <a:tr h="3942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Property</a:t>
                      </a:r>
                      <a:r>
                        <a:rPr lang="en-US" sz="1600" baseline="0" dirty="0" smtClean="0"/>
                        <a:t> line item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Beginning Balance Strategies</a:t>
                      </a:r>
                      <a:endParaRPr lang="en-US" sz="1600" dirty="0"/>
                    </a:p>
                  </a:txBody>
                  <a:tcPr anchor="ctr"/>
                </a:tc>
              </a:tr>
              <a:tr h="12582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Fund Balance with Treasury</a:t>
                      </a:r>
                      <a:r>
                        <a:rPr lang="en-US" sz="1400" b="1" baseline="0" dirty="0" smtClean="0"/>
                        <a:t> (</a:t>
                      </a:r>
                      <a:r>
                        <a:rPr lang="en-US" sz="1400" b="1" baseline="0" dirty="0" err="1" smtClean="0"/>
                        <a:t>FBwT</a:t>
                      </a:r>
                      <a:r>
                        <a:rPr lang="en-US" sz="1400" b="1" baseline="0" dirty="0" smtClean="0"/>
                        <a:t>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6075" lvl="1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Using post-GFEBS era data (FY 2013 onward), utilize the Army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FBwT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Tool (AFT) to support each year’s beginning balance with transaction-level detail that reconciles between Army accounting and US Treasury</a:t>
                      </a:r>
                    </a:p>
                    <a:p>
                      <a:pPr marL="346075" lvl="1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Ensure key supporting documents are made available to support the transaction-level detail for all years that contribute to the beginning balance under audit</a:t>
                      </a:r>
                    </a:p>
                  </a:txBody>
                  <a:tcPr/>
                </a:tc>
              </a:tr>
              <a:tr h="96861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General Equipment (GE)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6075" lvl="1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Using budget documentation to estimate full acquisition costs in accordance with SFFAS 50</a:t>
                      </a:r>
                    </a:p>
                    <a:p>
                      <a:pPr marL="346075" lvl="1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Budget documentation readily available for major acquisition programs</a:t>
                      </a:r>
                    </a:p>
                    <a:p>
                      <a:pPr marL="346075" lvl="1" indent="-166688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Where key supporting documents are missing, using allowable methodologies to estimate data elements (e.g., Placed-in-service date)</a:t>
                      </a:r>
                    </a:p>
                  </a:txBody>
                  <a:tcPr/>
                </a:tc>
              </a:tr>
              <a:tr h="94103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Operating</a:t>
                      </a:r>
                      <a:r>
                        <a:rPr lang="en-US" sz="1400" b="1" baseline="0" dirty="0" smtClean="0"/>
                        <a:t> Materials &amp; Supplies (OM&amp;S)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6075" indent="-176213">
                        <a:buFont typeface="Arial" panose="020B0604020202020204" pitchFamily="34" charset="0"/>
                        <a:buChar char="•"/>
                        <a:tabLst>
                          <a:tab pos="465138" algn="l"/>
                        </a:tabLst>
                      </a:pPr>
                      <a:r>
                        <a:rPr lang="en-US" sz="1400" dirty="0" smtClean="0"/>
                        <a:t>In accordance with SFFAS</a:t>
                      </a:r>
                      <a:r>
                        <a:rPr lang="en-US" sz="1400" baseline="0" dirty="0" smtClean="0"/>
                        <a:t> 3, using Latest Acquisition Cost (LAC) for beginning balances</a:t>
                      </a:r>
                    </a:p>
                    <a:p>
                      <a:pPr marL="346075" indent="-176213">
                        <a:buFont typeface="Arial" panose="020B0604020202020204" pitchFamily="34" charset="0"/>
                        <a:buChar char="•"/>
                        <a:tabLst>
                          <a:tab pos="465138" algn="l"/>
                        </a:tabLst>
                      </a:pPr>
                      <a:r>
                        <a:rPr lang="en-US" sz="1400" baseline="0" dirty="0" smtClean="0"/>
                        <a:t>By Oct. 2018, will transition to Weighted Average Cost (WAC)</a:t>
                      </a:r>
                    </a:p>
                    <a:p>
                      <a:pPr marL="346075" indent="-176213">
                        <a:buFont typeface="Arial" panose="020B0604020202020204" pitchFamily="34" charset="0"/>
                        <a:buChar char="•"/>
                        <a:tabLst>
                          <a:tab pos="465138" algn="l"/>
                        </a:tabLst>
                      </a:pPr>
                      <a:r>
                        <a:rPr lang="en-US" sz="1400" baseline="0" dirty="0" smtClean="0"/>
                        <a:t>Using allowable estimation methodologies where key supporting documentation missing (e.g., like-kind)</a:t>
                      </a:r>
                      <a:endParaRPr lang="en-US" sz="1400" dirty="0"/>
                    </a:p>
                  </a:txBody>
                  <a:tcPr/>
                </a:tc>
              </a:tr>
              <a:tr h="79801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Real Property (RP)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6075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Using Real Property data elements to derive the Plant Replacement Value (PRV)</a:t>
                      </a:r>
                    </a:p>
                    <a:p>
                      <a:pPr marL="346075" marR="0" lvl="1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/>
                        <a:t>Where key supporting documents are missing, using allowable methodologies to estimate data elements (e.g., Placed-in-service date)</a:t>
                      </a:r>
                    </a:p>
                  </a:txBody>
                  <a:tcPr/>
                </a:tc>
              </a:tr>
              <a:tr h="9115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Environmental &amp; Disposal</a:t>
                      </a:r>
                      <a:r>
                        <a:rPr lang="en-US" sz="1400" b="1" baseline="0" dirty="0" smtClean="0"/>
                        <a:t> Liabilities (E&amp;DL)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6075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Using Cost-to-Complete packages for each liability to drive beginning balance</a:t>
                      </a:r>
                    </a:p>
                    <a:p>
                      <a:pPr marL="346075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Relying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primarily on </a:t>
                      </a:r>
                      <a:r>
                        <a:rPr lang="en-US" sz="1400" b="0" baseline="0" dirty="0" smtClean="0"/>
                        <a:t>similar sites to determine liability</a:t>
                      </a:r>
                    </a:p>
                    <a:p>
                      <a:pPr marL="346075" indent="-176213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Applying more scrutiny to liabilities where professional judgment is used as the primary estimation methodology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75247" y="6569075"/>
            <a:ext cx="762000" cy="274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4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 rot="5400000">
            <a:off x="1095756" y="282390"/>
            <a:ext cx="1280160" cy="2651760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Universe of Transactions (</a:t>
            </a:r>
            <a:r>
              <a:rPr lang="en-US" sz="1600" b="1" dirty="0" err="1">
                <a:solidFill>
                  <a:prstClr val="white"/>
                </a:solidFill>
              </a:rPr>
              <a:t>UoT</a:t>
            </a:r>
            <a:r>
              <a:rPr lang="en-US" sz="1600" b="1" dirty="0">
                <a:solidFill>
                  <a:prstClr val="white"/>
                </a:solidFill>
              </a:rPr>
              <a:t>) Reconciliation</a:t>
            </a:r>
          </a:p>
        </p:txBody>
      </p:sp>
      <p:sp>
        <p:nvSpPr>
          <p:cNvPr id="6" name="Pentagon 5"/>
          <p:cNvSpPr/>
          <p:nvPr/>
        </p:nvSpPr>
        <p:spPr>
          <a:xfrm rot="5400000">
            <a:off x="6732230" y="282390"/>
            <a:ext cx="1280160" cy="265176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Fund Balance with Treasury (</a:t>
            </a:r>
            <a:r>
              <a:rPr lang="en-US" sz="1600" b="1" dirty="0" err="1">
                <a:solidFill>
                  <a:prstClr val="white"/>
                </a:solidFill>
              </a:rPr>
              <a:t>FBwT</a:t>
            </a:r>
            <a:r>
              <a:rPr lang="en-US" sz="1600" b="1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7" name="Pentagon 6"/>
          <p:cNvSpPr/>
          <p:nvPr/>
        </p:nvSpPr>
        <p:spPr>
          <a:xfrm rot="5400000">
            <a:off x="1095756" y="3094630"/>
            <a:ext cx="1280160" cy="2651760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Existence and Completeness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(E&amp;C)</a:t>
            </a:r>
          </a:p>
        </p:txBody>
      </p:sp>
      <p:sp>
        <p:nvSpPr>
          <p:cNvPr id="8" name="Pentagon 7"/>
          <p:cNvSpPr/>
          <p:nvPr/>
        </p:nvSpPr>
        <p:spPr>
          <a:xfrm rot="5400000">
            <a:off x="3913251" y="3094630"/>
            <a:ext cx="1280160" cy="265176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B7">
                    <a:lumMod val="10000"/>
                  </a:srgbClr>
                </a:solidFill>
              </a:rPr>
              <a:t>Asset Valuation</a:t>
            </a:r>
          </a:p>
        </p:txBody>
      </p:sp>
      <p:sp>
        <p:nvSpPr>
          <p:cNvPr id="9" name="Pentagon 8"/>
          <p:cNvSpPr/>
          <p:nvPr/>
        </p:nvSpPr>
        <p:spPr>
          <a:xfrm rot="5400000">
            <a:off x="3913251" y="1707790"/>
            <a:ext cx="1280160" cy="265176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B7">
                    <a:lumMod val="10000"/>
                  </a:srgbClr>
                </a:solidFill>
              </a:rPr>
              <a:t>Journal Vouchers (JVs) 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B7">
                    <a:lumMod val="10000"/>
                  </a:srgbClr>
                </a:solidFill>
              </a:rPr>
              <a:t>Financial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B7">
                    <a:lumMod val="10000"/>
                  </a:srgbClr>
                </a:solidFill>
              </a:rPr>
              <a:t>Reporting</a:t>
            </a:r>
          </a:p>
        </p:txBody>
      </p:sp>
      <p:sp>
        <p:nvSpPr>
          <p:cNvPr id="10" name="Pentagon 9"/>
          <p:cNvSpPr/>
          <p:nvPr/>
        </p:nvSpPr>
        <p:spPr>
          <a:xfrm rot="5400000">
            <a:off x="6732230" y="3103582"/>
            <a:ext cx="1280160" cy="265176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Environmental and Disposal Liabilities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(EDL)</a:t>
            </a:r>
          </a:p>
        </p:txBody>
      </p:sp>
      <p:sp>
        <p:nvSpPr>
          <p:cNvPr id="11" name="Pentagon 10"/>
          <p:cNvSpPr/>
          <p:nvPr/>
        </p:nvSpPr>
        <p:spPr>
          <a:xfrm rot="5400000">
            <a:off x="4080122" y="1529663"/>
            <a:ext cx="956324" cy="82570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</a:rPr>
              <a:t>Audit Management and Governance</a:t>
            </a:r>
          </a:p>
        </p:txBody>
      </p:sp>
      <p:sp>
        <p:nvSpPr>
          <p:cNvPr id="12" name="Pentagon 11"/>
          <p:cNvSpPr/>
          <p:nvPr/>
        </p:nvSpPr>
        <p:spPr>
          <a:xfrm rot="5400000">
            <a:off x="1095756" y="1707790"/>
            <a:ext cx="1280160" cy="2651760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Information Technology General Controls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(ITGC)</a:t>
            </a:r>
          </a:p>
        </p:txBody>
      </p:sp>
      <p:sp>
        <p:nvSpPr>
          <p:cNvPr id="13" name="Pentagon 12"/>
          <p:cNvSpPr/>
          <p:nvPr/>
        </p:nvSpPr>
        <p:spPr>
          <a:xfrm rot="5400000">
            <a:off x="3913251" y="282390"/>
            <a:ext cx="1280160" cy="265176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B7">
                    <a:lumMod val="10000"/>
                  </a:srgbClr>
                </a:solidFill>
              </a:rPr>
              <a:t>Posting Logic and Data Categorization</a:t>
            </a:r>
          </a:p>
        </p:txBody>
      </p:sp>
      <p:sp>
        <p:nvSpPr>
          <p:cNvPr id="14" name="Pentagon 13"/>
          <p:cNvSpPr/>
          <p:nvPr/>
        </p:nvSpPr>
        <p:spPr>
          <a:xfrm rot="5400000">
            <a:off x="6732230" y="1707790"/>
            <a:ext cx="1280160" cy="265176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</a:rPr>
              <a:t>Budget Execution Process Improvement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5334" y="169052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E3E3E"/>
                </a:solidFill>
                <a:cs typeface="Arial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84348" y="169052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E3E3E"/>
                </a:solidFill>
                <a:cs typeface="Arial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9562" y="169052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E3E3E"/>
                </a:solidFill>
                <a:cs typeface="Arial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5334" y="313493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E3E3E"/>
                </a:solidFill>
                <a:cs typeface="Arial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4348" y="313493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E3E3E"/>
                </a:solidFill>
                <a:cs typeface="Arial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39562" y="313493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E3E3E"/>
                </a:solidFill>
                <a:cs typeface="Arial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5334" y="4560366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E3E3E"/>
                </a:solidFill>
                <a:cs typeface="Arial" charset="0"/>
              </a:rPr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84348" y="4560366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E3E3E"/>
                </a:solidFill>
                <a:cs typeface="Arial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39562" y="4560366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E3E3E"/>
                </a:solidFill>
                <a:cs typeface="Arial" charset="0"/>
              </a:rPr>
              <a:t>9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-20814"/>
            <a:ext cx="9144000" cy="571500"/>
          </a:xfrm>
          <a:prstGeom prst="rect">
            <a:avLst/>
          </a:prstGeom>
          <a:gradFill rotWithShape="1">
            <a:gsLst>
              <a:gs pos="0">
                <a:srgbClr val="3C3833"/>
              </a:gs>
              <a:gs pos="100000">
                <a:srgbClr val="82786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34" name="Group 8"/>
          <p:cNvGrpSpPr>
            <a:grpSpLocks/>
          </p:cNvGrpSpPr>
          <p:nvPr/>
        </p:nvGrpSpPr>
        <p:grpSpPr bwMode="auto">
          <a:xfrm>
            <a:off x="68265" y="31752"/>
            <a:ext cx="369887" cy="492125"/>
            <a:chOff x="576" y="369"/>
            <a:chExt cx="732" cy="973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576" y="369"/>
              <a:ext cx="732" cy="694"/>
            </a:xfrm>
            <a:custGeom>
              <a:avLst/>
              <a:gdLst>
                <a:gd name="T0" fmla="*/ 1212 w 432"/>
                <a:gd name="T1" fmla="*/ 29 h 410"/>
                <a:gd name="T2" fmla="*/ 1137 w 432"/>
                <a:gd name="T3" fmla="*/ 0 h 410"/>
                <a:gd name="T4" fmla="*/ 103 w 432"/>
                <a:gd name="T5" fmla="*/ 0 h 410"/>
                <a:gd name="T6" fmla="*/ 32 w 432"/>
                <a:gd name="T7" fmla="*/ 29 h 410"/>
                <a:gd name="T8" fmla="*/ 0 w 432"/>
                <a:gd name="T9" fmla="*/ 100 h 410"/>
                <a:gd name="T10" fmla="*/ 0 w 432"/>
                <a:gd name="T11" fmla="*/ 1075 h 410"/>
                <a:gd name="T12" fmla="*/ 32 w 432"/>
                <a:gd name="T13" fmla="*/ 1146 h 410"/>
                <a:gd name="T14" fmla="*/ 103 w 432"/>
                <a:gd name="T15" fmla="*/ 1175 h 410"/>
                <a:gd name="T16" fmla="*/ 1137 w 432"/>
                <a:gd name="T17" fmla="*/ 1175 h 410"/>
                <a:gd name="T18" fmla="*/ 1212 w 432"/>
                <a:gd name="T19" fmla="*/ 1146 h 410"/>
                <a:gd name="T20" fmla="*/ 1240 w 432"/>
                <a:gd name="T21" fmla="*/ 1075 h 410"/>
                <a:gd name="T22" fmla="*/ 1240 w 432"/>
                <a:gd name="T23" fmla="*/ 100 h 410"/>
                <a:gd name="T24" fmla="*/ 1212 w 432"/>
                <a:gd name="T25" fmla="*/ 29 h 4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410"/>
                <a:gd name="T41" fmla="*/ 432 w 432"/>
                <a:gd name="T42" fmla="*/ 410 h 4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410">
                  <a:moveTo>
                    <a:pt x="422" y="10"/>
                  </a:moveTo>
                  <a:cubicBezTo>
                    <a:pt x="415" y="3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6" y="0"/>
                    <a:pt x="17" y="3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4"/>
                    <a:pt x="4" y="393"/>
                    <a:pt x="11" y="400"/>
                  </a:cubicBezTo>
                  <a:cubicBezTo>
                    <a:pt x="17" y="407"/>
                    <a:pt x="26" y="410"/>
                    <a:pt x="36" y="410"/>
                  </a:cubicBezTo>
                  <a:cubicBezTo>
                    <a:pt x="396" y="410"/>
                    <a:pt x="396" y="410"/>
                    <a:pt x="396" y="410"/>
                  </a:cubicBezTo>
                  <a:cubicBezTo>
                    <a:pt x="406" y="410"/>
                    <a:pt x="415" y="407"/>
                    <a:pt x="422" y="400"/>
                  </a:cubicBezTo>
                  <a:cubicBezTo>
                    <a:pt x="429" y="393"/>
                    <a:pt x="432" y="384"/>
                    <a:pt x="432" y="375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26"/>
                    <a:pt x="429" y="17"/>
                    <a:pt x="422" y="1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95" y="388"/>
              <a:ext cx="694" cy="656"/>
            </a:xfrm>
            <a:custGeom>
              <a:avLst/>
              <a:gdLst>
                <a:gd name="T0" fmla="*/ 1182 w 410"/>
                <a:gd name="T1" fmla="*/ 70 h 388"/>
                <a:gd name="T2" fmla="*/ 1158 w 410"/>
                <a:gd name="T3" fmla="*/ 20 h 388"/>
                <a:gd name="T4" fmla="*/ 1110 w 410"/>
                <a:gd name="T5" fmla="*/ 0 h 388"/>
                <a:gd name="T6" fmla="*/ 71 w 410"/>
                <a:gd name="T7" fmla="*/ 0 h 388"/>
                <a:gd name="T8" fmla="*/ 24 w 410"/>
                <a:gd name="T9" fmla="*/ 20 h 388"/>
                <a:gd name="T10" fmla="*/ 0 w 410"/>
                <a:gd name="T11" fmla="*/ 70 h 388"/>
                <a:gd name="T12" fmla="*/ 0 w 410"/>
                <a:gd name="T13" fmla="*/ 1046 h 388"/>
                <a:gd name="T14" fmla="*/ 24 w 410"/>
                <a:gd name="T15" fmla="*/ 1096 h 388"/>
                <a:gd name="T16" fmla="*/ 71 w 410"/>
                <a:gd name="T17" fmla="*/ 1116 h 388"/>
                <a:gd name="T18" fmla="*/ 1110 w 410"/>
                <a:gd name="T19" fmla="*/ 1116 h 388"/>
                <a:gd name="T20" fmla="*/ 1158 w 410"/>
                <a:gd name="T21" fmla="*/ 1096 h 388"/>
                <a:gd name="T22" fmla="*/ 1182 w 410"/>
                <a:gd name="T23" fmla="*/ 1046 h 388"/>
                <a:gd name="T24" fmla="*/ 1182 w 410"/>
                <a:gd name="T25" fmla="*/ 70 h 3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388"/>
                <a:gd name="T41" fmla="*/ 410 w 410"/>
                <a:gd name="T42" fmla="*/ 388 h 38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388">
                  <a:moveTo>
                    <a:pt x="410" y="24"/>
                  </a:moveTo>
                  <a:cubicBezTo>
                    <a:pt x="410" y="18"/>
                    <a:pt x="407" y="12"/>
                    <a:pt x="402" y="7"/>
                  </a:cubicBezTo>
                  <a:cubicBezTo>
                    <a:pt x="398" y="2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2"/>
                    <a:pt x="8" y="7"/>
                  </a:cubicBezTo>
                  <a:cubicBezTo>
                    <a:pt x="3" y="12"/>
                    <a:pt x="0" y="18"/>
                    <a:pt x="0" y="2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70"/>
                    <a:pt x="3" y="376"/>
                    <a:pt x="8" y="381"/>
                  </a:cubicBezTo>
                  <a:cubicBezTo>
                    <a:pt x="12" y="386"/>
                    <a:pt x="18" y="388"/>
                    <a:pt x="25" y="388"/>
                  </a:cubicBezTo>
                  <a:cubicBezTo>
                    <a:pt x="385" y="388"/>
                    <a:pt x="385" y="388"/>
                    <a:pt x="385" y="388"/>
                  </a:cubicBezTo>
                  <a:cubicBezTo>
                    <a:pt x="392" y="388"/>
                    <a:pt x="398" y="386"/>
                    <a:pt x="402" y="381"/>
                  </a:cubicBezTo>
                  <a:cubicBezTo>
                    <a:pt x="407" y="376"/>
                    <a:pt x="410" y="370"/>
                    <a:pt x="410" y="364"/>
                  </a:cubicBezTo>
                  <a:cubicBezTo>
                    <a:pt x="410" y="24"/>
                    <a:pt x="410" y="24"/>
                    <a:pt x="410" y="24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614" y="407"/>
              <a:ext cx="657" cy="618"/>
            </a:xfrm>
            <a:custGeom>
              <a:avLst/>
              <a:gdLst>
                <a:gd name="T0" fmla="*/ 1103 w 386"/>
                <a:gd name="T1" fmla="*/ 8 h 364"/>
                <a:gd name="T2" fmla="*/ 1074 w 386"/>
                <a:gd name="T3" fmla="*/ 0 h 364"/>
                <a:gd name="T4" fmla="*/ 37 w 386"/>
                <a:gd name="T5" fmla="*/ 0 h 364"/>
                <a:gd name="T6" fmla="*/ 12 w 386"/>
                <a:gd name="T7" fmla="*/ 8 h 364"/>
                <a:gd name="T8" fmla="*/ 0 w 386"/>
                <a:gd name="T9" fmla="*/ 34 h 364"/>
                <a:gd name="T10" fmla="*/ 0 w 386"/>
                <a:gd name="T11" fmla="*/ 1012 h 364"/>
                <a:gd name="T12" fmla="*/ 12 w 386"/>
                <a:gd name="T13" fmla="*/ 1037 h 364"/>
                <a:gd name="T14" fmla="*/ 37 w 386"/>
                <a:gd name="T15" fmla="*/ 1046 h 364"/>
                <a:gd name="T16" fmla="*/ 1074 w 386"/>
                <a:gd name="T17" fmla="*/ 1046 h 364"/>
                <a:gd name="T18" fmla="*/ 1103 w 386"/>
                <a:gd name="T19" fmla="*/ 1037 h 364"/>
                <a:gd name="T20" fmla="*/ 1111 w 386"/>
                <a:gd name="T21" fmla="*/ 1012 h 364"/>
                <a:gd name="T22" fmla="*/ 1111 w 386"/>
                <a:gd name="T23" fmla="*/ 34 h 364"/>
                <a:gd name="T24" fmla="*/ 1103 w 386"/>
                <a:gd name="T25" fmla="*/ 8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364"/>
                <a:gd name="T41" fmla="*/ 386 w 386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364">
                  <a:moveTo>
                    <a:pt x="383" y="3"/>
                  </a:move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1"/>
                    <a:pt x="4" y="3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5"/>
                    <a:pt x="1" y="358"/>
                    <a:pt x="4" y="361"/>
                  </a:cubicBezTo>
                  <a:cubicBezTo>
                    <a:pt x="6" y="363"/>
                    <a:pt x="9" y="364"/>
                    <a:pt x="13" y="364"/>
                  </a:cubicBezTo>
                  <a:cubicBezTo>
                    <a:pt x="373" y="364"/>
                    <a:pt x="373" y="364"/>
                    <a:pt x="373" y="364"/>
                  </a:cubicBezTo>
                  <a:cubicBezTo>
                    <a:pt x="377" y="364"/>
                    <a:pt x="380" y="363"/>
                    <a:pt x="383" y="361"/>
                  </a:cubicBezTo>
                  <a:cubicBezTo>
                    <a:pt x="385" y="358"/>
                    <a:pt x="386" y="355"/>
                    <a:pt x="386" y="352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6" y="9"/>
                    <a:pt x="385" y="6"/>
                    <a:pt x="383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673" y="451"/>
              <a:ext cx="553" cy="521"/>
            </a:xfrm>
            <a:custGeom>
              <a:avLst/>
              <a:gdLst>
                <a:gd name="T0" fmla="*/ 554 w 552"/>
                <a:gd name="T1" fmla="*/ 199 h 521"/>
                <a:gd name="T2" fmla="*/ 344 w 552"/>
                <a:gd name="T3" fmla="*/ 199 h 521"/>
                <a:gd name="T4" fmla="*/ 279 w 552"/>
                <a:gd name="T5" fmla="*/ 0 h 521"/>
                <a:gd name="T6" fmla="*/ 211 w 552"/>
                <a:gd name="T7" fmla="*/ 199 h 521"/>
                <a:gd name="T8" fmla="*/ 0 w 552"/>
                <a:gd name="T9" fmla="*/ 199 h 521"/>
                <a:gd name="T10" fmla="*/ 172 w 552"/>
                <a:gd name="T11" fmla="*/ 319 h 521"/>
                <a:gd name="T12" fmla="*/ 108 w 552"/>
                <a:gd name="T13" fmla="*/ 515 h 521"/>
                <a:gd name="T14" fmla="*/ 278 w 552"/>
                <a:gd name="T15" fmla="*/ 395 h 521"/>
                <a:gd name="T16" fmla="*/ 449 w 552"/>
                <a:gd name="T17" fmla="*/ 519 h 521"/>
                <a:gd name="T18" fmla="*/ 386 w 552"/>
                <a:gd name="T19" fmla="*/ 315 h 521"/>
                <a:gd name="T20" fmla="*/ 554 w 552"/>
                <a:gd name="T21" fmla="*/ 199 h 521"/>
                <a:gd name="T22" fmla="*/ 554 w 552"/>
                <a:gd name="T23" fmla="*/ 199 h 5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2"/>
                <a:gd name="T37" fmla="*/ 0 h 521"/>
                <a:gd name="T38" fmla="*/ 552 w 552"/>
                <a:gd name="T39" fmla="*/ 521 h 5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2" h="521">
                  <a:moveTo>
                    <a:pt x="552" y="199"/>
                  </a:moveTo>
                  <a:lnTo>
                    <a:pt x="342" y="199"/>
                  </a:lnTo>
                  <a:lnTo>
                    <a:pt x="277" y="0"/>
                  </a:lnTo>
                  <a:lnTo>
                    <a:pt x="211" y="199"/>
                  </a:lnTo>
                  <a:lnTo>
                    <a:pt x="0" y="199"/>
                  </a:lnTo>
                  <a:lnTo>
                    <a:pt x="172" y="321"/>
                  </a:lnTo>
                  <a:lnTo>
                    <a:pt x="108" y="517"/>
                  </a:lnTo>
                  <a:lnTo>
                    <a:pt x="276" y="397"/>
                  </a:lnTo>
                  <a:lnTo>
                    <a:pt x="447" y="521"/>
                  </a:lnTo>
                  <a:lnTo>
                    <a:pt x="384" y="317"/>
                  </a:lnTo>
                  <a:lnTo>
                    <a:pt x="552" y="199"/>
                  </a:ln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43" y="520"/>
              <a:ext cx="415" cy="389"/>
            </a:xfrm>
            <a:custGeom>
              <a:avLst/>
              <a:gdLst>
                <a:gd name="T0" fmla="*/ 416 w 414"/>
                <a:gd name="T1" fmla="*/ 147 h 390"/>
                <a:gd name="T2" fmla="*/ 258 w 414"/>
                <a:gd name="T3" fmla="*/ 147 h 390"/>
                <a:gd name="T4" fmla="*/ 210 w 414"/>
                <a:gd name="T5" fmla="*/ 0 h 390"/>
                <a:gd name="T6" fmla="*/ 158 w 414"/>
                <a:gd name="T7" fmla="*/ 147 h 390"/>
                <a:gd name="T8" fmla="*/ 0 w 414"/>
                <a:gd name="T9" fmla="*/ 147 h 390"/>
                <a:gd name="T10" fmla="*/ 129 w 414"/>
                <a:gd name="T11" fmla="*/ 237 h 390"/>
                <a:gd name="T12" fmla="*/ 81 w 414"/>
                <a:gd name="T13" fmla="*/ 386 h 390"/>
                <a:gd name="T14" fmla="*/ 209 w 414"/>
                <a:gd name="T15" fmla="*/ 294 h 390"/>
                <a:gd name="T16" fmla="*/ 338 w 414"/>
                <a:gd name="T17" fmla="*/ 388 h 390"/>
                <a:gd name="T18" fmla="*/ 290 w 414"/>
                <a:gd name="T19" fmla="*/ 235 h 390"/>
                <a:gd name="T20" fmla="*/ 416 w 414"/>
                <a:gd name="T21" fmla="*/ 147 h 390"/>
                <a:gd name="T22" fmla="*/ 416 w 414"/>
                <a:gd name="T23" fmla="*/ 147 h 3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4"/>
                <a:gd name="T37" fmla="*/ 0 h 390"/>
                <a:gd name="T38" fmla="*/ 414 w 414"/>
                <a:gd name="T39" fmla="*/ 390 h 3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4" h="390">
                  <a:moveTo>
                    <a:pt x="414" y="147"/>
                  </a:moveTo>
                  <a:lnTo>
                    <a:pt x="256" y="147"/>
                  </a:lnTo>
                  <a:lnTo>
                    <a:pt x="208" y="0"/>
                  </a:lnTo>
                  <a:lnTo>
                    <a:pt x="158" y="147"/>
                  </a:lnTo>
                  <a:lnTo>
                    <a:pt x="0" y="147"/>
                  </a:lnTo>
                  <a:lnTo>
                    <a:pt x="129" y="239"/>
                  </a:lnTo>
                  <a:lnTo>
                    <a:pt x="81" y="388"/>
                  </a:lnTo>
                  <a:lnTo>
                    <a:pt x="207" y="296"/>
                  </a:lnTo>
                  <a:lnTo>
                    <a:pt x="336" y="390"/>
                  </a:lnTo>
                  <a:lnTo>
                    <a:pt x="288" y="237"/>
                  </a:lnTo>
                  <a:lnTo>
                    <a:pt x="414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90" y="573"/>
              <a:ext cx="317" cy="292"/>
            </a:xfrm>
            <a:custGeom>
              <a:avLst/>
              <a:gdLst>
                <a:gd name="T0" fmla="*/ 221 w 312"/>
                <a:gd name="T1" fmla="*/ 178 h 293"/>
                <a:gd name="T2" fmla="*/ 318 w 312"/>
                <a:gd name="T3" fmla="*/ 112 h 293"/>
                <a:gd name="T4" fmla="*/ 197 w 312"/>
                <a:gd name="T5" fmla="*/ 112 h 293"/>
                <a:gd name="T6" fmla="*/ 160 w 312"/>
                <a:gd name="T7" fmla="*/ 0 h 293"/>
                <a:gd name="T8" fmla="*/ 121 w 312"/>
                <a:gd name="T9" fmla="*/ 112 h 293"/>
                <a:gd name="T10" fmla="*/ 0 w 312"/>
                <a:gd name="T11" fmla="*/ 112 h 293"/>
                <a:gd name="T12" fmla="*/ 98 w 312"/>
                <a:gd name="T13" fmla="*/ 178 h 293"/>
                <a:gd name="T14" fmla="*/ 63 w 312"/>
                <a:gd name="T15" fmla="*/ 290 h 293"/>
                <a:gd name="T16" fmla="*/ 160 w 312"/>
                <a:gd name="T17" fmla="*/ 222 h 293"/>
                <a:gd name="T18" fmla="*/ 256 w 312"/>
                <a:gd name="T19" fmla="*/ 291 h 293"/>
                <a:gd name="T20" fmla="*/ 221 w 312"/>
                <a:gd name="T21" fmla="*/ 178 h 293"/>
                <a:gd name="T22" fmla="*/ 221 w 312"/>
                <a:gd name="T23" fmla="*/ 178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293"/>
                <a:gd name="T38" fmla="*/ 312 w 312"/>
                <a:gd name="T39" fmla="*/ 293 h 2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293">
                  <a:moveTo>
                    <a:pt x="217" y="180"/>
                  </a:moveTo>
                  <a:lnTo>
                    <a:pt x="312" y="112"/>
                  </a:lnTo>
                  <a:lnTo>
                    <a:pt x="193" y="112"/>
                  </a:lnTo>
                  <a:lnTo>
                    <a:pt x="156" y="0"/>
                  </a:lnTo>
                  <a:lnTo>
                    <a:pt x="119" y="112"/>
                  </a:lnTo>
                  <a:lnTo>
                    <a:pt x="0" y="112"/>
                  </a:lnTo>
                  <a:lnTo>
                    <a:pt x="96" y="180"/>
                  </a:lnTo>
                  <a:lnTo>
                    <a:pt x="61" y="292"/>
                  </a:lnTo>
                  <a:lnTo>
                    <a:pt x="156" y="224"/>
                  </a:lnTo>
                  <a:lnTo>
                    <a:pt x="252" y="293"/>
                  </a:lnTo>
                  <a:lnTo>
                    <a:pt x="217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6" y="1081"/>
              <a:ext cx="732" cy="261"/>
            </a:xfrm>
            <a:custGeom>
              <a:avLst/>
              <a:gdLst>
                <a:gd name="T0" fmla="*/ 103 w 432"/>
                <a:gd name="T1" fmla="*/ 0 h 153"/>
                <a:gd name="T2" fmla="*/ 32 w 432"/>
                <a:gd name="T3" fmla="*/ 32 h 153"/>
                <a:gd name="T4" fmla="*/ 0 w 432"/>
                <a:gd name="T5" fmla="*/ 103 h 153"/>
                <a:gd name="T6" fmla="*/ 0 w 432"/>
                <a:gd name="T7" fmla="*/ 339 h 153"/>
                <a:gd name="T8" fmla="*/ 32 w 432"/>
                <a:gd name="T9" fmla="*/ 410 h 153"/>
                <a:gd name="T10" fmla="*/ 103 w 432"/>
                <a:gd name="T11" fmla="*/ 438 h 153"/>
                <a:gd name="T12" fmla="*/ 1137 w 432"/>
                <a:gd name="T13" fmla="*/ 438 h 153"/>
                <a:gd name="T14" fmla="*/ 1212 w 432"/>
                <a:gd name="T15" fmla="*/ 410 h 153"/>
                <a:gd name="T16" fmla="*/ 1240 w 432"/>
                <a:gd name="T17" fmla="*/ 339 h 153"/>
                <a:gd name="T18" fmla="*/ 1240 w 432"/>
                <a:gd name="T19" fmla="*/ 103 h 153"/>
                <a:gd name="T20" fmla="*/ 1212 w 432"/>
                <a:gd name="T21" fmla="*/ 32 h 153"/>
                <a:gd name="T22" fmla="*/ 1137 w 432"/>
                <a:gd name="T23" fmla="*/ 0 h 153"/>
                <a:gd name="T24" fmla="*/ 103 w 432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153"/>
                <a:gd name="T41" fmla="*/ 432 w 432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153">
                  <a:moveTo>
                    <a:pt x="36" y="0"/>
                  </a:moveTo>
                  <a:cubicBezTo>
                    <a:pt x="26" y="0"/>
                    <a:pt x="17" y="4"/>
                    <a:pt x="11" y="11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7"/>
                    <a:pt x="4" y="136"/>
                    <a:pt x="11" y="143"/>
                  </a:cubicBezTo>
                  <a:cubicBezTo>
                    <a:pt x="17" y="150"/>
                    <a:pt x="26" y="153"/>
                    <a:pt x="36" y="153"/>
                  </a:cubicBezTo>
                  <a:cubicBezTo>
                    <a:pt x="396" y="153"/>
                    <a:pt x="396" y="153"/>
                    <a:pt x="396" y="153"/>
                  </a:cubicBezTo>
                  <a:cubicBezTo>
                    <a:pt x="406" y="153"/>
                    <a:pt x="415" y="150"/>
                    <a:pt x="422" y="143"/>
                  </a:cubicBezTo>
                  <a:cubicBezTo>
                    <a:pt x="429" y="136"/>
                    <a:pt x="432" y="127"/>
                    <a:pt x="432" y="118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26"/>
                    <a:pt x="429" y="17"/>
                    <a:pt x="422" y="11"/>
                  </a:cubicBezTo>
                  <a:cubicBezTo>
                    <a:pt x="415" y="4"/>
                    <a:pt x="406" y="0"/>
                    <a:pt x="39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595" y="1100"/>
              <a:ext cx="694" cy="223"/>
            </a:xfrm>
            <a:custGeom>
              <a:avLst/>
              <a:gdLst>
                <a:gd name="T0" fmla="*/ 24 w 410"/>
                <a:gd name="T1" fmla="*/ 24 h 131"/>
                <a:gd name="T2" fmla="*/ 0 w 410"/>
                <a:gd name="T3" fmla="*/ 74 h 131"/>
                <a:gd name="T4" fmla="*/ 0 w 410"/>
                <a:gd name="T5" fmla="*/ 316 h 131"/>
                <a:gd name="T6" fmla="*/ 24 w 410"/>
                <a:gd name="T7" fmla="*/ 366 h 131"/>
                <a:gd name="T8" fmla="*/ 71 w 410"/>
                <a:gd name="T9" fmla="*/ 386 h 131"/>
                <a:gd name="T10" fmla="*/ 1110 w 410"/>
                <a:gd name="T11" fmla="*/ 386 h 131"/>
                <a:gd name="T12" fmla="*/ 1158 w 410"/>
                <a:gd name="T13" fmla="*/ 366 h 131"/>
                <a:gd name="T14" fmla="*/ 1182 w 410"/>
                <a:gd name="T15" fmla="*/ 316 h 131"/>
                <a:gd name="T16" fmla="*/ 1182 w 410"/>
                <a:gd name="T17" fmla="*/ 74 h 131"/>
                <a:gd name="T18" fmla="*/ 1158 w 410"/>
                <a:gd name="T19" fmla="*/ 24 h 131"/>
                <a:gd name="T20" fmla="*/ 1110 w 410"/>
                <a:gd name="T21" fmla="*/ 0 h 131"/>
                <a:gd name="T22" fmla="*/ 71 w 410"/>
                <a:gd name="T23" fmla="*/ 0 h 131"/>
                <a:gd name="T24" fmla="*/ 24 w 410"/>
                <a:gd name="T25" fmla="*/ 24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0"/>
                <a:gd name="T40" fmla="*/ 0 h 131"/>
                <a:gd name="T41" fmla="*/ 410 w 410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0" h="131">
                  <a:moveTo>
                    <a:pt x="8" y="8"/>
                  </a:moveTo>
                  <a:cubicBezTo>
                    <a:pt x="3" y="12"/>
                    <a:pt x="0" y="18"/>
                    <a:pt x="0" y="2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3"/>
                    <a:pt x="3" y="119"/>
                    <a:pt x="8" y="124"/>
                  </a:cubicBezTo>
                  <a:cubicBezTo>
                    <a:pt x="12" y="129"/>
                    <a:pt x="18" y="131"/>
                    <a:pt x="25" y="131"/>
                  </a:cubicBezTo>
                  <a:cubicBezTo>
                    <a:pt x="385" y="131"/>
                    <a:pt x="385" y="131"/>
                    <a:pt x="385" y="131"/>
                  </a:cubicBezTo>
                  <a:cubicBezTo>
                    <a:pt x="392" y="131"/>
                    <a:pt x="398" y="129"/>
                    <a:pt x="402" y="124"/>
                  </a:cubicBezTo>
                  <a:cubicBezTo>
                    <a:pt x="407" y="119"/>
                    <a:pt x="410" y="113"/>
                    <a:pt x="410" y="107"/>
                  </a:cubicBezTo>
                  <a:cubicBezTo>
                    <a:pt x="410" y="25"/>
                    <a:pt x="410" y="25"/>
                    <a:pt x="410" y="25"/>
                  </a:cubicBezTo>
                  <a:cubicBezTo>
                    <a:pt x="410" y="18"/>
                    <a:pt x="407" y="12"/>
                    <a:pt x="402" y="8"/>
                  </a:cubicBezTo>
                  <a:cubicBezTo>
                    <a:pt x="398" y="3"/>
                    <a:pt x="392" y="0"/>
                    <a:pt x="38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3"/>
                    <a:pt x="8" y="8"/>
                  </a:cubicBezTo>
                  <a:close/>
                </a:path>
              </a:pathLst>
            </a:custGeom>
            <a:solidFill>
              <a:srgbClr val="F3C4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614" y="1122"/>
              <a:ext cx="657" cy="182"/>
            </a:xfrm>
            <a:custGeom>
              <a:avLst/>
              <a:gdLst>
                <a:gd name="T0" fmla="*/ 37 w 386"/>
                <a:gd name="T1" fmla="*/ 0 h 108"/>
                <a:gd name="T2" fmla="*/ 12 w 386"/>
                <a:gd name="T3" fmla="*/ 12 h 108"/>
                <a:gd name="T4" fmla="*/ 0 w 386"/>
                <a:gd name="T5" fmla="*/ 37 h 108"/>
                <a:gd name="T6" fmla="*/ 0 w 386"/>
                <a:gd name="T7" fmla="*/ 270 h 108"/>
                <a:gd name="T8" fmla="*/ 12 w 386"/>
                <a:gd name="T9" fmla="*/ 295 h 108"/>
                <a:gd name="T10" fmla="*/ 37 w 386"/>
                <a:gd name="T11" fmla="*/ 307 h 108"/>
                <a:gd name="T12" fmla="*/ 1074 w 386"/>
                <a:gd name="T13" fmla="*/ 307 h 108"/>
                <a:gd name="T14" fmla="*/ 1103 w 386"/>
                <a:gd name="T15" fmla="*/ 295 h 108"/>
                <a:gd name="T16" fmla="*/ 1111 w 386"/>
                <a:gd name="T17" fmla="*/ 270 h 108"/>
                <a:gd name="T18" fmla="*/ 1111 w 386"/>
                <a:gd name="T19" fmla="*/ 37 h 108"/>
                <a:gd name="T20" fmla="*/ 1103 w 386"/>
                <a:gd name="T21" fmla="*/ 12 h 108"/>
                <a:gd name="T22" fmla="*/ 1074 w 386"/>
                <a:gd name="T23" fmla="*/ 0 h 108"/>
                <a:gd name="T24" fmla="*/ 37 w 386"/>
                <a:gd name="T25" fmla="*/ 0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6"/>
                <a:gd name="T40" fmla="*/ 0 h 108"/>
                <a:gd name="T41" fmla="*/ 386 w 386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6" h="108">
                  <a:moveTo>
                    <a:pt x="13" y="0"/>
                  </a:moveTo>
                  <a:cubicBezTo>
                    <a:pt x="9" y="0"/>
                    <a:pt x="6" y="1"/>
                    <a:pt x="4" y="4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1" y="101"/>
                    <a:pt x="4" y="104"/>
                  </a:cubicBezTo>
                  <a:cubicBezTo>
                    <a:pt x="6" y="106"/>
                    <a:pt x="9" y="108"/>
                    <a:pt x="13" y="108"/>
                  </a:cubicBezTo>
                  <a:cubicBezTo>
                    <a:pt x="373" y="108"/>
                    <a:pt x="373" y="108"/>
                    <a:pt x="373" y="108"/>
                  </a:cubicBezTo>
                  <a:cubicBezTo>
                    <a:pt x="377" y="108"/>
                    <a:pt x="380" y="106"/>
                    <a:pt x="383" y="104"/>
                  </a:cubicBezTo>
                  <a:cubicBezTo>
                    <a:pt x="385" y="101"/>
                    <a:pt x="386" y="98"/>
                    <a:pt x="386" y="95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9"/>
                    <a:pt x="385" y="6"/>
                    <a:pt x="383" y="4"/>
                  </a:cubicBezTo>
                  <a:cubicBezTo>
                    <a:pt x="380" y="1"/>
                    <a:pt x="377" y="0"/>
                    <a:pt x="37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658" y="1154"/>
              <a:ext cx="572" cy="119"/>
            </a:xfrm>
            <a:custGeom>
              <a:avLst/>
              <a:gdLst>
                <a:gd name="T0" fmla="*/ 385 w 569"/>
                <a:gd name="T1" fmla="*/ 17 h 118"/>
                <a:gd name="T2" fmla="*/ 319 w 569"/>
                <a:gd name="T3" fmla="*/ 0 h 118"/>
                <a:gd name="T4" fmla="*/ 348 w 569"/>
                <a:gd name="T5" fmla="*/ 118 h 118"/>
                <a:gd name="T6" fmla="*/ 358 w 569"/>
                <a:gd name="T7" fmla="*/ 71 h 118"/>
                <a:gd name="T8" fmla="*/ 385 w 569"/>
                <a:gd name="T9" fmla="*/ 118 h 118"/>
                <a:gd name="T10" fmla="*/ 371 w 569"/>
                <a:gd name="T11" fmla="*/ 59 h 118"/>
                <a:gd name="T12" fmla="*/ 385 w 569"/>
                <a:gd name="T13" fmla="*/ 47 h 118"/>
                <a:gd name="T14" fmla="*/ 0 w 569"/>
                <a:gd name="T15" fmla="*/ 101 h 118"/>
                <a:gd name="T16" fmla="*/ 49 w 569"/>
                <a:gd name="T17" fmla="*/ 118 h 118"/>
                <a:gd name="T18" fmla="*/ 68 w 569"/>
                <a:gd name="T19" fmla="*/ 0 h 118"/>
                <a:gd name="T20" fmla="*/ 39 w 569"/>
                <a:gd name="T21" fmla="*/ 96 h 118"/>
                <a:gd name="T22" fmla="*/ 27 w 569"/>
                <a:gd name="T23" fmla="*/ 0 h 118"/>
                <a:gd name="T24" fmla="*/ 0 w 569"/>
                <a:gd name="T25" fmla="*/ 0 h 118"/>
                <a:gd name="T26" fmla="*/ 358 w 569"/>
                <a:gd name="T27" fmla="*/ 49 h 118"/>
                <a:gd name="T28" fmla="*/ 348 w 569"/>
                <a:gd name="T29" fmla="*/ 22 h 118"/>
                <a:gd name="T30" fmla="*/ 358 w 569"/>
                <a:gd name="T31" fmla="*/ 22 h 118"/>
                <a:gd name="T32" fmla="*/ 455 w 569"/>
                <a:gd name="T33" fmla="*/ 0 h 118"/>
                <a:gd name="T34" fmla="*/ 443 w 569"/>
                <a:gd name="T35" fmla="*/ 57 h 118"/>
                <a:gd name="T36" fmla="*/ 400 w 569"/>
                <a:gd name="T37" fmla="*/ 0 h 118"/>
                <a:gd name="T38" fmla="*/ 424 w 569"/>
                <a:gd name="T39" fmla="*/ 118 h 118"/>
                <a:gd name="T40" fmla="*/ 426 w 569"/>
                <a:gd name="T41" fmla="*/ 42 h 118"/>
                <a:gd name="T42" fmla="*/ 450 w 569"/>
                <a:gd name="T43" fmla="*/ 118 h 118"/>
                <a:gd name="T44" fmla="*/ 463 w 569"/>
                <a:gd name="T45" fmla="*/ 42 h 118"/>
                <a:gd name="T46" fmla="*/ 487 w 569"/>
                <a:gd name="T47" fmla="*/ 118 h 118"/>
                <a:gd name="T48" fmla="*/ 487 w 569"/>
                <a:gd name="T49" fmla="*/ 0 h 118"/>
                <a:gd name="T50" fmla="*/ 536 w 569"/>
                <a:gd name="T51" fmla="*/ 42 h 118"/>
                <a:gd name="T52" fmla="*/ 499 w 569"/>
                <a:gd name="T53" fmla="*/ 0 h 118"/>
                <a:gd name="T54" fmla="*/ 523 w 569"/>
                <a:gd name="T55" fmla="*/ 118 h 118"/>
                <a:gd name="T56" fmla="*/ 550 w 569"/>
                <a:gd name="T57" fmla="*/ 69 h 118"/>
                <a:gd name="T58" fmla="*/ 546 w 569"/>
                <a:gd name="T59" fmla="*/ 0 h 118"/>
                <a:gd name="T60" fmla="*/ 536 w 569"/>
                <a:gd name="T61" fmla="*/ 42 h 118"/>
                <a:gd name="T62" fmla="*/ 105 w 569"/>
                <a:gd name="T63" fmla="*/ 96 h 118"/>
                <a:gd name="T64" fmla="*/ 76 w 569"/>
                <a:gd name="T65" fmla="*/ 118 h 118"/>
                <a:gd name="T66" fmla="*/ 105 w 569"/>
                <a:gd name="T67" fmla="*/ 118 h 118"/>
                <a:gd name="T68" fmla="*/ 195 w 569"/>
                <a:gd name="T69" fmla="*/ 118 h 118"/>
                <a:gd name="T70" fmla="*/ 222 w 569"/>
                <a:gd name="T71" fmla="*/ 96 h 118"/>
                <a:gd name="T72" fmla="*/ 195 w 569"/>
                <a:gd name="T73" fmla="*/ 96 h 118"/>
                <a:gd name="T74" fmla="*/ 165 w 569"/>
                <a:gd name="T75" fmla="*/ 0 h 118"/>
                <a:gd name="T76" fmla="*/ 117 w 569"/>
                <a:gd name="T77" fmla="*/ 17 h 118"/>
                <a:gd name="T78" fmla="*/ 136 w 569"/>
                <a:gd name="T79" fmla="*/ 69 h 118"/>
                <a:gd name="T80" fmla="*/ 156 w 569"/>
                <a:gd name="T81" fmla="*/ 96 h 118"/>
                <a:gd name="T82" fmla="*/ 146 w 569"/>
                <a:gd name="T83" fmla="*/ 81 h 118"/>
                <a:gd name="T84" fmla="*/ 117 w 569"/>
                <a:gd name="T85" fmla="*/ 101 h 118"/>
                <a:gd name="T86" fmla="*/ 166 w 569"/>
                <a:gd name="T87" fmla="*/ 118 h 118"/>
                <a:gd name="T88" fmla="*/ 185 w 569"/>
                <a:gd name="T89" fmla="*/ 64 h 118"/>
                <a:gd name="T90" fmla="*/ 146 w 569"/>
                <a:gd name="T91" fmla="*/ 46 h 118"/>
                <a:gd name="T92" fmla="*/ 156 w 569"/>
                <a:gd name="T93" fmla="*/ 22 h 118"/>
                <a:gd name="T94" fmla="*/ 185 w 569"/>
                <a:gd name="T95" fmla="*/ 37 h 118"/>
                <a:gd name="T96" fmla="*/ 185 w 569"/>
                <a:gd name="T97" fmla="*/ 17 h 118"/>
                <a:gd name="T98" fmla="*/ 251 w 569"/>
                <a:gd name="T99" fmla="*/ 0 h 118"/>
                <a:gd name="T100" fmla="*/ 261 w 569"/>
                <a:gd name="T101" fmla="*/ 118 h 118"/>
                <a:gd name="T102" fmla="*/ 278 w 569"/>
                <a:gd name="T103" fmla="*/ 96 h 118"/>
                <a:gd name="T104" fmla="*/ 309 w 569"/>
                <a:gd name="T105" fmla="*/ 118 h 118"/>
                <a:gd name="T106" fmla="*/ 290 w 569"/>
                <a:gd name="T107" fmla="*/ 0 h 118"/>
                <a:gd name="T108" fmla="*/ 270 w 569"/>
                <a:gd name="T109" fmla="*/ 25 h 118"/>
                <a:gd name="T110" fmla="*/ 277 w 569"/>
                <a:gd name="T111" fmla="*/ 74 h 118"/>
                <a:gd name="T112" fmla="*/ 265 w 569"/>
                <a:gd name="T113" fmla="*/ 74 h 1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9"/>
                <a:gd name="T172" fmla="*/ 0 h 118"/>
                <a:gd name="T173" fmla="*/ 569 w 569"/>
                <a:gd name="T174" fmla="*/ 118 h 1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9" h="118">
                  <a:moveTo>
                    <a:pt x="383" y="47"/>
                  </a:moveTo>
                  <a:lnTo>
                    <a:pt x="383" y="17"/>
                  </a:lnTo>
                  <a:lnTo>
                    <a:pt x="364" y="0"/>
                  </a:lnTo>
                  <a:lnTo>
                    <a:pt x="317" y="0"/>
                  </a:lnTo>
                  <a:lnTo>
                    <a:pt x="317" y="118"/>
                  </a:lnTo>
                  <a:lnTo>
                    <a:pt x="346" y="118"/>
                  </a:lnTo>
                  <a:lnTo>
                    <a:pt x="346" y="71"/>
                  </a:lnTo>
                  <a:lnTo>
                    <a:pt x="356" y="71"/>
                  </a:lnTo>
                  <a:lnTo>
                    <a:pt x="356" y="118"/>
                  </a:lnTo>
                  <a:lnTo>
                    <a:pt x="383" y="118"/>
                  </a:lnTo>
                  <a:lnTo>
                    <a:pt x="383" y="71"/>
                  </a:lnTo>
                  <a:lnTo>
                    <a:pt x="369" y="59"/>
                  </a:lnTo>
                  <a:lnTo>
                    <a:pt x="383" y="47"/>
                  </a:lnTo>
                  <a:close/>
                  <a:moveTo>
                    <a:pt x="0" y="0"/>
                  </a:moveTo>
                  <a:lnTo>
                    <a:pt x="0" y="101"/>
                  </a:lnTo>
                  <a:lnTo>
                    <a:pt x="19" y="118"/>
                  </a:lnTo>
                  <a:lnTo>
                    <a:pt x="49" y="118"/>
                  </a:lnTo>
                  <a:lnTo>
                    <a:pt x="68" y="101"/>
                  </a:lnTo>
                  <a:lnTo>
                    <a:pt x="68" y="0"/>
                  </a:lnTo>
                  <a:lnTo>
                    <a:pt x="39" y="0"/>
                  </a:lnTo>
                  <a:lnTo>
                    <a:pt x="39" y="96"/>
                  </a:lnTo>
                  <a:lnTo>
                    <a:pt x="27" y="96"/>
                  </a:lnTo>
                  <a:lnTo>
                    <a:pt x="27" y="0"/>
                  </a:lnTo>
                  <a:lnTo>
                    <a:pt x="0" y="0"/>
                  </a:lnTo>
                  <a:close/>
                  <a:moveTo>
                    <a:pt x="356" y="22"/>
                  </a:moveTo>
                  <a:lnTo>
                    <a:pt x="356" y="49"/>
                  </a:lnTo>
                  <a:lnTo>
                    <a:pt x="346" y="49"/>
                  </a:lnTo>
                  <a:lnTo>
                    <a:pt x="346" y="22"/>
                  </a:lnTo>
                  <a:lnTo>
                    <a:pt x="356" y="22"/>
                  </a:lnTo>
                  <a:close/>
                  <a:moveTo>
                    <a:pt x="483" y="0"/>
                  </a:moveTo>
                  <a:lnTo>
                    <a:pt x="451" y="0"/>
                  </a:lnTo>
                  <a:lnTo>
                    <a:pt x="442" y="57"/>
                  </a:lnTo>
                  <a:lnTo>
                    <a:pt x="439" y="57"/>
                  </a:lnTo>
                  <a:lnTo>
                    <a:pt x="430" y="0"/>
                  </a:lnTo>
                  <a:lnTo>
                    <a:pt x="398" y="0"/>
                  </a:lnTo>
                  <a:lnTo>
                    <a:pt x="398" y="118"/>
                  </a:lnTo>
                  <a:lnTo>
                    <a:pt x="422" y="118"/>
                  </a:lnTo>
                  <a:lnTo>
                    <a:pt x="422" y="42"/>
                  </a:lnTo>
                  <a:lnTo>
                    <a:pt x="424" y="42"/>
                  </a:lnTo>
                  <a:lnTo>
                    <a:pt x="436" y="118"/>
                  </a:lnTo>
                  <a:lnTo>
                    <a:pt x="446" y="118"/>
                  </a:lnTo>
                  <a:lnTo>
                    <a:pt x="458" y="42"/>
                  </a:lnTo>
                  <a:lnTo>
                    <a:pt x="459" y="42"/>
                  </a:lnTo>
                  <a:lnTo>
                    <a:pt x="459" y="118"/>
                  </a:lnTo>
                  <a:lnTo>
                    <a:pt x="483" y="118"/>
                  </a:lnTo>
                  <a:lnTo>
                    <a:pt x="483" y="0"/>
                  </a:lnTo>
                  <a:close/>
                  <a:moveTo>
                    <a:pt x="532" y="42"/>
                  </a:moveTo>
                  <a:lnTo>
                    <a:pt x="532" y="42"/>
                  </a:lnTo>
                  <a:lnTo>
                    <a:pt x="522" y="0"/>
                  </a:lnTo>
                  <a:lnTo>
                    <a:pt x="495" y="0"/>
                  </a:lnTo>
                  <a:lnTo>
                    <a:pt x="519" y="69"/>
                  </a:lnTo>
                  <a:lnTo>
                    <a:pt x="519" y="118"/>
                  </a:lnTo>
                  <a:lnTo>
                    <a:pt x="546" y="118"/>
                  </a:lnTo>
                  <a:lnTo>
                    <a:pt x="546" y="69"/>
                  </a:lnTo>
                  <a:lnTo>
                    <a:pt x="569" y="0"/>
                  </a:lnTo>
                  <a:lnTo>
                    <a:pt x="542" y="0"/>
                  </a:lnTo>
                  <a:lnTo>
                    <a:pt x="532" y="42"/>
                  </a:lnTo>
                  <a:close/>
                  <a:moveTo>
                    <a:pt x="105" y="118"/>
                  </a:moveTo>
                  <a:lnTo>
                    <a:pt x="105" y="96"/>
                  </a:lnTo>
                  <a:lnTo>
                    <a:pt x="76" y="96"/>
                  </a:lnTo>
                  <a:lnTo>
                    <a:pt x="76" y="118"/>
                  </a:lnTo>
                  <a:lnTo>
                    <a:pt x="105" y="118"/>
                  </a:lnTo>
                  <a:close/>
                  <a:moveTo>
                    <a:pt x="193" y="96"/>
                  </a:moveTo>
                  <a:lnTo>
                    <a:pt x="193" y="118"/>
                  </a:lnTo>
                  <a:lnTo>
                    <a:pt x="220" y="118"/>
                  </a:lnTo>
                  <a:lnTo>
                    <a:pt x="220" y="96"/>
                  </a:lnTo>
                  <a:lnTo>
                    <a:pt x="193" y="96"/>
                  </a:lnTo>
                  <a:close/>
                  <a:moveTo>
                    <a:pt x="183" y="17"/>
                  </a:moveTo>
                  <a:lnTo>
                    <a:pt x="163" y="0"/>
                  </a:lnTo>
                  <a:lnTo>
                    <a:pt x="134" y="0"/>
                  </a:lnTo>
                  <a:lnTo>
                    <a:pt x="117" y="17"/>
                  </a:lnTo>
                  <a:lnTo>
                    <a:pt x="117" y="52"/>
                  </a:lnTo>
                  <a:lnTo>
                    <a:pt x="136" y="69"/>
                  </a:lnTo>
                  <a:lnTo>
                    <a:pt x="154" y="71"/>
                  </a:lnTo>
                  <a:lnTo>
                    <a:pt x="154" y="96"/>
                  </a:lnTo>
                  <a:lnTo>
                    <a:pt x="144" y="96"/>
                  </a:lnTo>
                  <a:lnTo>
                    <a:pt x="144" y="81"/>
                  </a:lnTo>
                  <a:lnTo>
                    <a:pt x="117" y="81"/>
                  </a:lnTo>
                  <a:lnTo>
                    <a:pt x="117" y="101"/>
                  </a:lnTo>
                  <a:lnTo>
                    <a:pt x="134" y="118"/>
                  </a:lnTo>
                  <a:lnTo>
                    <a:pt x="164" y="118"/>
                  </a:lnTo>
                  <a:lnTo>
                    <a:pt x="183" y="101"/>
                  </a:lnTo>
                  <a:lnTo>
                    <a:pt x="183" y="64"/>
                  </a:lnTo>
                  <a:lnTo>
                    <a:pt x="164" y="47"/>
                  </a:lnTo>
                  <a:lnTo>
                    <a:pt x="144" y="46"/>
                  </a:lnTo>
                  <a:lnTo>
                    <a:pt x="144" y="22"/>
                  </a:lnTo>
                  <a:lnTo>
                    <a:pt x="154" y="22"/>
                  </a:lnTo>
                  <a:lnTo>
                    <a:pt x="154" y="37"/>
                  </a:lnTo>
                  <a:lnTo>
                    <a:pt x="183" y="37"/>
                  </a:lnTo>
                  <a:lnTo>
                    <a:pt x="183" y="17"/>
                  </a:lnTo>
                  <a:close/>
                  <a:moveTo>
                    <a:pt x="288" y="0"/>
                  </a:moveTo>
                  <a:lnTo>
                    <a:pt x="249" y="0"/>
                  </a:lnTo>
                  <a:lnTo>
                    <a:pt x="232" y="118"/>
                  </a:lnTo>
                  <a:lnTo>
                    <a:pt x="259" y="118"/>
                  </a:lnTo>
                  <a:lnTo>
                    <a:pt x="261" y="96"/>
                  </a:lnTo>
                  <a:lnTo>
                    <a:pt x="276" y="96"/>
                  </a:lnTo>
                  <a:lnTo>
                    <a:pt x="280" y="118"/>
                  </a:lnTo>
                  <a:lnTo>
                    <a:pt x="307" y="118"/>
                  </a:lnTo>
                  <a:lnTo>
                    <a:pt x="288" y="0"/>
                  </a:lnTo>
                  <a:close/>
                  <a:moveTo>
                    <a:pt x="263" y="74"/>
                  </a:moveTo>
                  <a:lnTo>
                    <a:pt x="268" y="25"/>
                  </a:lnTo>
                  <a:lnTo>
                    <a:pt x="269" y="25"/>
                  </a:lnTo>
                  <a:lnTo>
                    <a:pt x="275" y="74"/>
                  </a:lnTo>
                  <a:lnTo>
                    <a:pt x="263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5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cap="none" dirty="0">
                <a:solidFill>
                  <a:prstClr val="white"/>
                </a:solidFill>
              </a:rPr>
              <a:t>FY17 Audit Priorities</a:t>
            </a:r>
            <a:endParaRPr lang="en-US" sz="3200" dirty="0"/>
          </a:p>
        </p:txBody>
      </p:sp>
      <p:sp>
        <p:nvSpPr>
          <p:cNvPr id="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75247" y="6569075"/>
            <a:ext cx="762000" cy="274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5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14673" y="1390569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59039" y="2242452"/>
            <a:ext cx="4040188" cy="1947052"/>
          </a:xfrm>
        </p:spPr>
        <p:txBody>
          <a:bodyPr anchor="t"/>
          <a:lstStyle/>
          <a:p>
            <a:r>
              <a:rPr lang="en-US" dirty="0" smtClean="0"/>
              <a:t>Interim Universe of Transactions</a:t>
            </a:r>
          </a:p>
          <a:p>
            <a:r>
              <a:rPr lang="en-US" dirty="0" smtClean="0"/>
              <a:t>Fund Balance with Treasury</a:t>
            </a:r>
          </a:p>
          <a:p>
            <a:r>
              <a:rPr lang="en-US" dirty="0" smtClean="0"/>
              <a:t>Military Pay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518625" y="1390006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29" name="Content Placeholder 11"/>
          <p:cNvSpPr>
            <a:spLocks noGrp="1"/>
          </p:cNvSpPr>
          <p:nvPr>
            <p:ph sz="quarter" idx="4"/>
          </p:nvPr>
        </p:nvSpPr>
        <p:spPr>
          <a:xfrm>
            <a:off x="4679272" y="2242452"/>
            <a:ext cx="4041775" cy="2788830"/>
          </a:xfrm>
        </p:spPr>
        <p:txBody>
          <a:bodyPr anchor="t"/>
          <a:lstStyle/>
          <a:p>
            <a:r>
              <a:rPr lang="en-US" dirty="0" smtClean="0"/>
              <a:t>FY 17 Statement Budgetary Resources</a:t>
            </a:r>
          </a:p>
          <a:p>
            <a:r>
              <a:rPr lang="en-US" dirty="0" smtClean="0"/>
              <a:t>Single Line Audits</a:t>
            </a:r>
          </a:p>
          <a:p>
            <a:pPr lvl="1"/>
            <a:r>
              <a:rPr lang="en-US" dirty="0" smtClean="0"/>
              <a:t>General Equipment </a:t>
            </a:r>
          </a:p>
          <a:p>
            <a:pPr lvl="1"/>
            <a:r>
              <a:rPr lang="en-US" dirty="0" smtClean="0"/>
              <a:t>Real Property</a:t>
            </a:r>
          </a:p>
          <a:p>
            <a:pPr lvl="1"/>
            <a:r>
              <a:rPr lang="en-US" dirty="0" smtClean="0"/>
              <a:t>Operations, Materials, &amp; Supplies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4766" y="107086"/>
            <a:ext cx="8340634" cy="380276"/>
          </a:xfrm>
        </p:spPr>
        <p:txBody>
          <a:bodyPr>
            <a:noAutofit/>
          </a:bodyPr>
          <a:lstStyle/>
          <a:p>
            <a:r>
              <a:rPr lang="en-US" dirty="0" smtClean="0"/>
              <a:t>Status and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1084647"/>
            <a:ext cx="762000" cy="274638"/>
          </a:xfrm>
        </p:spPr>
        <p:txBody>
          <a:bodyPr/>
          <a:lstStyle/>
          <a:p>
            <a:pPr>
              <a:defRPr/>
            </a:pPr>
            <a:fld id="{915FCB88-4B47-4B00-90B9-D5D2D1850F6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07" y="886246"/>
            <a:ext cx="8568037" cy="354379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4856272" y="970270"/>
            <a:ext cx="1263282" cy="23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6476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49" b="1" dirty="0">
                <a:solidFill>
                  <a:sysClr val="windowText" lastClr="000000"/>
                </a:solidFill>
                <a:cs typeface="Arial" charset="0"/>
              </a:rPr>
              <a:t>Modified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457765" y="953976"/>
            <a:ext cx="1263282" cy="23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6476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49" b="1" dirty="0">
                <a:solidFill>
                  <a:sysClr val="windowText" lastClr="000000"/>
                </a:solidFill>
                <a:cs typeface="Arial" charset="0"/>
              </a:rPr>
              <a:t>Unmodified**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43762" y="959496"/>
            <a:ext cx="1263282" cy="23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6476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49" b="1" dirty="0">
                <a:solidFill>
                  <a:sysClr val="windowText" lastClr="000000"/>
                </a:solidFill>
                <a:cs typeface="Arial" charset="0"/>
              </a:rPr>
              <a:t>Disclaimer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734182" y="953976"/>
            <a:ext cx="1263282" cy="23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6476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49" b="1" dirty="0">
                <a:solidFill>
                  <a:sysClr val="windowText" lastClr="000000"/>
                </a:solidFill>
                <a:cs typeface="Arial" charset="0"/>
              </a:rPr>
              <a:t>Adverse 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336893" y="1273283"/>
            <a:ext cx="17392" cy="39083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11"/>
          <p:cNvSpPr>
            <a:spLocks/>
          </p:cNvSpPr>
          <p:nvPr/>
        </p:nvSpPr>
        <p:spPr bwMode="auto">
          <a:xfrm>
            <a:off x="2045930" y="672385"/>
            <a:ext cx="557949" cy="380871"/>
          </a:xfrm>
          <a:custGeom>
            <a:avLst/>
            <a:gdLst>
              <a:gd name="T0" fmla="*/ 67 w 134"/>
              <a:gd name="T1" fmla="*/ 114 h 114"/>
              <a:gd name="T2" fmla="*/ 134 w 134"/>
              <a:gd name="T3" fmla="*/ 0 h 114"/>
              <a:gd name="T4" fmla="*/ 0 w 134"/>
              <a:gd name="T5" fmla="*/ 0 h 114"/>
              <a:gd name="T6" fmla="*/ 67 w 134"/>
              <a:gd name="T7" fmla="*/ 114 h 11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114"/>
              <a:gd name="T14" fmla="*/ 134 w 134"/>
              <a:gd name="T15" fmla="*/ 114 h 1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114">
                <a:moveTo>
                  <a:pt x="67" y="114"/>
                </a:moveTo>
                <a:lnTo>
                  <a:pt x="134" y="0"/>
                </a:lnTo>
                <a:lnTo>
                  <a:pt x="0" y="0"/>
                </a:lnTo>
                <a:lnTo>
                  <a:pt x="67" y="114"/>
                </a:lnTo>
                <a:close/>
              </a:path>
            </a:pathLst>
          </a:custGeom>
          <a:solidFill>
            <a:srgbClr val="2C973E"/>
          </a:solidFill>
          <a:ln w="9525">
            <a:noFill/>
            <a:round/>
            <a:headEnd/>
            <a:tailEnd/>
          </a:ln>
        </p:spPr>
        <p:txBody>
          <a:bodyPr lIns="68535" tIns="34268" rIns="68535" bIns="34268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/>
                </a:solidFill>
                <a:cs typeface="Arial" pitchFamily="34" charset="0"/>
              </a:rPr>
              <a:t>FY17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70733" y="5658636"/>
            <a:ext cx="7230267" cy="62048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 anchor="ctr"/>
          <a:lstStyle/>
          <a:p>
            <a:pPr algn="ctr" eaLnBrk="0" hangingPunct="0"/>
            <a:r>
              <a:rPr lang="en-US" b="1" i="1" dirty="0" smtClean="0"/>
              <a:t>An Army-wide audit is a massive effort in size and scope; </a:t>
            </a:r>
          </a:p>
          <a:p>
            <a:pPr algn="ctr" eaLnBrk="0" hangingPunct="0"/>
            <a:r>
              <a:rPr lang="en-US" b="1" i="1" dirty="0" smtClean="0"/>
              <a:t>this is an ongoing requirement that will take time to complete. 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7975247" y="6569075"/>
            <a:ext cx="7620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6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24610-B1F4-4305-8EE2-BB7D83CFBE3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68166" y="783026"/>
            <a:ext cx="8915400" cy="609600"/>
          </a:xfrm>
        </p:spPr>
        <p:txBody>
          <a:bodyPr/>
          <a:lstStyle/>
          <a:p>
            <a:pPr marL="0" lvl="0" indent="0">
              <a:buClr>
                <a:schemeClr val="accent4"/>
              </a:buClr>
              <a:buNone/>
            </a:pPr>
            <a:r>
              <a:rPr lang="en-US" sz="2200" dirty="0" smtClean="0"/>
              <a:t>There are Army-wide challenges that we continue to face: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1391555"/>
            <a:ext cx="49530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80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</a:rPr>
              <a:t>Inefficient system controls that increase the sample sizes that auditors ask for</a:t>
            </a:r>
          </a:p>
          <a:p>
            <a:pPr marL="342900" lvl="0" indent="-342900">
              <a:spcBef>
                <a:spcPts val="180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</a:rPr>
              <a:t>Legacy feeder systems and business processes that do not support audit requirements</a:t>
            </a:r>
          </a:p>
          <a:p>
            <a:pPr marL="342900" lvl="0" indent="-342900">
              <a:spcBef>
                <a:spcPts val="180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</a:rPr>
              <a:t>Synchronization with service providers</a:t>
            </a:r>
          </a:p>
          <a:p>
            <a:pPr marL="342900" lvl="0" indent="-342900">
              <a:spcBef>
                <a:spcPts val="180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</a:rPr>
              <a:t>Competing priorities</a:t>
            </a:r>
          </a:p>
          <a:p>
            <a:pPr marL="342900" lvl="0" indent="-342900">
              <a:spcBef>
                <a:spcPts val="1800"/>
              </a:spcBef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chemeClr val="tx1"/>
                </a:solidFill>
              </a:rPr>
              <a:t>Sustainment challenges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</a:pPr>
            <a:endParaRPr lang="en-US" b="0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954" y="2911366"/>
            <a:ext cx="3581400" cy="3581400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304800" y="5425966"/>
            <a:ext cx="612753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4"/>
              </a:buClr>
              <a:buFont typeface="Wingdings" pitchFamily="2" charset="2"/>
              <a:buNone/>
            </a:pPr>
            <a:r>
              <a:rPr lang="en-US" sz="2200" b="1" dirty="0" smtClean="0"/>
              <a:t>The Army is working across its organization to address these challenges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57200" y="56710"/>
            <a:ext cx="866315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4"/>
              </a:buClr>
              <a:buNone/>
            </a:pPr>
            <a:r>
              <a:rPr lang="en-US" sz="2400" b="1" dirty="0" smtClean="0">
                <a:solidFill>
                  <a:prstClr val="white"/>
                </a:solidFill>
                <a:ea typeface="+mj-ea"/>
                <a:cs typeface="+mj-cs"/>
              </a:rPr>
              <a:t>Institutional Challenges for the Army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Way Ahead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75247" y="6569075"/>
            <a:ext cx="762000" cy="274638"/>
          </a:xfrm>
        </p:spPr>
        <p:txBody>
          <a:bodyPr/>
          <a:lstStyle/>
          <a:p>
            <a:pPr>
              <a:defRPr/>
            </a:pPr>
            <a:fld id="{915FCB88-4B47-4B00-90B9-D5D2D1850F6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68896" y="775137"/>
            <a:ext cx="3787880" cy="1057741"/>
          </a:xfrm>
          <a:custGeom>
            <a:avLst/>
            <a:gdLst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9050 w 4120749"/>
              <a:gd name="connsiteY166" fmla="*/ 120143 h 1267906"/>
              <a:gd name="connsiteX167" fmla="*/ 14287 w 4120749"/>
              <a:gd name="connsiteY167" fmla="*/ 377318 h 1267906"/>
              <a:gd name="connsiteX168" fmla="*/ 4762 w 4120749"/>
              <a:gd name="connsiteY168" fmla="*/ 424943 h 1267906"/>
              <a:gd name="connsiteX169" fmla="*/ 0 w 4120749"/>
              <a:gd name="connsiteY169" fmla="*/ 482093 h 1267906"/>
              <a:gd name="connsiteX170" fmla="*/ 9525 w 4120749"/>
              <a:gd name="connsiteY170" fmla="*/ 624968 h 1267906"/>
              <a:gd name="connsiteX171" fmla="*/ 14287 w 4120749"/>
              <a:gd name="connsiteY171" fmla="*/ 763081 h 1267906"/>
              <a:gd name="connsiteX172" fmla="*/ 19050 w 4120749"/>
              <a:gd name="connsiteY172" fmla="*/ 805943 h 1267906"/>
              <a:gd name="connsiteX173" fmla="*/ 23812 w 4120749"/>
              <a:gd name="connsiteY173" fmla="*/ 1139318 h 1267906"/>
              <a:gd name="connsiteX174" fmla="*/ 33337 w 4120749"/>
              <a:gd name="connsiteY174" fmla="*/ 1172656 h 1267906"/>
              <a:gd name="connsiteX175" fmla="*/ 28575 w 4120749"/>
              <a:gd name="connsiteY175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4287 w 4120749"/>
              <a:gd name="connsiteY166" fmla="*/ 377318 h 1267906"/>
              <a:gd name="connsiteX167" fmla="*/ 4762 w 4120749"/>
              <a:gd name="connsiteY167" fmla="*/ 424943 h 1267906"/>
              <a:gd name="connsiteX168" fmla="*/ 0 w 4120749"/>
              <a:gd name="connsiteY168" fmla="*/ 482093 h 1267906"/>
              <a:gd name="connsiteX169" fmla="*/ 9525 w 4120749"/>
              <a:gd name="connsiteY169" fmla="*/ 624968 h 1267906"/>
              <a:gd name="connsiteX170" fmla="*/ 14287 w 4120749"/>
              <a:gd name="connsiteY170" fmla="*/ 763081 h 1267906"/>
              <a:gd name="connsiteX171" fmla="*/ 19050 w 4120749"/>
              <a:gd name="connsiteY171" fmla="*/ 805943 h 1267906"/>
              <a:gd name="connsiteX172" fmla="*/ 23812 w 4120749"/>
              <a:gd name="connsiteY172" fmla="*/ 1139318 h 1267906"/>
              <a:gd name="connsiteX173" fmla="*/ 33337 w 4120749"/>
              <a:gd name="connsiteY173" fmla="*/ 1172656 h 1267906"/>
              <a:gd name="connsiteX174" fmla="*/ 28575 w 4120749"/>
              <a:gd name="connsiteY174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3810 w 4120749"/>
              <a:gd name="connsiteY166" fmla="*/ 342076 h 1267906"/>
              <a:gd name="connsiteX167" fmla="*/ 14287 w 4120749"/>
              <a:gd name="connsiteY167" fmla="*/ 377318 h 1267906"/>
              <a:gd name="connsiteX168" fmla="*/ 4762 w 4120749"/>
              <a:gd name="connsiteY168" fmla="*/ 424943 h 1267906"/>
              <a:gd name="connsiteX169" fmla="*/ 0 w 4120749"/>
              <a:gd name="connsiteY169" fmla="*/ 482093 h 1267906"/>
              <a:gd name="connsiteX170" fmla="*/ 9525 w 4120749"/>
              <a:gd name="connsiteY170" fmla="*/ 624968 h 1267906"/>
              <a:gd name="connsiteX171" fmla="*/ 14287 w 4120749"/>
              <a:gd name="connsiteY171" fmla="*/ 763081 h 1267906"/>
              <a:gd name="connsiteX172" fmla="*/ 19050 w 4120749"/>
              <a:gd name="connsiteY172" fmla="*/ 805943 h 1267906"/>
              <a:gd name="connsiteX173" fmla="*/ 23812 w 4120749"/>
              <a:gd name="connsiteY173" fmla="*/ 1139318 h 1267906"/>
              <a:gd name="connsiteX174" fmla="*/ 33337 w 4120749"/>
              <a:gd name="connsiteY174" fmla="*/ 1172656 h 1267906"/>
              <a:gd name="connsiteX175" fmla="*/ 28575 w 4120749"/>
              <a:gd name="connsiteY175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4287 w 4120749"/>
              <a:gd name="connsiteY166" fmla="*/ 377318 h 1267906"/>
              <a:gd name="connsiteX167" fmla="*/ 4762 w 4120749"/>
              <a:gd name="connsiteY167" fmla="*/ 424943 h 1267906"/>
              <a:gd name="connsiteX168" fmla="*/ 0 w 4120749"/>
              <a:gd name="connsiteY168" fmla="*/ 482093 h 1267906"/>
              <a:gd name="connsiteX169" fmla="*/ 9525 w 4120749"/>
              <a:gd name="connsiteY169" fmla="*/ 624968 h 1267906"/>
              <a:gd name="connsiteX170" fmla="*/ 14287 w 4120749"/>
              <a:gd name="connsiteY170" fmla="*/ 763081 h 1267906"/>
              <a:gd name="connsiteX171" fmla="*/ 19050 w 4120749"/>
              <a:gd name="connsiteY171" fmla="*/ 805943 h 1267906"/>
              <a:gd name="connsiteX172" fmla="*/ 23812 w 4120749"/>
              <a:gd name="connsiteY172" fmla="*/ 1139318 h 1267906"/>
              <a:gd name="connsiteX173" fmla="*/ 33337 w 4120749"/>
              <a:gd name="connsiteY173" fmla="*/ 1172656 h 1267906"/>
              <a:gd name="connsiteX174" fmla="*/ 28575 w 4120749"/>
              <a:gd name="connsiteY174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4762 w 4120749"/>
              <a:gd name="connsiteY166" fmla="*/ 424943 h 1267906"/>
              <a:gd name="connsiteX167" fmla="*/ 0 w 4120749"/>
              <a:gd name="connsiteY167" fmla="*/ 482093 h 1267906"/>
              <a:gd name="connsiteX168" fmla="*/ 9525 w 4120749"/>
              <a:gd name="connsiteY168" fmla="*/ 624968 h 1267906"/>
              <a:gd name="connsiteX169" fmla="*/ 14287 w 4120749"/>
              <a:gd name="connsiteY169" fmla="*/ 763081 h 1267906"/>
              <a:gd name="connsiteX170" fmla="*/ 19050 w 4120749"/>
              <a:gd name="connsiteY170" fmla="*/ 805943 h 1267906"/>
              <a:gd name="connsiteX171" fmla="*/ 23812 w 4120749"/>
              <a:gd name="connsiteY171" fmla="*/ 1139318 h 1267906"/>
              <a:gd name="connsiteX172" fmla="*/ 33337 w 4120749"/>
              <a:gd name="connsiteY172" fmla="*/ 1172656 h 1267906"/>
              <a:gd name="connsiteX173" fmla="*/ 28575 w 4120749"/>
              <a:gd name="connsiteY173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0 w 4120749"/>
              <a:gd name="connsiteY166" fmla="*/ 482093 h 1267906"/>
              <a:gd name="connsiteX167" fmla="*/ 9525 w 4120749"/>
              <a:gd name="connsiteY167" fmla="*/ 624968 h 1267906"/>
              <a:gd name="connsiteX168" fmla="*/ 14287 w 4120749"/>
              <a:gd name="connsiteY168" fmla="*/ 763081 h 1267906"/>
              <a:gd name="connsiteX169" fmla="*/ 19050 w 4120749"/>
              <a:gd name="connsiteY169" fmla="*/ 805943 h 1267906"/>
              <a:gd name="connsiteX170" fmla="*/ 23812 w 4120749"/>
              <a:gd name="connsiteY170" fmla="*/ 1139318 h 1267906"/>
              <a:gd name="connsiteX171" fmla="*/ 33337 w 4120749"/>
              <a:gd name="connsiteY171" fmla="*/ 1172656 h 1267906"/>
              <a:gd name="connsiteX172" fmla="*/ 28575 w 4120749"/>
              <a:gd name="connsiteY172" fmla="*/ 1205993 h 1267906"/>
              <a:gd name="connsiteX0" fmla="*/ 20308 w 4112482"/>
              <a:gd name="connsiteY0" fmla="*/ 1205993 h 1267906"/>
              <a:gd name="connsiteX1" fmla="*/ 63170 w 4112482"/>
              <a:gd name="connsiteY1" fmla="*/ 1215518 h 1267906"/>
              <a:gd name="connsiteX2" fmla="*/ 77458 w 4112482"/>
              <a:gd name="connsiteY2" fmla="*/ 1225043 h 1267906"/>
              <a:gd name="connsiteX3" fmla="*/ 91745 w 4112482"/>
              <a:gd name="connsiteY3" fmla="*/ 1229806 h 1267906"/>
              <a:gd name="connsiteX4" fmla="*/ 206045 w 4112482"/>
              <a:gd name="connsiteY4" fmla="*/ 1225043 h 1267906"/>
              <a:gd name="connsiteX5" fmla="*/ 234620 w 4112482"/>
              <a:gd name="connsiteY5" fmla="*/ 1215518 h 1267906"/>
              <a:gd name="connsiteX6" fmla="*/ 248908 w 4112482"/>
              <a:gd name="connsiteY6" fmla="*/ 1210756 h 1267906"/>
              <a:gd name="connsiteX7" fmla="*/ 263195 w 4112482"/>
              <a:gd name="connsiteY7" fmla="*/ 1205993 h 1267906"/>
              <a:gd name="connsiteX8" fmla="*/ 296533 w 4112482"/>
              <a:gd name="connsiteY8" fmla="*/ 1215518 h 1267906"/>
              <a:gd name="connsiteX9" fmla="*/ 310820 w 4112482"/>
              <a:gd name="connsiteY9" fmla="*/ 1225043 h 1267906"/>
              <a:gd name="connsiteX10" fmla="*/ 520370 w 4112482"/>
              <a:gd name="connsiteY10" fmla="*/ 1225043 h 1267906"/>
              <a:gd name="connsiteX11" fmla="*/ 553708 w 4112482"/>
              <a:gd name="connsiteY11" fmla="*/ 1239331 h 1267906"/>
              <a:gd name="connsiteX12" fmla="*/ 567995 w 4112482"/>
              <a:gd name="connsiteY12" fmla="*/ 1244093 h 1267906"/>
              <a:gd name="connsiteX13" fmla="*/ 577520 w 4112482"/>
              <a:gd name="connsiteY13" fmla="*/ 1229806 h 1267906"/>
              <a:gd name="connsiteX14" fmla="*/ 615620 w 4112482"/>
              <a:gd name="connsiteY14" fmla="*/ 1239331 h 1267906"/>
              <a:gd name="connsiteX15" fmla="*/ 629908 w 4112482"/>
              <a:gd name="connsiteY15" fmla="*/ 1253618 h 1267906"/>
              <a:gd name="connsiteX16" fmla="*/ 644195 w 4112482"/>
              <a:gd name="connsiteY16" fmla="*/ 1258381 h 1267906"/>
              <a:gd name="connsiteX17" fmla="*/ 658483 w 4112482"/>
              <a:gd name="connsiteY17" fmla="*/ 1267906 h 1267906"/>
              <a:gd name="connsiteX18" fmla="*/ 720395 w 4112482"/>
              <a:gd name="connsiteY18" fmla="*/ 1263143 h 1267906"/>
              <a:gd name="connsiteX19" fmla="*/ 734683 w 4112482"/>
              <a:gd name="connsiteY19" fmla="*/ 1258381 h 1267906"/>
              <a:gd name="connsiteX20" fmla="*/ 753733 w 4112482"/>
              <a:gd name="connsiteY20" fmla="*/ 1253618 h 1267906"/>
              <a:gd name="connsiteX21" fmla="*/ 768020 w 4112482"/>
              <a:gd name="connsiteY21" fmla="*/ 1248856 h 1267906"/>
              <a:gd name="connsiteX22" fmla="*/ 839458 w 4112482"/>
              <a:gd name="connsiteY22" fmla="*/ 1244093 h 1267906"/>
              <a:gd name="connsiteX23" fmla="*/ 877558 w 4112482"/>
              <a:gd name="connsiteY23" fmla="*/ 1239331 h 1267906"/>
              <a:gd name="connsiteX24" fmla="*/ 906133 w 4112482"/>
              <a:gd name="connsiteY24" fmla="*/ 1229806 h 1267906"/>
              <a:gd name="connsiteX25" fmla="*/ 920420 w 4112482"/>
              <a:gd name="connsiteY25" fmla="*/ 1225043 h 1267906"/>
              <a:gd name="connsiteX26" fmla="*/ 1082345 w 4112482"/>
              <a:gd name="connsiteY26" fmla="*/ 1234568 h 1267906"/>
              <a:gd name="connsiteX27" fmla="*/ 1096633 w 4112482"/>
              <a:gd name="connsiteY27" fmla="*/ 1239331 h 1267906"/>
              <a:gd name="connsiteX28" fmla="*/ 1110920 w 4112482"/>
              <a:gd name="connsiteY28" fmla="*/ 1248856 h 1267906"/>
              <a:gd name="connsiteX29" fmla="*/ 1215695 w 4112482"/>
              <a:gd name="connsiteY29" fmla="*/ 1244093 h 1267906"/>
              <a:gd name="connsiteX30" fmla="*/ 1258558 w 4112482"/>
              <a:gd name="connsiteY30" fmla="*/ 1225043 h 1267906"/>
              <a:gd name="connsiteX31" fmla="*/ 1287133 w 4112482"/>
              <a:gd name="connsiteY31" fmla="*/ 1220281 h 1267906"/>
              <a:gd name="connsiteX32" fmla="*/ 1501445 w 4112482"/>
              <a:gd name="connsiteY32" fmla="*/ 1225043 h 1267906"/>
              <a:gd name="connsiteX33" fmla="*/ 1544308 w 4112482"/>
              <a:gd name="connsiteY33" fmla="*/ 1239331 h 1267906"/>
              <a:gd name="connsiteX34" fmla="*/ 1558595 w 4112482"/>
              <a:gd name="connsiteY34" fmla="*/ 1244093 h 1267906"/>
              <a:gd name="connsiteX35" fmla="*/ 1591933 w 4112482"/>
              <a:gd name="connsiteY35" fmla="*/ 1239331 h 1267906"/>
              <a:gd name="connsiteX36" fmla="*/ 1606220 w 4112482"/>
              <a:gd name="connsiteY36" fmla="*/ 1234568 h 1267906"/>
              <a:gd name="connsiteX37" fmla="*/ 1630033 w 4112482"/>
              <a:gd name="connsiteY37" fmla="*/ 1229806 h 1267906"/>
              <a:gd name="connsiteX38" fmla="*/ 1801483 w 4112482"/>
              <a:gd name="connsiteY38" fmla="*/ 1234568 h 1267906"/>
              <a:gd name="connsiteX39" fmla="*/ 1858633 w 4112482"/>
              <a:gd name="connsiteY39" fmla="*/ 1239331 h 1267906"/>
              <a:gd name="connsiteX40" fmla="*/ 1906258 w 4112482"/>
              <a:gd name="connsiteY40" fmla="*/ 1253618 h 1267906"/>
              <a:gd name="connsiteX41" fmla="*/ 1920545 w 4112482"/>
              <a:gd name="connsiteY41" fmla="*/ 1258381 h 1267906"/>
              <a:gd name="connsiteX42" fmla="*/ 1934833 w 4112482"/>
              <a:gd name="connsiteY42" fmla="*/ 1267906 h 1267906"/>
              <a:gd name="connsiteX43" fmla="*/ 1987220 w 4112482"/>
              <a:gd name="connsiteY43" fmla="*/ 1258381 h 1267906"/>
              <a:gd name="connsiteX44" fmla="*/ 2001508 w 4112482"/>
              <a:gd name="connsiteY44" fmla="*/ 1248856 h 1267906"/>
              <a:gd name="connsiteX45" fmla="*/ 2015795 w 4112482"/>
              <a:gd name="connsiteY45" fmla="*/ 1244093 h 1267906"/>
              <a:gd name="connsiteX46" fmla="*/ 2044370 w 4112482"/>
              <a:gd name="connsiteY46" fmla="*/ 1225043 h 1267906"/>
              <a:gd name="connsiteX47" fmla="*/ 2091995 w 4112482"/>
              <a:gd name="connsiteY47" fmla="*/ 1215518 h 1267906"/>
              <a:gd name="connsiteX48" fmla="*/ 2149145 w 4112482"/>
              <a:gd name="connsiteY48" fmla="*/ 1220281 h 1267906"/>
              <a:gd name="connsiteX49" fmla="*/ 2234870 w 4112482"/>
              <a:gd name="connsiteY49" fmla="*/ 1225043 h 1267906"/>
              <a:gd name="connsiteX50" fmla="*/ 2258683 w 4112482"/>
              <a:gd name="connsiteY50" fmla="*/ 1229806 h 1267906"/>
              <a:gd name="connsiteX51" fmla="*/ 2292020 w 4112482"/>
              <a:gd name="connsiteY51" fmla="*/ 1234568 h 1267906"/>
              <a:gd name="connsiteX52" fmla="*/ 2372983 w 4112482"/>
              <a:gd name="connsiteY52" fmla="*/ 1234568 h 1267906"/>
              <a:gd name="connsiteX53" fmla="*/ 2434895 w 4112482"/>
              <a:gd name="connsiteY53" fmla="*/ 1239331 h 1267906"/>
              <a:gd name="connsiteX54" fmla="*/ 2573008 w 4112482"/>
              <a:gd name="connsiteY54" fmla="*/ 1239331 h 1267906"/>
              <a:gd name="connsiteX55" fmla="*/ 2615870 w 4112482"/>
              <a:gd name="connsiteY55" fmla="*/ 1225043 h 1267906"/>
              <a:gd name="connsiteX56" fmla="*/ 2630158 w 4112482"/>
              <a:gd name="connsiteY56" fmla="*/ 1220281 h 1267906"/>
              <a:gd name="connsiteX57" fmla="*/ 2644445 w 4112482"/>
              <a:gd name="connsiteY57" fmla="*/ 1215518 h 1267906"/>
              <a:gd name="connsiteX58" fmla="*/ 2987345 w 4112482"/>
              <a:gd name="connsiteY58" fmla="*/ 1225043 h 1267906"/>
              <a:gd name="connsiteX59" fmla="*/ 3082595 w 4112482"/>
              <a:gd name="connsiteY59" fmla="*/ 1220281 h 1267906"/>
              <a:gd name="connsiteX60" fmla="*/ 3239758 w 4112482"/>
              <a:gd name="connsiteY60" fmla="*/ 1225043 h 1267906"/>
              <a:gd name="connsiteX61" fmla="*/ 3254045 w 4112482"/>
              <a:gd name="connsiteY61" fmla="*/ 1229806 h 1267906"/>
              <a:gd name="connsiteX62" fmla="*/ 3296908 w 4112482"/>
              <a:gd name="connsiteY62" fmla="*/ 1239331 h 1267906"/>
              <a:gd name="connsiteX63" fmla="*/ 3311195 w 4112482"/>
              <a:gd name="connsiteY63" fmla="*/ 1244093 h 1267906"/>
              <a:gd name="connsiteX64" fmla="*/ 3401683 w 4112482"/>
              <a:gd name="connsiteY64" fmla="*/ 1248856 h 1267906"/>
              <a:gd name="connsiteX65" fmla="*/ 3435020 w 4112482"/>
              <a:gd name="connsiteY65" fmla="*/ 1244093 h 1267906"/>
              <a:gd name="connsiteX66" fmla="*/ 3463595 w 4112482"/>
              <a:gd name="connsiteY66" fmla="*/ 1234568 h 1267906"/>
              <a:gd name="connsiteX67" fmla="*/ 3506458 w 4112482"/>
              <a:gd name="connsiteY67" fmla="*/ 1220281 h 1267906"/>
              <a:gd name="connsiteX68" fmla="*/ 3544558 w 4112482"/>
              <a:gd name="connsiteY68" fmla="*/ 1215518 h 1267906"/>
              <a:gd name="connsiteX69" fmla="*/ 3701720 w 4112482"/>
              <a:gd name="connsiteY69" fmla="*/ 1220281 h 1267906"/>
              <a:gd name="connsiteX70" fmla="*/ 3730295 w 4112482"/>
              <a:gd name="connsiteY70" fmla="*/ 1229806 h 1267906"/>
              <a:gd name="connsiteX71" fmla="*/ 3754108 w 4112482"/>
              <a:gd name="connsiteY71" fmla="*/ 1234568 h 1267906"/>
              <a:gd name="connsiteX72" fmla="*/ 3820783 w 4112482"/>
              <a:gd name="connsiteY72" fmla="*/ 1220281 h 1267906"/>
              <a:gd name="connsiteX73" fmla="*/ 3939845 w 4112482"/>
              <a:gd name="connsiteY73" fmla="*/ 1215518 h 1267906"/>
              <a:gd name="connsiteX74" fmla="*/ 3968420 w 4112482"/>
              <a:gd name="connsiteY74" fmla="*/ 1201231 h 1267906"/>
              <a:gd name="connsiteX75" fmla="*/ 3992233 w 4112482"/>
              <a:gd name="connsiteY75" fmla="*/ 1182181 h 1267906"/>
              <a:gd name="connsiteX76" fmla="*/ 4006520 w 4112482"/>
              <a:gd name="connsiteY76" fmla="*/ 1172656 h 1267906"/>
              <a:gd name="connsiteX77" fmla="*/ 4020808 w 4112482"/>
              <a:gd name="connsiteY77" fmla="*/ 1167893 h 1267906"/>
              <a:gd name="connsiteX78" fmla="*/ 4025570 w 4112482"/>
              <a:gd name="connsiteY78" fmla="*/ 1115506 h 1267906"/>
              <a:gd name="connsiteX79" fmla="*/ 4030333 w 4112482"/>
              <a:gd name="connsiteY79" fmla="*/ 1101218 h 1267906"/>
              <a:gd name="connsiteX80" fmla="*/ 4044620 w 4112482"/>
              <a:gd name="connsiteY80" fmla="*/ 1091693 h 1267906"/>
              <a:gd name="connsiteX81" fmla="*/ 4058908 w 4112482"/>
              <a:gd name="connsiteY81" fmla="*/ 1086931 h 1267906"/>
              <a:gd name="connsiteX82" fmla="*/ 4092245 w 4112482"/>
              <a:gd name="connsiteY82" fmla="*/ 1039306 h 1267906"/>
              <a:gd name="connsiteX83" fmla="*/ 4087483 w 4112482"/>
              <a:gd name="connsiteY83" fmla="*/ 996443 h 1267906"/>
              <a:gd name="connsiteX84" fmla="*/ 4082720 w 4112482"/>
              <a:gd name="connsiteY84" fmla="*/ 982156 h 1267906"/>
              <a:gd name="connsiteX85" fmla="*/ 4077958 w 4112482"/>
              <a:gd name="connsiteY85" fmla="*/ 963106 h 1267906"/>
              <a:gd name="connsiteX86" fmla="*/ 4073195 w 4112482"/>
              <a:gd name="connsiteY86" fmla="*/ 925006 h 1267906"/>
              <a:gd name="connsiteX87" fmla="*/ 4087483 w 4112482"/>
              <a:gd name="connsiteY87" fmla="*/ 863093 h 1267906"/>
              <a:gd name="connsiteX88" fmla="*/ 4092245 w 4112482"/>
              <a:gd name="connsiteY88" fmla="*/ 848806 h 1267906"/>
              <a:gd name="connsiteX89" fmla="*/ 4077958 w 4112482"/>
              <a:gd name="connsiteY89" fmla="*/ 815468 h 1267906"/>
              <a:gd name="connsiteX90" fmla="*/ 4063670 w 4112482"/>
              <a:gd name="connsiteY90" fmla="*/ 786893 h 1267906"/>
              <a:gd name="connsiteX91" fmla="*/ 4073195 w 4112482"/>
              <a:gd name="connsiteY91" fmla="*/ 639256 h 1267906"/>
              <a:gd name="connsiteX92" fmla="*/ 4082720 w 4112482"/>
              <a:gd name="connsiteY92" fmla="*/ 544006 h 1267906"/>
              <a:gd name="connsiteX93" fmla="*/ 4077958 w 4112482"/>
              <a:gd name="connsiteY93" fmla="*/ 486856 h 1267906"/>
              <a:gd name="connsiteX94" fmla="*/ 4077958 w 4112482"/>
              <a:gd name="connsiteY94" fmla="*/ 410656 h 1267906"/>
              <a:gd name="connsiteX95" fmla="*/ 4087483 w 4112482"/>
              <a:gd name="connsiteY95" fmla="*/ 396368 h 1267906"/>
              <a:gd name="connsiteX96" fmla="*/ 4092245 w 4112482"/>
              <a:gd name="connsiteY96" fmla="*/ 382081 h 1267906"/>
              <a:gd name="connsiteX97" fmla="*/ 4082720 w 4112482"/>
              <a:gd name="connsiteY97" fmla="*/ 329693 h 1267906"/>
              <a:gd name="connsiteX98" fmla="*/ 4063670 w 4112482"/>
              <a:gd name="connsiteY98" fmla="*/ 301118 h 1267906"/>
              <a:gd name="connsiteX99" fmla="*/ 4073195 w 4112482"/>
              <a:gd name="connsiteY99" fmla="*/ 258256 h 1267906"/>
              <a:gd name="connsiteX100" fmla="*/ 4092245 w 4112482"/>
              <a:gd name="connsiteY100" fmla="*/ 229681 h 1267906"/>
              <a:gd name="connsiteX101" fmla="*/ 4097008 w 4112482"/>
              <a:gd name="connsiteY101" fmla="*/ 215393 h 1267906"/>
              <a:gd name="connsiteX102" fmla="*/ 4106533 w 4112482"/>
              <a:gd name="connsiteY102" fmla="*/ 201106 h 1267906"/>
              <a:gd name="connsiteX103" fmla="*/ 4106533 w 4112482"/>
              <a:gd name="connsiteY103" fmla="*/ 110618 h 1267906"/>
              <a:gd name="connsiteX104" fmla="*/ 4092245 w 4112482"/>
              <a:gd name="connsiteY104" fmla="*/ 82043 h 1267906"/>
              <a:gd name="connsiteX105" fmla="*/ 4073195 w 4112482"/>
              <a:gd name="connsiteY105" fmla="*/ 67756 h 1267906"/>
              <a:gd name="connsiteX106" fmla="*/ 4044620 w 4112482"/>
              <a:gd name="connsiteY106" fmla="*/ 48706 h 1267906"/>
              <a:gd name="connsiteX107" fmla="*/ 4030333 w 4112482"/>
              <a:gd name="connsiteY107" fmla="*/ 39181 h 1267906"/>
              <a:gd name="connsiteX108" fmla="*/ 3963658 w 4112482"/>
              <a:gd name="connsiteY108" fmla="*/ 24893 h 1267906"/>
              <a:gd name="connsiteX109" fmla="*/ 3787445 w 4112482"/>
              <a:gd name="connsiteY109" fmla="*/ 29656 h 1267906"/>
              <a:gd name="connsiteX110" fmla="*/ 3773158 w 4112482"/>
              <a:gd name="connsiteY110" fmla="*/ 34418 h 1267906"/>
              <a:gd name="connsiteX111" fmla="*/ 3735058 w 4112482"/>
              <a:gd name="connsiteY111" fmla="*/ 43943 h 1267906"/>
              <a:gd name="connsiteX112" fmla="*/ 3658858 w 4112482"/>
              <a:gd name="connsiteY112" fmla="*/ 39181 h 1267906"/>
              <a:gd name="connsiteX113" fmla="*/ 3615995 w 4112482"/>
              <a:gd name="connsiteY113" fmla="*/ 24893 h 1267906"/>
              <a:gd name="connsiteX114" fmla="*/ 3573133 w 4112482"/>
              <a:gd name="connsiteY114" fmla="*/ 10606 h 1267906"/>
              <a:gd name="connsiteX115" fmla="*/ 3539795 w 4112482"/>
              <a:gd name="connsiteY115" fmla="*/ 5843 h 1267906"/>
              <a:gd name="connsiteX116" fmla="*/ 3492170 w 4112482"/>
              <a:gd name="connsiteY116" fmla="*/ 5843 h 1267906"/>
              <a:gd name="connsiteX117" fmla="*/ 3477883 w 4112482"/>
              <a:gd name="connsiteY117" fmla="*/ 15368 h 1267906"/>
              <a:gd name="connsiteX118" fmla="*/ 3401683 w 4112482"/>
              <a:gd name="connsiteY118" fmla="*/ 34418 h 1267906"/>
              <a:gd name="connsiteX119" fmla="*/ 3144508 w 4112482"/>
              <a:gd name="connsiteY119" fmla="*/ 39181 h 1267906"/>
              <a:gd name="connsiteX120" fmla="*/ 3020683 w 4112482"/>
              <a:gd name="connsiteY120" fmla="*/ 29656 h 1267906"/>
              <a:gd name="connsiteX121" fmla="*/ 2992108 w 4112482"/>
              <a:gd name="connsiteY121" fmla="*/ 20131 h 1267906"/>
              <a:gd name="connsiteX122" fmla="*/ 2977820 w 4112482"/>
              <a:gd name="connsiteY122" fmla="*/ 15368 h 1267906"/>
              <a:gd name="connsiteX123" fmla="*/ 2930195 w 4112482"/>
              <a:gd name="connsiteY123" fmla="*/ 24893 h 1267906"/>
              <a:gd name="connsiteX124" fmla="*/ 2906383 w 4112482"/>
              <a:gd name="connsiteY124" fmla="*/ 29656 h 1267906"/>
              <a:gd name="connsiteX125" fmla="*/ 2711120 w 4112482"/>
              <a:gd name="connsiteY125" fmla="*/ 34418 h 1267906"/>
              <a:gd name="connsiteX126" fmla="*/ 2596820 w 4112482"/>
              <a:gd name="connsiteY126" fmla="*/ 29656 h 1267906"/>
              <a:gd name="connsiteX127" fmla="*/ 2582533 w 4112482"/>
              <a:gd name="connsiteY127" fmla="*/ 24893 h 1267906"/>
              <a:gd name="connsiteX128" fmla="*/ 2453945 w 4112482"/>
              <a:gd name="connsiteY128" fmla="*/ 34418 h 1267906"/>
              <a:gd name="connsiteX129" fmla="*/ 2363458 w 4112482"/>
              <a:gd name="connsiteY129" fmla="*/ 39181 h 1267906"/>
              <a:gd name="connsiteX130" fmla="*/ 2239633 w 4112482"/>
              <a:gd name="connsiteY130" fmla="*/ 48706 h 1267906"/>
              <a:gd name="connsiteX131" fmla="*/ 2125333 w 4112482"/>
              <a:gd name="connsiteY131" fmla="*/ 43943 h 1267906"/>
              <a:gd name="connsiteX132" fmla="*/ 1915783 w 4112482"/>
              <a:gd name="connsiteY132" fmla="*/ 39181 h 1267906"/>
              <a:gd name="connsiteX133" fmla="*/ 1853870 w 4112482"/>
              <a:gd name="connsiteY133" fmla="*/ 34418 h 1267906"/>
              <a:gd name="connsiteX134" fmla="*/ 1825295 w 4112482"/>
              <a:gd name="connsiteY134" fmla="*/ 24893 h 1267906"/>
              <a:gd name="connsiteX135" fmla="*/ 1811008 w 4112482"/>
              <a:gd name="connsiteY135" fmla="*/ 20131 h 1267906"/>
              <a:gd name="connsiteX136" fmla="*/ 1730045 w 4112482"/>
              <a:gd name="connsiteY136" fmla="*/ 15368 h 1267906"/>
              <a:gd name="connsiteX137" fmla="*/ 1677658 w 4112482"/>
              <a:gd name="connsiteY137" fmla="*/ 10606 h 1267906"/>
              <a:gd name="connsiteX138" fmla="*/ 1615745 w 4112482"/>
              <a:gd name="connsiteY138" fmla="*/ 15368 h 1267906"/>
              <a:gd name="connsiteX139" fmla="*/ 1591933 w 4112482"/>
              <a:gd name="connsiteY139" fmla="*/ 20131 h 1267906"/>
              <a:gd name="connsiteX140" fmla="*/ 1544308 w 4112482"/>
              <a:gd name="connsiteY140" fmla="*/ 24893 h 1267906"/>
              <a:gd name="connsiteX141" fmla="*/ 1515733 w 4112482"/>
              <a:gd name="connsiteY141" fmla="*/ 29656 h 1267906"/>
              <a:gd name="connsiteX142" fmla="*/ 1487158 w 4112482"/>
              <a:gd name="connsiteY142" fmla="*/ 39181 h 1267906"/>
              <a:gd name="connsiteX143" fmla="*/ 1291895 w 4112482"/>
              <a:gd name="connsiteY143" fmla="*/ 34418 h 1267906"/>
              <a:gd name="connsiteX144" fmla="*/ 1263320 w 4112482"/>
              <a:gd name="connsiteY144" fmla="*/ 29656 h 1267906"/>
              <a:gd name="connsiteX145" fmla="*/ 1068058 w 4112482"/>
              <a:gd name="connsiteY145" fmla="*/ 34418 h 1267906"/>
              <a:gd name="connsiteX146" fmla="*/ 1044245 w 4112482"/>
              <a:gd name="connsiteY146" fmla="*/ 39181 h 1267906"/>
              <a:gd name="connsiteX147" fmla="*/ 1029958 w 4112482"/>
              <a:gd name="connsiteY147" fmla="*/ 43943 h 1267906"/>
              <a:gd name="connsiteX148" fmla="*/ 810883 w 4112482"/>
              <a:gd name="connsiteY148" fmla="*/ 39181 h 1267906"/>
              <a:gd name="connsiteX149" fmla="*/ 753733 w 4112482"/>
              <a:gd name="connsiteY149" fmla="*/ 34418 h 1267906"/>
              <a:gd name="connsiteX150" fmla="*/ 729920 w 4112482"/>
              <a:gd name="connsiteY150" fmla="*/ 29656 h 1267906"/>
              <a:gd name="connsiteX151" fmla="*/ 672770 w 4112482"/>
              <a:gd name="connsiteY151" fmla="*/ 24893 h 1267906"/>
              <a:gd name="connsiteX152" fmla="*/ 625145 w 4112482"/>
              <a:gd name="connsiteY152" fmla="*/ 15368 h 1267906"/>
              <a:gd name="connsiteX153" fmla="*/ 539420 w 4112482"/>
              <a:gd name="connsiteY153" fmla="*/ 20131 h 1267906"/>
              <a:gd name="connsiteX154" fmla="*/ 467983 w 4112482"/>
              <a:gd name="connsiteY154" fmla="*/ 29656 h 1267906"/>
              <a:gd name="connsiteX155" fmla="*/ 453695 w 4112482"/>
              <a:gd name="connsiteY155" fmla="*/ 34418 h 1267906"/>
              <a:gd name="connsiteX156" fmla="*/ 320345 w 4112482"/>
              <a:gd name="connsiteY156" fmla="*/ 29656 h 1267906"/>
              <a:gd name="connsiteX157" fmla="*/ 272720 w 4112482"/>
              <a:gd name="connsiteY157" fmla="*/ 24893 h 1267906"/>
              <a:gd name="connsiteX158" fmla="*/ 225095 w 4112482"/>
              <a:gd name="connsiteY158" fmla="*/ 15368 h 1267906"/>
              <a:gd name="connsiteX159" fmla="*/ 125083 w 4112482"/>
              <a:gd name="connsiteY159" fmla="*/ 10606 h 1267906"/>
              <a:gd name="connsiteX160" fmla="*/ 86983 w 4112482"/>
              <a:gd name="connsiteY160" fmla="*/ 15368 h 1267906"/>
              <a:gd name="connsiteX161" fmla="*/ 72695 w 4112482"/>
              <a:gd name="connsiteY161" fmla="*/ 24893 h 1267906"/>
              <a:gd name="connsiteX162" fmla="*/ 44120 w 4112482"/>
              <a:gd name="connsiteY162" fmla="*/ 34418 h 1267906"/>
              <a:gd name="connsiteX163" fmla="*/ 29833 w 4112482"/>
              <a:gd name="connsiteY163" fmla="*/ 39181 h 1267906"/>
              <a:gd name="connsiteX164" fmla="*/ 15545 w 4112482"/>
              <a:gd name="connsiteY164" fmla="*/ 43943 h 1267906"/>
              <a:gd name="connsiteX165" fmla="*/ 1258 w 4112482"/>
              <a:gd name="connsiteY165" fmla="*/ 53468 h 1267906"/>
              <a:gd name="connsiteX166" fmla="*/ 1258 w 4112482"/>
              <a:gd name="connsiteY166" fmla="*/ 624968 h 1267906"/>
              <a:gd name="connsiteX167" fmla="*/ 6020 w 4112482"/>
              <a:gd name="connsiteY167" fmla="*/ 763081 h 1267906"/>
              <a:gd name="connsiteX168" fmla="*/ 10783 w 4112482"/>
              <a:gd name="connsiteY168" fmla="*/ 805943 h 1267906"/>
              <a:gd name="connsiteX169" fmla="*/ 15545 w 4112482"/>
              <a:gd name="connsiteY169" fmla="*/ 1139318 h 1267906"/>
              <a:gd name="connsiteX170" fmla="*/ 25070 w 4112482"/>
              <a:gd name="connsiteY170" fmla="*/ 1172656 h 1267906"/>
              <a:gd name="connsiteX171" fmla="*/ 20308 w 4112482"/>
              <a:gd name="connsiteY171" fmla="*/ 1205993 h 1267906"/>
              <a:gd name="connsiteX0" fmla="*/ 19370 w 4111544"/>
              <a:gd name="connsiteY0" fmla="*/ 1207623 h 1269536"/>
              <a:gd name="connsiteX1" fmla="*/ 62232 w 4111544"/>
              <a:gd name="connsiteY1" fmla="*/ 1217148 h 1269536"/>
              <a:gd name="connsiteX2" fmla="*/ 76520 w 4111544"/>
              <a:gd name="connsiteY2" fmla="*/ 1226673 h 1269536"/>
              <a:gd name="connsiteX3" fmla="*/ 90807 w 4111544"/>
              <a:gd name="connsiteY3" fmla="*/ 1231436 h 1269536"/>
              <a:gd name="connsiteX4" fmla="*/ 205107 w 4111544"/>
              <a:gd name="connsiteY4" fmla="*/ 1226673 h 1269536"/>
              <a:gd name="connsiteX5" fmla="*/ 233682 w 4111544"/>
              <a:gd name="connsiteY5" fmla="*/ 1217148 h 1269536"/>
              <a:gd name="connsiteX6" fmla="*/ 247970 w 4111544"/>
              <a:gd name="connsiteY6" fmla="*/ 1212386 h 1269536"/>
              <a:gd name="connsiteX7" fmla="*/ 262257 w 4111544"/>
              <a:gd name="connsiteY7" fmla="*/ 1207623 h 1269536"/>
              <a:gd name="connsiteX8" fmla="*/ 295595 w 4111544"/>
              <a:gd name="connsiteY8" fmla="*/ 1217148 h 1269536"/>
              <a:gd name="connsiteX9" fmla="*/ 309882 w 4111544"/>
              <a:gd name="connsiteY9" fmla="*/ 1226673 h 1269536"/>
              <a:gd name="connsiteX10" fmla="*/ 519432 w 4111544"/>
              <a:gd name="connsiteY10" fmla="*/ 1226673 h 1269536"/>
              <a:gd name="connsiteX11" fmla="*/ 552770 w 4111544"/>
              <a:gd name="connsiteY11" fmla="*/ 1240961 h 1269536"/>
              <a:gd name="connsiteX12" fmla="*/ 567057 w 4111544"/>
              <a:gd name="connsiteY12" fmla="*/ 1245723 h 1269536"/>
              <a:gd name="connsiteX13" fmla="*/ 576582 w 4111544"/>
              <a:gd name="connsiteY13" fmla="*/ 1231436 h 1269536"/>
              <a:gd name="connsiteX14" fmla="*/ 614682 w 4111544"/>
              <a:gd name="connsiteY14" fmla="*/ 1240961 h 1269536"/>
              <a:gd name="connsiteX15" fmla="*/ 628970 w 4111544"/>
              <a:gd name="connsiteY15" fmla="*/ 1255248 h 1269536"/>
              <a:gd name="connsiteX16" fmla="*/ 643257 w 4111544"/>
              <a:gd name="connsiteY16" fmla="*/ 1260011 h 1269536"/>
              <a:gd name="connsiteX17" fmla="*/ 657545 w 4111544"/>
              <a:gd name="connsiteY17" fmla="*/ 1269536 h 1269536"/>
              <a:gd name="connsiteX18" fmla="*/ 719457 w 4111544"/>
              <a:gd name="connsiteY18" fmla="*/ 1264773 h 1269536"/>
              <a:gd name="connsiteX19" fmla="*/ 733745 w 4111544"/>
              <a:gd name="connsiteY19" fmla="*/ 1260011 h 1269536"/>
              <a:gd name="connsiteX20" fmla="*/ 752795 w 4111544"/>
              <a:gd name="connsiteY20" fmla="*/ 1255248 h 1269536"/>
              <a:gd name="connsiteX21" fmla="*/ 767082 w 4111544"/>
              <a:gd name="connsiteY21" fmla="*/ 1250486 h 1269536"/>
              <a:gd name="connsiteX22" fmla="*/ 838520 w 4111544"/>
              <a:gd name="connsiteY22" fmla="*/ 1245723 h 1269536"/>
              <a:gd name="connsiteX23" fmla="*/ 876620 w 4111544"/>
              <a:gd name="connsiteY23" fmla="*/ 1240961 h 1269536"/>
              <a:gd name="connsiteX24" fmla="*/ 905195 w 4111544"/>
              <a:gd name="connsiteY24" fmla="*/ 1231436 h 1269536"/>
              <a:gd name="connsiteX25" fmla="*/ 919482 w 4111544"/>
              <a:gd name="connsiteY25" fmla="*/ 1226673 h 1269536"/>
              <a:gd name="connsiteX26" fmla="*/ 1081407 w 4111544"/>
              <a:gd name="connsiteY26" fmla="*/ 1236198 h 1269536"/>
              <a:gd name="connsiteX27" fmla="*/ 1095695 w 4111544"/>
              <a:gd name="connsiteY27" fmla="*/ 1240961 h 1269536"/>
              <a:gd name="connsiteX28" fmla="*/ 1109982 w 4111544"/>
              <a:gd name="connsiteY28" fmla="*/ 1250486 h 1269536"/>
              <a:gd name="connsiteX29" fmla="*/ 1214757 w 4111544"/>
              <a:gd name="connsiteY29" fmla="*/ 1245723 h 1269536"/>
              <a:gd name="connsiteX30" fmla="*/ 1257620 w 4111544"/>
              <a:gd name="connsiteY30" fmla="*/ 1226673 h 1269536"/>
              <a:gd name="connsiteX31" fmla="*/ 1286195 w 4111544"/>
              <a:gd name="connsiteY31" fmla="*/ 1221911 h 1269536"/>
              <a:gd name="connsiteX32" fmla="*/ 1500507 w 4111544"/>
              <a:gd name="connsiteY32" fmla="*/ 1226673 h 1269536"/>
              <a:gd name="connsiteX33" fmla="*/ 1543370 w 4111544"/>
              <a:gd name="connsiteY33" fmla="*/ 1240961 h 1269536"/>
              <a:gd name="connsiteX34" fmla="*/ 1557657 w 4111544"/>
              <a:gd name="connsiteY34" fmla="*/ 1245723 h 1269536"/>
              <a:gd name="connsiteX35" fmla="*/ 1590995 w 4111544"/>
              <a:gd name="connsiteY35" fmla="*/ 1240961 h 1269536"/>
              <a:gd name="connsiteX36" fmla="*/ 1605282 w 4111544"/>
              <a:gd name="connsiteY36" fmla="*/ 1236198 h 1269536"/>
              <a:gd name="connsiteX37" fmla="*/ 1629095 w 4111544"/>
              <a:gd name="connsiteY37" fmla="*/ 1231436 h 1269536"/>
              <a:gd name="connsiteX38" fmla="*/ 1800545 w 4111544"/>
              <a:gd name="connsiteY38" fmla="*/ 1236198 h 1269536"/>
              <a:gd name="connsiteX39" fmla="*/ 1857695 w 4111544"/>
              <a:gd name="connsiteY39" fmla="*/ 1240961 h 1269536"/>
              <a:gd name="connsiteX40" fmla="*/ 1905320 w 4111544"/>
              <a:gd name="connsiteY40" fmla="*/ 1255248 h 1269536"/>
              <a:gd name="connsiteX41" fmla="*/ 1919607 w 4111544"/>
              <a:gd name="connsiteY41" fmla="*/ 1260011 h 1269536"/>
              <a:gd name="connsiteX42" fmla="*/ 1933895 w 4111544"/>
              <a:gd name="connsiteY42" fmla="*/ 1269536 h 1269536"/>
              <a:gd name="connsiteX43" fmla="*/ 1986282 w 4111544"/>
              <a:gd name="connsiteY43" fmla="*/ 1260011 h 1269536"/>
              <a:gd name="connsiteX44" fmla="*/ 2000570 w 4111544"/>
              <a:gd name="connsiteY44" fmla="*/ 1250486 h 1269536"/>
              <a:gd name="connsiteX45" fmla="*/ 2014857 w 4111544"/>
              <a:gd name="connsiteY45" fmla="*/ 1245723 h 1269536"/>
              <a:gd name="connsiteX46" fmla="*/ 2043432 w 4111544"/>
              <a:gd name="connsiteY46" fmla="*/ 1226673 h 1269536"/>
              <a:gd name="connsiteX47" fmla="*/ 2091057 w 4111544"/>
              <a:gd name="connsiteY47" fmla="*/ 1217148 h 1269536"/>
              <a:gd name="connsiteX48" fmla="*/ 2148207 w 4111544"/>
              <a:gd name="connsiteY48" fmla="*/ 1221911 h 1269536"/>
              <a:gd name="connsiteX49" fmla="*/ 2233932 w 4111544"/>
              <a:gd name="connsiteY49" fmla="*/ 1226673 h 1269536"/>
              <a:gd name="connsiteX50" fmla="*/ 2257745 w 4111544"/>
              <a:gd name="connsiteY50" fmla="*/ 1231436 h 1269536"/>
              <a:gd name="connsiteX51" fmla="*/ 2291082 w 4111544"/>
              <a:gd name="connsiteY51" fmla="*/ 1236198 h 1269536"/>
              <a:gd name="connsiteX52" fmla="*/ 2372045 w 4111544"/>
              <a:gd name="connsiteY52" fmla="*/ 1236198 h 1269536"/>
              <a:gd name="connsiteX53" fmla="*/ 2433957 w 4111544"/>
              <a:gd name="connsiteY53" fmla="*/ 1240961 h 1269536"/>
              <a:gd name="connsiteX54" fmla="*/ 2572070 w 4111544"/>
              <a:gd name="connsiteY54" fmla="*/ 1240961 h 1269536"/>
              <a:gd name="connsiteX55" fmla="*/ 2614932 w 4111544"/>
              <a:gd name="connsiteY55" fmla="*/ 1226673 h 1269536"/>
              <a:gd name="connsiteX56" fmla="*/ 2629220 w 4111544"/>
              <a:gd name="connsiteY56" fmla="*/ 1221911 h 1269536"/>
              <a:gd name="connsiteX57" fmla="*/ 2643507 w 4111544"/>
              <a:gd name="connsiteY57" fmla="*/ 1217148 h 1269536"/>
              <a:gd name="connsiteX58" fmla="*/ 2986407 w 4111544"/>
              <a:gd name="connsiteY58" fmla="*/ 1226673 h 1269536"/>
              <a:gd name="connsiteX59" fmla="*/ 3081657 w 4111544"/>
              <a:gd name="connsiteY59" fmla="*/ 1221911 h 1269536"/>
              <a:gd name="connsiteX60" fmla="*/ 3238820 w 4111544"/>
              <a:gd name="connsiteY60" fmla="*/ 1226673 h 1269536"/>
              <a:gd name="connsiteX61" fmla="*/ 3253107 w 4111544"/>
              <a:gd name="connsiteY61" fmla="*/ 1231436 h 1269536"/>
              <a:gd name="connsiteX62" fmla="*/ 3295970 w 4111544"/>
              <a:gd name="connsiteY62" fmla="*/ 1240961 h 1269536"/>
              <a:gd name="connsiteX63" fmla="*/ 3310257 w 4111544"/>
              <a:gd name="connsiteY63" fmla="*/ 1245723 h 1269536"/>
              <a:gd name="connsiteX64" fmla="*/ 3400745 w 4111544"/>
              <a:gd name="connsiteY64" fmla="*/ 1250486 h 1269536"/>
              <a:gd name="connsiteX65" fmla="*/ 3434082 w 4111544"/>
              <a:gd name="connsiteY65" fmla="*/ 1245723 h 1269536"/>
              <a:gd name="connsiteX66" fmla="*/ 3462657 w 4111544"/>
              <a:gd name="connsiteY66" fmla="*/ 1236198 h 1269536"/>
              <a:gd name="connsiteX67" fmla="*/ 3505520 w 4111544"/>
              <a:gd name="connsiteY67" fmla="*/ 1221911 h 1269536"/>
              <a:gd name="connsiteX68" fmla="*/ 3543620 w 4111544"/>
              <a:gd name="connsiteY68" fmla="*/ 1217148 h 1269536"/>
              <a:gd name="connsiteX69" fmla="*/ 3700782 w 4111544"/>
              <a:gd name="connsiteY69" fmla="*/ 1221911 h 1269536"/>
              <a:gd name="connsiteX70" fmla="*/ 3729357 w 4111544"/>
              <a:gd name="connsiteY70" fmla="*/ 1231436 h 1269536"/>
              <a:gd name="connsiteX71" fmla="*/ 3753170 w 4111544"/>
              <a:gd name="connsiteY71" fmla="*/ 1236198 h 1269536"/>
              <a:gd name="connsiteX72" fmla="*/ 3819845 w 4111544"/>
              <a:gd name="connsiteY72" fmla="*/ 1221911 h 1269536"/>
              <a:gd name="connsiteX73" fmla="*/ 3938907 w 4111544"/>
              <a:gd name="connsiteY73" fmla="*/ 1217148 h 1269536"/>
              <a:gd name="connsiteX74" fmla="*/ 3967482 w 4111544"/>
              <a:gd name="connsiteY74" fmla="*/ 1202861 h 1269536"/>
              <a:gd name="connsiteX75" fmla="*/ 3991295 w 4111544"/>
              <a:gd name="connsiteY75" fmla="*/ 1183811 h 1269536"/>
              <a:gd name="connsiteX76" fmla="*/ 4005582 w 4111544"/>
              <a:gd name="connsiteY76" fmla="*/ 1174286 h 1269536"/>
              <a:gd name="connsiteX77" fmla="*/ 4019870 w 4111544"/>
              <a:gd name="connsiteY77" fmla="*/ 1169523 h 1269536"/>
              <a:gd name="connsiteX78" fmla="*/ 4024632 w 4111544"/>
              <a:gd name="connsiteY78" fmla="*/ 1117136 h 1269536"/>
              <a:gd name="connsiteX79" fmla="*/ 4029395 w 4111544"/>
              <a:gd name="connsiteY79" fmla="*/ 1102848 h 1269536"/>
              <a:gd name="connsiteX80" fmla="*/ 4043682 w 4111544"/>
              <a:gd name="connsiteY80" fmla="*/ 1093323 h 1269536"/>
              <a:gd name="connsiteX81" fmla="*/ 4057970 w 4111544"/>
              <a:gd name="connsiteY81" fmla="*/ 1088561 h 1269536"/>
              <a:gd name="connsiteX82" fmla="*/ 4091307 w 4111544"/>
              <a:gd name="connsiteY82" fmla="*/ 1040936 h 1269536"/>
              <a:gd name="connsiteX83" fmla="*/ 4086545 w 4111544"/>
              <a:gd name="connsiteY83" fmla="*/ 998073 h 1269536"/>
              <a:gd name="connsiteX84" fmla="*/ 4081782 w 4111544"/>
              <a:gd name="connsiteY84" fmla="*/ 983786 h 1269536"/>
              <a:gd name="connsiteX85" fmla="*/ 4077020 w 4111544"/>
              <a:gd name="connsiteY85" fmla="*/ 964736 h 1269536"/>
              <a:gd name="connsiteX86" fmla="*/ 4072257 w 4111544"/>
              <a:gd name="connsiteY86" fmla="*/ 926636 h 1269536"/>
              <a:gd name="connsiteX87" fmla="*/ 4086545 w 4111544"/>
              <a:gd name="connsiteY87" fmla="*/ 864723 h 1269536"/>
              <a:gd name="connsiteX88" fmla="*/ 4091307 w 4111544"/>
              <a:gd name="connsiteY88" fmla="*/ 850436 h 1269536"/>
              <a:gd name="connsiteX89" fmla="*/ 4077020 w 4111544"/>
              <a:gd name="connsiteY89" fmla="*/ 817098 h 1269536"/>
              <a:gd name="connsiteX90" fmla="*/ 4062732 w 4111544"/>
              <a:gd name="connsiteY90" fmla="*/ 788523 h 1269536"/>
              <a:gd name="connsiteX91" fmla="*/ 4072257 w 4111544"/>
              <a:gd name="connsiteY91" fmla="*/ 640886 h 1269536"/>
              <a:gd name="connsiteX92" fmla="*/ 4081782 w 4111544"/>
              <a:gd name="connsiteY92" fmla="*/ 545636 h 1269536"/>
              <a:gd name="connsiteX93" fmla="*/ 4077020 w 4111544"/>
              <a:gd name="connsiteY93" fmla="*/ 488486 h 1269536"/>
              <a:gd name="connsiteX94" fmla="*/ 4077020 w 4111544"/>
              <a:gd name="connsiteY94" fmla="*/ 412286 h 1269536"/>
              <a:gd name="connsiteX95" fmla="*/ 4086545 w 4111544"/>
              <a:gd name="connsiteY95" fmla="*/ 397998 h 1269536"/>
              <a:gd name="connsiteX96" fmla="*/ 4091307 w 4111544"/>
              <a:gd name="connsiteY96" fmla="*/ 383711 h 1269536"/>
              <a:gd name="connsiteX97" fmla="*/ 4081782 w 4111544"/>
              <a:gd name="connsiteY97" fmla="*/ 331323 h 1269536"/>
              <a:gd name="connsiteX98" fmla="*/ 4062732 w 4111544"/>
              <a:gd name="connsiteY98" fmla="*/ 302748 h 1269536"/>
              <a:gd name="connsiteX99" fmla="*/ 4072257 w 4111544"/>
              <a:gd name="connsiteY99" fmla="*/ 259886 h 1269536"/>
              <a:gd name="connsiteX100" fmla="*/ 4091307 w 4111544"/>
              <a:gd name="connsiteY100" fmla="*/ 231311 h 1269536"/>
              <a:gd name="connsiteX101" fmla="*/ 4096070 w 4111544"/>
              <a:gd name="connsiteY101" fmla="*/ 217023 h 1269536"/>
              <a:gd name="connsiteX102" fmla="*/ 4105595 w 4111544"/>
              <a:gd name="connsiteY102" fmla="*/ 202736 h 1269536"/>
              <a:gd name="connsiteX103" fmla="*/ 4105595 w 4111544"/>
              <a:gd name="connsiteY103" fmla="*/ 112248 h 1269536"/>
              <a:gd name="connsiteX104" fmla="*/ 4091307 w 4111544"/>
              <a:gd name="connsiteY104" fmla="*/ 83673 h 1269536"/>
              <a:gd name="connsiteX105" fmla="*/ 4072257 w 4111544"/>
              <a:gd name="connsiteY105" fmla="*/ 69386 h 1269536"/>
              <a:gd name="connsiteX106" fmla="*/ 4043682 w 4111544"/>
              <a:gd name="connsiteY106" fmla="*/ 50336 h 1269536"/>
              <a:gd name="connsiteX107" fmla="*/ 4029395 w 4111544"/>
              <a:gd name="connsiteY107" fmla="*/ 40811 h 1269536"/>
              <a:gd name="connsiteX108" fmla="*/ 3962720 w 4111544"/>
              <a:gd name="connsiteY108" fmla="*/ 26523 h 1269536"/>
              <a:gd name="connsiteX109" fmla="*/ 3786507 w 4111544"/>
              <a:gd name="connsiteY109" fmla="*/ 31286 h 1269536"/>
              <a:gd name="connsiteX110" fmla="*/ 3772220 w 4111544"/>
              <a:gd name="connsiteY110" fmla="*/ 36048 h 1269536"/>
              <a:gd name="connsiteX111" fmla="*/ 3734120 w 4111544"/>
              <a:gd name="connsiteY111" fmla="*/ 45573 h 1269536"/>
              <a:gd name="connsiteX112" fmla="*/ 3657920 w 4111544"/>
              <a:gd name="connsiteY112" fmla="*/ 40811 h 1269536"/>
              <a:gd name="connsiteX113" fmla="*/ 3615057 w 4111544"/>
              <a:gd name="connsiteY113" fmla="*/ 26523 h 1269536"/>
              <a:gd name="connsiteX114" fmla="*/ 3572195 w 4111544"/>
              <a:gd name="connsiteY114" fmla="*/ 12236 h 1269536"/>
              <a:gd name="connsiteX115" fmla="*/ 3538857 w 4111544"/>
              <a:gd name="connsiteY115" fmla="*/ 7473 h 1269536"/>
              <a:gd name="connsiteX116" fmla="*/ 3491232 w 4111544"/>
              <a:gd name="connsiteY116" fmla="*/ 7473 h 1269536"/>
              <a:gd name="connsiteX117" fmla="*/ 3476945 w 4111544"/>
              <a:gd name="connsiteY117" fmla="*/ 16998 h 1269536"/>
              <a:gd name="connsiteX118" fmla="*/ 3400745 w 4111544"/>
              <a:gd name="connsiteY118" fmla="*/ 36048 h 1269536"/>
              <a:gd name="connsiteX119" fmla="*/ 3143570 w 4111544"/>
              <a:gd name="connsiteY119" fmla="*/ 40811 h 1269536"/>
              <a:gd name="connsiteX120" fmla="*/ 3019745 w 4111544"/>
              <a:gd name="connsiteY120" fmla="*/ 31286 h 1269536"/>
              <a:gd name="connsiteX121" fmla="*/ 2991170 w 4111544"/>
              <a:gd name="connsiteY121" fmla="*/ 21761 h 1269536"/>
              <a:gd name="connsiteX122" fmla="*/ 2976882 w 4111544"/>
              <a:gd name="connsiteY122" fmla="*/ 16998 h 1269536"/>
              <a:gd name="connsiteX123" fmla="*/ 2929257 w 4111544"/>
              <a:gd name="connsiteY123" fmla="*/ 26523 h 1269536"/>
              <a:gd name="connsiteX124" fmla="*/ 2905445 w 4111544"/>
              <a:gd name="connsiteY124" fmla="*/ 31286 h 1269536"/>
              <a:gd name="connsiteX125" fmla="*/ 2710182 w 4111544"/>
              <a:gd name="connsiteY125" fmla="*/ 36048 h 1269536"/>
              <a:gd name="connsiteX126" fmla="*/ 2595882 w 4111544"/>
              <a:gd name="connsiteY126" fmla="*/ 31286 h 1269536"/>
              <a:gd name="connsiteX127" fmla="*/ 2581595 w 4111544"/>
              <a:gd name="connsiteY127" fmla="*/ 26523 h 1269536"/>
              <a:gd name="connsiteX128" fmla="*/ 2453007 w 4111544"/>
              <a:gd name="connsiteY128" fmla="*/ 36048 h 1269536"/>
              <a:gd name="connsiteX129" fmla="*/ 2362520 w 4111544"/>
              <a:gd name="connsiteY129" fmla="*/ 40811 h 1269536"/>
              <a:gd name="connsiteX130" fmla="*/ 2238695 w 4111544"/>
              <a:gd name="connsiteY130" fmla="*/ 50336 h 1269536"/>
              <a:gd name="connsiteX131" fmla="*/ 2124395 w 4111544"/>
              <a:gd name="connsiteY131" fmla="*/ 45573 h 1269536"/>
              <a:gd name="connsiteX132" fmla="*/ 1914845 w 4111544"/>
              <a:gd name="connsiteY132" fmla="*/ 40811 h 1269536"/>
              <a:gd name="connsiteX133" fmla="*/ 1852932 w 4111544"/>
              <a:gd name="connsiteY133" fmla="*/ 36048 h 1269536"/>
              <a:gd name="connsiteX134" fmla="*/ 1824357 w 4111544"/>
              <a:gd name="connsiteY134" fmla="*/ 26523 h 1269536"/>
              <a:gd name="connsiteX135" fmla="*/ 1810070 w 4111544"/>
              <a:gd name="connsiteY135" fmla="*/ 21761 h 1269536"/>
              <a:gd name="connsiteX136" fmla="*/ 1729107 w 4111544"/>
              <a:gd name="connsiteY136" fmla="*/ 16998 h 1269536"/>
              <a:gd name="connsiteX137" fmla="*/ 1676720 w 4111544"/>
              <a:gd name="connsiteY137" fmla="*/ 12236 h 1269536"/>
              <a:gd name="connsiteX138" fmla="*/ 1614807 w 4111544"/>
              <a:gd name="connsiteY138" fmla="*/ 16998 h 1269536"/>
              <a:gd name="connsiteX139" fmla="*/ 1590995 w 4111544"/>
              <a:gd name="connsiteY139" fmla="*/ 21761 h 1269536"/>
              <a:gd name="connsiteX140" fmla="*/ 1543370 w 4111544"/>
              <a:gd name="connsiteY140" fmla="*/ 26523 h 1269536"/>
              <a:gd name="connsiteX141" fmla="*/ 1514795 w 4111544"/>
              <a:gd name="connsiteY141" fmla="*/ 31286 h 1269536"/>
              <a:gd name="connsiteX142" fmla="*/ 1486220 w 4111544"/>
              <a:gd name="connsiteY142" fmla="*/ 40811 h 1269536"/>
              <a:gd name="connsiteX143" fmla="*/ 1290957 w 4111544"/>
              <a:gd name="connsiteY143" fmla="*/ 36048 h 1269536"/>
              <a:gd name="connsiteX144" fmla="*/ 1262382 w 4111544"/>
              <a:gd name="connsiteY144" fmla="*/ 31286 h 1269536"/>
              <a:gd name="connsiteX145" fmla="*/ 1067120 w 4111544"/>
              <a:gd name="connsiteY145" fmla="*/ 36048 h 1269536"/>
              <a:gd name="connsiteX146" fmla="*/ 1043307 w 4111544"/>
              <a:gd name="connsiteY146" fmla="*/ 40811 h 1269536"/>
              <a:gd name="connsiteX147" fmla="*/ 1029020 w 4111544"/>
              <a:gd name="connsiteY147" fmla="*/ 45573 h 1269536"/>
              <a:gd name="connsiteX148" fmla="*/ 809945 w 4111544"/>
              <a:gd name="connsiteY148" fmla="*/ 40811 h 1269536"/>
              <a:gd name="connsiteX149" fmla="*/ 752795 w 4111544"/>
              <a:gd name="connsiteY149" fmla="*/ 36048 h 1269536"/>
              <a:gd name="connsiteX150" fmla="*/ 728982 w 4111544"/>
              <a:gd name="connsiteY150" fmla="*/ 31286 h 1269536"/>
              <a:gd name="connsiteX151" fmla="*/ 671832 w 4111544"/>
              <a:gd name="connsiteY151" fmla="*/ 26523 h 1269536"/>
              <a:gd name="connsiteX152" fmla="*/ 624207 w 4111544"/>
              <a:gd name="connsiteY152" fmla="*/ 16998 h 1269536"/>
              <a:gd name="connsiteX153" fmla="*/ 538482 w 4111544"/>
              <a:gd name="connsiteY153" fmla="*/ 21761 h 1269536"/>
              <a:gd name="connsiteX154" fmla="*/ 467045 w 4111544"/>
              <a:gd name="connsiteY154" fmla="*/ 31286 h 1269536"/>
              <a:gd name="connsiteX155" fmla="*/ 452757 w 4111544"/>
              <a:gd name="connsiteY155" fmla="*/ 36048 h 1269536"/>
              <a:gd name="connsiteX156" fmla="*/ 319407 w 4111544"/>
              <a:gd name="connsiteY156" fmla="*/ 31286 h 1269536"/>
              <a:gd name="connsiteX157" fmla="*/ 271782 w 4111544"/>
              <a:gd name="connsiteY157" fmla="*/ 26523 h 1269536"/>
              <a:gd name="connsiteX158" fmla="*/ 224157 w 4111544"/>
              <a:gd name="connsiteY158" fmla="*/ 16998 h 1269536"/>
              <a:gd name="connsiteX159" fmla="*/ 124145 w 4111544"/>
              <a:gd name="connsiteY159" fmla="*/ 12236 h 1269536"/>
              <a:gd name="connsiteX160" fmla="*/ 86045 w 4111544"/>
              <a:gd name="connsiteY160" fmla="*/ 16998 h 1269536"/>
              <a:gd name="connsiteX161" fmla="*/ 71757 w 4111544"/>
              <a:gd name="connsiteY161" fmla="*/ 26523 h 1269536"/>
              <a:gd name="connsiteX162" fmla="*/ 43182 w 4111544"/>
              <a:gd name="connsiteY162" fmla="*/ 36048 h 1269536"/>
              <a:gd name="connsiteX163" fmla="*/ 28895 w 4111544"/>
              <a:gd name="connsiteY163" fmla="*/ 40811 h 1269536"/>
              <a:gd name="connsiteX164" fmla="*/ 14607 w 4111544"/>
              <a:gd name="connsiteY164" fmla="*/ 45573 h 1269536"/>
              <a:gd name="connsiteX165" fmla="*/ 320 w 4111544"/>
              <a:gd name="connsiteY165" fmla="*/ 55098 h 1269536"/>
              <a:gd name="connsiteX166" fmla="*/ 5082 w 4111544"/>
              <a:gd name="connsiteY166" fmla="*/ 764711 h 1269536"/>
              <a:gd name="connsiteX167" fmla="*/ 9845 w 4111544"/>
              <a:gd name="connsiteY167" fmla="*/ 807573 h 1269536"/>
              <a:gd name="connsiteX168" fmla="*/ 14607 w 4111544"/>
              <a:gd name="connsiteY168" fmla="*/ 1140948 h 1269536"/>
              <a:gd name="connsiteX169" fmla="*/ 24132 w 4111544"/>
              <a:gd name="connsiteY169" fmla="*/ 1174286 h 1269536"/>
              <a:gd name="connsiteX170" fmla="*/ 19370 w 4111544"/>
              <a:gd name="connsiteY170" fmla="*/ 1207623 h 1269536"/>
              <a:gd name="connsiteX0" fmla="*/ 19106 w 4111280"/>
              <a:gd name="connsiteY0" fmla="*/ 1210795 h 1272708"/>
              <a:gd name="connsiteX1" fmla="*/ 61968 w 4111280"/>
              <a:gd name="connsiteY1" fmla="*/ 1220320 h 1272708"/>
              <a:gd name="connsiteX2" fmla="*/ 76256 w 4111280"/>
              <a:gd name="connsiteY2" fmla="*/ 1229845 h 1272708"/>
              <a:gd name="connsiteX3" fmla="*/ 90543 w 4111280"/>
              <a:gd name="connsiteY3" fmla="*/ 1234608 h 1272708"/>
              <a:gd name="connsiteX4" fmla="*/ 204843 w 4111280"/>
              <a:gd name="connsiteY4" fmla="*/ 1229845 h 1272708"/>
              <a:gd name="connsiteX5" fmla="*/ 233418 w 4111280"/>
              <a:gd name="connsiteY5" fmla="*/ 1220320 h 1272708"/>
              <a:gd name="connsiteX6" fmla="*/ 247706 w 4111280"/>
              <a:gd name="connsiteY6" fmla="*/ 1215558 h 1272708"/>
              <a:gd name="connsiteX7" fmla="*/ 261993 w 4111280"/>
              <a:gd name="connsiteY7" fmla="*/ 1210795 h 1272708"/>
              <a:gd name="connsiteX8" fmla="*/ 295331 w 4111280"/>
              <a:gd name="connsiteY8" fmla="*/ 1220320 h 1272708"/>
              <a:gd name="connsiteX9" fmla="*/ 309618 w 4111280"/>
              <a:gd name="connsiteY9" fmla="*/ 1229845 h 1272708"/>
              <a:gd name="connsiteX10" fmla="*/ 519168 w 4111280"/>
              <a:gd name="connsiteY10" fmla="*/ 1229845 h 1272708"/>
              <a:gd name="connsiteX11" fmla="*/ 552506 w 4111280"/>
              <a:gd name="connsiteY11" fmla="*/ 1244133 h 1272708"/>
              <a:gd name="connsiteX12" fmla="*/ 566793 w 4111280"/>
              <a:gd name="connsiteY12" fmla="*/ 1248895 h 1272708"/>
              <a:gd name="connsiteX13" fmla="*/ 576318 w 4111280"/>
              <a:gd name="connsiteY13" fmla="*/ 1234608 h 1272708"/>
              <a:gd name="connsiteX14" fmla="*/ 614418 w 4111280"/>
              <a:gd name="connsiteY14" fmla="*/ 1244133 h 1272708"/>
              <a:gd name="connsiteX15" fmla="*/ 628706 w 4111280"/>
              <a:gd name="connsiteY15" fmla="*/ 1258420 h 1272708"/>
              <a:gd name="connsiteX16" fmla="*/ 642993 w 4111280"/>
              <a:gd name="connsiteY16" fmla="*/ 1263183 h 1272708"/>
              <a:gd name="connsiteX17" fmla="*/ 657281 w 4111280"/>
              <a:gd name="connsiteY17" fmla="*/ 1272708 h 1272708"/>
              <a:gd name="connsiteX18" fmla="*/ 719193 w 4111280"/>
              <a:gd name="connsiteY18" fmla="*/ 1267945 h 1272708"/>
              <a:gd name="connsiteX19" fmla="*/ 733481 w 4111280"/>
              <a:gd name="connsiteY19" fmla="*/ 1263183 h 1272708"/>
              <a:gd name="connsiteX20" fmla="*/ 752531 w 4111280"/>
              <a:gd name="connsiteY20" fmla="*/ 1258420 h 1272708"/>
              <a:gd name="connsiteX21" fmla="*/ 766818 w 4111280"/>
              <a:gd name="connsiteY21" fmla="*/ 1253658 h 1272708"/>
              <a:gd name="connsiteX22" fmla="*/ 838256 w 4111280"/>
              <a:gd name="connsiteY22" fmla="*/ 1248895 h 1272708"/>
              <a:gd name="connsiteX23" fmla="*/ 876356 w 4111280"/>
              <a:gd name="connsiteY23" fmla="*/ 1244133 h 1272708"/>
              <a:gd name="connsiteX24" fmla="*/ 904931 w 4111280"/>
              <a:gd name="connsiteY24" fmla="*/ 1234608 h 1272708"/>
              <a:gd name="connsiteX25" fmla="*/ 919218 w 4111280"/>
              <a:gd name="connsiteY25" fmla="*/ 1229845 h 1272708"/>
              <a:gd name="connsiteX26" fmla="*/ 1081143 w 4111280"/>
              <a:gd name="connsiteY26" fmla="*/ 1239370 h 1272708"/>
              <a:gd name="connsiteX27" fmla="*/ 1095431 w 4111280"/>
              <a:gd name="connsiteY27" fmla="*/ 1244133 h 1272708"/>
              <a:gd name="connsiteX28" fmla="*/ 1109718 w 4111280"/>
              <a:gd name="connsiteY28" fmla="*/ 1253658 h 1272708"/>
              <a:gd name="connsiteX29" fmla="*/ 1214493 w 4111280"/>
              <a:gd name="connsiteY29" fmla="*/ 1248895 h 1272708"/>
              <a:gd name="connsiteX30" fmla="*/ 1257356 w 4111280"/>
              <a:gd name="connsiteY30" fmla="*/ 1229845 h 1272708"/>
              <a:gd name="connsiteX31" fmla="*/ 1285931 w 4111280"/>
              <a:gd name="connsiteY31" fmla="*/ 1225083 h 1272708"/>
              <a:gd name="connsiteX32" fmla="*/ 1500243 w 4111280"/>
              <a:gd name="connsiteY32" fmla="*/ 1229845 h 1272708"/>
              <a:gd name="connsiteX33" fmla="*/ 1543106 w 4111280"/>
              <a:gd name="connsiteY33" fmla="*/ 1244133 h 1272708"/>
              <a:gd name="connsiteX34" fmla="*/ 1557393 w 4111280"/>
              <a:gd name="connsiteY34" fmla="*/ 1248895 h 1272708"/>
              <a:gd name="connsiteX35" fmla="*/ 1590731 w 4111280"/>
              <a:gd name="connsiteY35" fmla="*/ 1244133 h 1272708"/>
              <a:gd name="connsiteX36" fmla="*/ 1605018 w 4111280"/>
              <a:gd name="connsiteY36" fmla="*/ 1239370 h 1272708"/>
              <a:gd name="connsiteX37" fmla="*/ 1628831 w 4111280"/>
              <a:gd name="connsiteY37" fmla="*/ 1234608 h 1272708"/>
              <a:gd name="connsiteX38" fmla="*/ 1800281 w 4111280"/>
              <a:gd name="connsiteY38" fmla="*/ 1239370 h 1272708"/>
              <a:gd name="connsiteX39" fmla="*/ 1857431 w 4111280"/>
              <a:gd name="connsiteY39" fmla="*/ 1244133 h 1272708"/>
              <a:gd name="connsiteX40" fmla="*/ 1905056 w 4111280"/>
              <a:gd name="connsiteY40" fmla="*/ 1258420 h 1272708"/>
              <a:gd name="connsiteX41" fmla="*/ 1919343 w 4111280"/>
              <a:gd name="connsiteY41" fmla="*/ 1263183 h 1272708"/>
              <a:gd name="connsiteX42" fmla="*/ 1933631 w 4111280"/>
              <a:gd name="connsiteY42" fmla="*/ 1272708 h 1272708"/>
              <a:gd name="connsiteX43" fmla="*/ 1986018 w 4111280"/>
              <a:gd name="connsiteY43" fmla="*/ 1263183 h 1272708"/>
              <a:gd name="connsiteX44" fmla="*/ 2000306 w 4111280"/>
              <a:gd name="connsiteY44" fmla="*/ 1253658 h 1272708"/>
              <a:gd name="connsiteX45" fmla="*/ 2014593 w 4111280"/>
              <a:gd name="connsiteY45" fmla="*/ 1248895 h 1272708"/>
              <a:gd name="connsiteX46" fmla="*/ 2043168 w 4111280"/>
              <a:gd name="connsiteY46" fmla="*/ 1229845 h 1272708"/>
              <a:gd name="connsiteX47" fmla="*/ 2090793 w 4111280"/>
              <a:gd name="connsiteY47" fmla="*/ 1220320 h 1272708"/>
              <a:gd name="connsiteX48" fmla="*/ 2147943 w 4111280"/>
              <a:gd name="connsiteY48" fmla="*/ 1225083 h 1272708"/>
              <a:gd name="connsiteX49" fmla="*/ 2233668 w 4111280"/>
              <a:gd name="connsiteY49" fmla="*/ 1229845 h 1272708"/>
              <a:gd name="connsiteX50" fmla="*/ 2257481 w 4111280"/>
              <a:gd name="connsiteY50" fmla="*/ 1234608 h 1272708"/>
              <a:gd name="connsiteX51" fmla="*/ 2290818 w 4111280"/>
              <a:gd name="connsiteY51" fmla="*/ 1239370 h 1272708"/>
              <a:gd name="connsiteX52" fmla="*/ 2371781 w 4111280"/>
              <a:gd name="connsiteY52" fmla="*/ 1239370 h 1272708"/>
              <a:gd name="connsiteX53" fmla="*/ 2433693 w 4111280"/>
              <a:gd name="connsiteY53" fmla="*/ 1244133 h 1272708"/>
              <a:gd name="connsiteX54" fmla="*/ 2571806 w 4111280"/>
              <a:gd name="connsiteY54" fmla="*/ 1244133 h 1272708"/>
              <a:gd name="connsiteX55" fmla="*/ 2614668 w 4111280"/>
              <a:gd name="connsiteY55" fmla="*/ 1229845 h 1272708"/>
              <a:gd name="connsiteX56" fmla="*/ 2628956 w 4111280"/>
              <a:gd name="connsiteY56" fmla="*/ 1225083 h 1272708"/>
              <a:gd name="connsiteX57" fmla="*/ 2643243 w 4111280"/>
              <a:gd name="connsiteY57" fmla="*/ 1220320 h 1272708"/>
              <a:gd name="connsiteX58" fmla="*/ 2986143 w 4111280"/>
              <a:gd name="connsiteY58" fmla="*/ 1229845 h 1272708"/>
              <a:gd name="connsiteX59" fmla="*/ 3081393 w 4111280"/>
              <a:gd name="connsiteY59" fmla="*/ 1225083 h 1272708"/>
              <a:gd name="connsiteX60" fmla="*/ 3238556 w 4111280"/>
              <a:gd name="connsiteY60" fmla="*/ 1229845 h 1272708"/>
              <a:gd name="connsiteX61" fmla="*/ 3252843 w 4111280"/>
              <a:gd name="connsiteY61" fmla="*/ 1234608 h 1272708"/>
              <a:gd name="connsiteX62" fmla="*/ 3295706 w 4111280"/>
              <a:gd name="connsiteY62" fmla="*/ 1244133 h 1272708"/>
              <a:gd name="connsiteX63" fmla="*/ 3309993 w 4111280"/>
              <a:gd name="connsiteY63" fmla="*/ 1248895 h 1272708"/>
              <a:gd name="connsiteX64" fmla="*/ 3400481 w 4111280"/>
              <a:gd name="connsiteY64" fmla="*/ 1253658 h 1272708"/>
              <a:gd name="connsiteX65" fmla="*/ 3433818 w 4111280"/>
              <a:gd name="connsiteY65" fmla="*/ 1248895 h 1272708"/>
              <a:gd name="connsiteX66" fmla="*/ 3462393 w 4111280"/>
              <a:gd name="connsiteY66" fmla="*/ 1239370 h 1272708"/>
              <a:gd name="connsiteX67" fmla="*/ 3505256 w 4111280"/>
              <a:gd name="connsiteY67" fmla="*/ 1225083 h 1272708"/>
              <a:gd name="connsiteX68" fmla="*/ 3543356 w 4111280"/>
              <a:gd name="connsiteY68" fmla="*/ 1220320 h 1272708"/>
              <a:gd name="connsiteX69" fmla="*/ 3700518 w 4111280"/>
              <a:gd name="connsiteY69" fmla="*/ 1225083 h 1272708"/>
              <a:gd name="connsiteX70" fmla="*/ 3729093 w 4111280"/>
              <a:gd name="connsiteY70" fmla="*/ 1234608 h 1272708"/>
              <a:gd name="connsiteX71" fmla="*/ 3752906 w 4111280"/>
              <a:gd name="connsiteY71" fmla="*/ 1239370 h 1272708"/>
              <a:gd name="connsiteX72" fmla="*/ 3819581 w 4111280"/>
              <a:gd name="connsiteY72" fmla="*/ 1225083 h 1272708"/>
              <a:gd name="connsiteX73" fmla="*/ 3938643 w 4111280"/>
              <a:gd name="connsiteY73" fmla="*/ 1220320 h 1272708"/>
              <a:gd name="connsiteX74" fmla="*/ 3967218 w 4111280"/>
              <a:gd name="connsiteY74" fmla="*/ 1206033 h 1272708"/>
              <a:gd name="connsiteX75" fmla="*/ 3991031 w 4111280"/>
              <a:gd name="connsiteY75" fmla="*/ 1186983 h 1272708"/>
              <a:gd name="connsiteX76" fmla="*/ 4005318 w 4111280"/>
              <a:gd name="connsiteY76" fmla="*/ 1177458 h 1272708"/>
              <a:gd name="connsiteX77" fmla="*/ 4019606 w 4111280"/>
              <a:gd name="connsiteY77" fmla="*/ 1172695 h 1272708"/>
              <a:gd name="connsiteX78" fmla="*/ 4024368 w 4111280"/>
              <a:gd name="connsiteY78" fmla="*/ 1120308 h 1272708"/>
              <a:gd name="connsiteX79" fmla="*/ 4029131 w 4111280"/>
              <a:gd name="connsiteY79" fmla="*/ 1106020 h 1272708"/>
              <a:gd name="connsiteX80" fmla="*/ 4043418 w 4111280"/>
              <a:gd name="connsiteY80" fmla="*/ 1096495 h 1272708"/>
              <a:gd name="connsiteX81" fmla="*/ 4057706 w 4111280"/>
              <a:gd name="connsiteY81" fmla="*/ 1091733 h 1272708"/>
              <a:gd name="connsiteX82" fmla="*/ 4091043 w 4111280"/>
              <a:gd name="connsiteY82" fmla="*/ 1044108 h 1272708"/>
              <a:gd name="connsiteX83" fmla="*/ 4086281 w 4111280"/>
              <a:gd name="connsiteY83" fmla="*/ 1001245 h 1272708"/>
              <a:gd name="connsiteX84" fmla="*/ 4081518 w 4111280"/>
              <a:gd name="connsiteY84" fmla="*/ 986958 h 1272708"/>
              <a:gd name="connsiteX85" fmla="*/ 4076756 w 4111280"/>
              <a:gd name="connsiteY85" fmla="*/ 967908 h 1272708"/>
              <a:gd name="connsiteX86" fmla="*/ 4071993 w 4111280"/>
              <a:gd name="connsiteY86" fmla="*/ 929808 h 1272708"/>
              <a:gd name="connsiteX87" fmla="*/ 4086281 w 4111280"/>
              <a:gd name="connsiteY87" fmla="*/ 867895 h 1272708"/>
              <a:gd name="connsiteX88" fmla="*/ 4091043 w 4111280"/>
              <a:gd name="connsiteY88" fmla="*/ 853608 h 1272708"/>
              <a:gd name="connsiteX89" fmla="*/ 4076756 w 4111280"/>
              <a:gd name="connsiteY89" fmla="*/ 820270 h 1272708"/>
              <a:gd name="connsiteX90" fmla="*/ 4062468 w 4111280"/>
              <a:gd name="connsiteY90" fmla="*/ 791695 h 1272708"/>
              <a:gd name="connsiteX91" fmla="*/ 4071993 w 4111280"/>
              <a:gd name="connsiteY91" fmla="*/ 644058 h 1272708"/>
              <a:gd name="connsiteX92" fmla="*/ 4081518 w 4111280"/>
              <a:gd name="connsiteY92" fmla="*/ 548808 h 1272708"/>
              <a:gd name="connsiteX93" fmla="*/ 4076756 w 4111280"/>
              <a:gd name="connsiteY93" fmla="*/ 491658 h 1272708"/>
              <a:gd name="connsiteX94" fmla="*/ 4076756 w 4111280"/>
              <a:gd name="connsiteY94" fmla="*/ 415458 h 1272708"/>
              <a:gd name="connsiteX95" fmla="*/ 4086281 w 4111280"/>
              <a:gd name="connsiteY95" fmla="*/ 401170 h 1272708"/>
              <a:gd name="connsiteX96" fmla="*/ 4091043 w 4111280"/>
              <a:gd name="connsiteY96" fmla="*/ 386883 h 1272708"/>
              <a:gd name="connsiteX97" fmla="*/ 4081518 w 4111280"/>
              <a:gd name="connsiteY97" fmla="*/ 334495 h 1272708"/>
              <a:gd name="connsiteX98" fmla="*/ 4062468 w 4111280"/>
              <a:gd name="connsiteY98" fmla="*/ 305920 h 1272708"/>
              <a:gd name="connsiteX99" fmla="*/ 4071993 w 4111280"/>
              <a:gd name="connsiteY99" fmla="*/ 263058 h 1272708"/>
              <a:gd name="connsiteX100" fmla="*/ 4091043 w 4111280"/>
              <a:gd name="connsiteY100" fmla="*/ 234483 h 1272708"/>
              <a:gd name="connsiteX101" fmla="*/ 4095806 w 4111280"/>
              <a:gd name="connsiteY101" fmla="*/ 220195 h 1272708"/>
              <a:gd name="connsiteX102" fmla="*/ 4105331 w 4111280"/>
              <a:gd name="connsiteY102" fmla="*/ 205908 h 1272708"/>
              <a:gd name="connsiteX103" fmla="*/ 4105331 w 4111280"/>
              <a:gd name="connsiteY103" fmla="*/ 115420 h 1272708"/>
              <a:gd name="connsiteX104" fmla="*/ 4091043 w 4111280"/>
              <a:gd name="connsiteY104" fmla="*/ 86845 h 1272708"/>
              <a:gd name="connsiteX105" fmla="*/ 4071993 w 4111280"/>
              <a:gd name="connsiteY105" fmla="*/ 72558 h 1272708"/>
              <a:gd name="connsiteX106" fmla="*/ 4043418 w 4111280"/>
              <a:gd name="connsiteY106" fmla="*/ 53508 h 1272708"/>
              <a:gd name="connsiteX107" fmla="*/ 4029131 w 4111280"/>
              <a:gd name="connsiteY107" fmla="*/ 43983 h 1272708"/>
              <a:gd name="connsiteX108" fmla="*/ 3962456 w 4111280"/>
              <a:gd name="connsiteY108" fmla="*/ 29695 h 1272708"/>
              <a:gd name="connsiteX109" fmla="*/ 3786243 w 4111280"/>
              <a:gd name="connsiteY109" fmla="*/ 34458 h 1272708"/>
              <a:gd name="connsiteX110" fmla="*/ 3771956 w 4111280"/>
              <a:gd name="connsiteY110" fmla="*/ 39220 h 1272708"/>
              <a:gd name="connsiteX111" fmla="*/ 3733856 w 4111280"/>
              <a:gd name="connsiteY111" fmla="*/ 48745 h 1272708"/>
              <a:gd name="connsiteX112" fmla="*/ 3657656 w 4111280"/>
              <a:gd name="connsiteY112" fmla="*/ 43983 h 1272708"/>
              <a:gd name="connsiteX113" fmla="*/ 3614793 w 4111280"/>
              <a:gd name="connsiteY113" fmla="*/ 29695 h 1272708"/>
              <a:gd name="connsiteX114" fmla="*/ 3571931 w 4111280"/>
              <a:gd name="connsiteY114" fmla="*/ 15408 h 1272708"/>
              <a:gd name="connsiteX115" fmla="*/ 3538593 w 4111280"/>
              <a:gd name="connsiteY115" fmla="*/ 10645 h 1272708"/>
              <a:gd name="connsiteX116" fmla="*/ 3490968 w 4111280"/>
              <a:gd name="connsiteY116" fmla="*/ 10645 h 1272708"/>
              <a:gd name="connsiteX117" fmla="*/ 3476681 w 4111280"/>
              <a:gd name="connsiteY117" fmla="*/ 20170 h 1272708"/>
              <a:gd name="connsiteX118" fmla="*/ 3400481 w 4111280"/>
              <a:gd name="connsiteY118" fmla="*/ 39220 h 1272708"/>
              <a:gd name="connsiteX119" fmla="*/ 3143306 w 4111280"/>
              <a:gd name="connsiteY119" fmla="*/ 43983 h 1272708"/>
              <a:gd name="connsiteX120" fmla="*/ 3019481 w 4111280"/>
              <a:gd name="connsiteY120" fmla="*/ 34458 h 1272708"/>
              <a:gd name="connsiteX121" fmla="*/ 2990906 w 4111280"/>
              <a:gd name="connsiteY121" fmla="*/ 24933 h 1272708"/>
              <a:gd name="connsiteX122" fmla="*/ 2976618 w 4111280"/>
              <a:gd name="connsiteY122" fmla="*/ 20170 h 1272708"/>
              <a:gd name="connsiteX123" fmla="*/ 2928993 w 4111280"/>
              <a:gd name="connsiteY123" fmla="*/ 29695 h 1272708"/>
              <a:gd name="connsiteX124" fmla="*/ 2905181 w 4111280"/>
              <a:gd name="connsiteY124" fmla="*/ 34458 h 1272708"/>
              <a:gd name="connsiteX125" fmla="*/ 2709918 w 4111280"/>
              <a:gd name="connsiteY125" fmla="*/ 39220 h 1272708"/>
              <a:gd name="connsiteX126" fmla="*/ 2595618 w 4111280"/>
              <a:gd name="connsiteY126" fmla="*/ 34458 h 1272708"/>
              <a:gd name="connsiteX127" fmla="*/ 2581331 w 4111280"/>
              <a:gd name="connsiteY127" fmla="*/ 29695 h 1272708"/>
              <a:gd name="connsiteX128" fmla="*/ 2452743 w 4111280"/>
              <a:gd name="connsiteY128" fmla="*/ 39220 h 1272708"/>
              <a:gd name="connsiteX129" fmla="*/ 2362256 w 4111280"/>
              <a:gd name="connsiteY129" fmla="*/ 43983 h 1272708"/>
              <a:gd name="connsiteX130" fmla="*/ 2238431 w 4111280"/>
              <a:gd name="connsiteY130" fmla="*/ 53508 h 1272708"/>
              <a:gd name="connsiteX131" fmla="*/ 2124131 w 4111280"/>
              <a:gd name="connsiteY131" fmla="*/ 48745 h 1272708"/>
              <a:gd name="connsiteX132" fmla="*/ 1914581 w 4111280"/>
              <a:gd name="connsiteY132" fmla="*/ 43983 h 1272708"/>
              <a:gd name="connsiteX133" fmla="*/ 1852668 w 4111280"/>
              <a:gd name="connsiteY133" fmla="*/ 39220 h 1272708"/>
              <a:gd name="connsiteX134" fmla="*/ 1824093 w 4111280"/>
              <a:gd name="connsiteY134" fmla="*/ 29695 h 1272708"/>
              <a:gd name="connsiteX135" fmla="*/ 1809806 w 4111280"/>
              <a:gd name="connsiteY135" fmla="*/ 24933 h 1272708"/>
              <a:gd name="connsiteX136" fmla="*/ 1728843 w 4111280"/>
              <a:gd name="connsiteY136" fmla="*/ 20170 h 1272708"/>
              <a:gd name="connsiteX137" fmla="*/ 1676456 w 4111280"/>
              <a:gd name="connsiteY137" fmla="*/ 15408 h 1272708"/>
              <a:gd name="connsiteX138" fmla="*/ 1614543 w 4111280"/>
              <a:gd name="connsiteY138" fmla="*/ 20170 h 1272708"/>
              <a:gd name="connsiteX139" fmla="*/ 1590731 w 4111280"/>
              <a:gd name="connsiteY139" fmla="*/ 24933 h 1272708"/>
              <a:gd name="connsiteX140" fmla="*/ 1543106 w 4111280"/>
              <a:gd name="connsiteY140" fmla="*/ 29695 h 1272708"/>
              <a:gd name="connsiteX141" fmla="*/ 1514531 w 4111280"/>
              <a:gd name="connsiteY141" fmla="*/ 34458 h 1272708"/>
              <a:gd name="connsiteX142" fmla="*/ 1485956 w 4111280"/>
              <a:gd name="connsiteY142" fmla="*/ 43983 h 1272708"/>
              <a:gd name="connsiteX143" fmla="*/ 1290693 w 4111280"/>
              <a:gd name="connsiteY143" fmla="*/ 39220 h 1272708"/>
              <a:gd name="connsiteX144" fmla="*/ 1262118 w 4111280"/>
              <a:gd name="connsiteY144" fmla="*/ 34458 h 1272708"/>
              <a:gd name="connsiteX145" fmla="*/ 1066856 w 4111280"/>
              <a:gd name="connsiteY145" fmla="*/ 39220 h 1272708"/>
              <a:gd name="connsiteX146" fmla="*/ 1043043 w 4111280"/>
              <a:gd name="connsiteY146" fmla="*/ 43983 h 1272708"/>
              <a:gd name="connsiteX147" fmla="*/ 1028756 w 4111280"/>
              <a:gd name="connsiteY147" fmla="*/ 48745 h 1272708"/>
              <a:gd name="connsiteX148" fmla="*/ 809681 w 4111280"/>
              <a:gd name="connsiteY148" fmla="*/ 43983 h 1272708"/>
              <a:gd name="connsiteX149" fmla="*/ 752531 w 4111280"/>
              <a:gd name="connsiteY149" fmla="*/ 39220 h 1272708"/>
              <a:gd name="connsiteX150" fmla="*/ 728718 w 4111280"/>
              <a:gd name="connsiteY150" fmla="*/ 34458 h 1272708"/>
              <a:gd name="connsiteX151" fmla="*/ 671568 w 4111280"/>
              <a:gd name="connsiteY151" fmla="*/ 29695 h 1272708"/>
              <a:gd name="connsiteX152" fmla="*/ 623943 w 4111280"/>
              <a:gd name="connsiteY152" fmla="*/ 20170 h 1272708"/>
              <a:gd name="connsiteX153" fmla="*/ 538218 w 4111280"/>
              <a:gd name="connsiteY153" fmla="*/ 24933 h 1272708"/>
              <a:gd name="connsiteX154" fmla="*/ 466781 w 4111280"/>
              <a:gd name="connsiteY154" fmla="*/ 34458 h 1272708"/>
              <a:gd name="connsiteX155" fmla="*/ 452493 w 4111280"/>
              <a:gd name="connsiteY155" fmla="*/ 39220 h 1272708"/>
              <a:gd name="connsiteX156" fmla="*/ 319143 w 4111280"/>
              <a:gd name="connsiteY156" fmla="*/ 34458 h 1272708"/>
              <a:gd name="connsiteX157" fmla="*/ 271518 w 4111280"/>
              <a:gd name="connsiteY157" fmla="*/ 29695 h 1272708"/>
              <a:gd name="connsiteX158" fmla="*/ 223893 w 4111280"/>
              <a:gd name="connsiteY158" fmla="*/ 20170 h 1272708"/>
              <a:gd name="connsiteX159" fmla="*/ 123881 w 4111280"/>
              <a:gd name="connsiteY159" fmla="*/ 15408 h 1272708"/>
              <a:gd name="connsiteX160" fmla="*/ 85781 w 4111280"/>
              <a:gd name="connsiteY160" fmla="*/ 20170 h 1272708"/>
              <a:gd name="connsiteX161" fmla="*/ 71493 w 4111280"/>
              <a:gd name="connsiteY161" fmla="*/ 29695 h 1272708"/>
              <a:gd name="connsiteX162" fmla="*/ 42918 w 4111280"/>
              <a:gd name="connsiteY162" fmla="*/ 39220 h 1272708"/>
              <a:gd name="connsiteX163" fmla="*/ 28631 w 4111280"/>
              <a:gd name="connsiteY163" fmla="*/ 43983 h 1272708"/>
              <a:gd name="connsiteX164" fmla="*/ 14343 w 4111280"/>
              <a:gd name="connsiteY164" fmla="*/ 48745 h 1272708"/>
              <a:gd name="connsiteX165" fmla="*/ 56 w 4111280"/>
              <a:gd name="connsiteY165" fmla="*/ 58270 h 1272708"/>
              <a:gd name="connsiteX166" fmla="*/ 9581 w 4111280"/>
              <a:gd name="connsiteY166" fmla="*/ 810745 h 1272708"/>
              <a:gd name="connsiteX167" fmla="*/ 14343 w 4111280"/>
              <a:gd name="connsiteY167" fmla="*/ 1144120 h 1272708"/>
              <a:gd name="connsiteX168" fmla="*/ 23868 w 4111280"/>
              <a:gd name="connsiteY168" fmla="*/ 1177458 h 1272708"/>
              <a:gd name="connsiteX169" fmla="*/ 19106 w 4111280"/>
              <a:gd name="connsiteY169" fmla="*/ 1210795 h 1272708"/>
              <a:gd name="connsiteX0" fmla="*/ 19050 w 4111224"/>
              <a:gd name="connsiteY0" fmla="*/ 1235470 h 1297383"/>
              <a:gd name="connsiteX1" fmla="*/ 61912 w 4111224"/>
              <a:gd name="connsiteY1" fmla="*/ 1244995 h 1297383"/>
              <a:gd name="connsiteX2" fmla="*/ 76200 w 4111224"/>
              <a:gd name="connsiteY2" fmla="*/ 1254520 h 1297383"/>
              <a:gd name="connsiteX3" fmla="*/ 90487 w 4111224"/>
              <a:gd name="connsiteY3" fmla="*/ 1259283 h 1297383"/>
              <a:gd name="connsiteX4" fmla="*/ 204787 w 4111224"/>
              <a:gd name="connsiteY4" fmla="*/ 1254520 h 1297383"/>
              <a:gd name="connsiteX5" fmla="*/ 233362 w 4111224"/>
              <a:gd name="connsiteY5" fmla="*/ 1244995 h 1297383"/>
              <a:gd name="connsiteX6" fmla="*/ 247650 w 4111224"/>
              <a:gd name="connsiteY6" fmla="*/ 1240233 h 1297383"/>
              <a:gd name="connsiteX7" fmla="*/ 261937 w 4111224"/>
              <a:gd name="connsiteY7" fmla="*/ 1235470 h 1297383"/>
              <a:gd name="connsiteX8" fmla="*/ 295275 w 4111224"/>
              <a:gd name="connsiteY8" fmla="*/ 1244995 h 1297383"/>
              <a:gd name="connsiteX9" fmla="*/ 309562 w 4111224"/>
              <a:gd name="connsiteY9" fmla="*/ 1254520 h 1297383"/>
              <a:gd name="connsiteX10" fmla="*/ 519112 w 4111224"/>
              <a:gd name="connsiteY10" fmla="*/ 1254520 h 1297383"/>
              <a:gd name="connsiteX11" fmla="*/ 552450 w 4111224"/>
              <a:gd name="connsiteY11" fmla="*/ 1268808 h 1297383"/>
              <a:gd name="connsiteX12" fmla="*/ 566737 w 4111224"/>
              <a:gd name="connsiteY12" fmla="*/ 1273570 h 1297383"/>
              <a:gd name="connsiteX13" fmla="*/ 576262 w 4111224"/>
              <a:gd name="connsiteY13" fmla="*/ 1259283 h 1297383"/>
              <a:gd name="connsiteX14" fmla="*/ 614362 w 4111224"/>
              <a:gd name="connsiteY14" fmla="*/ 1268808 h 1297383"/>
              <a:gd name="connsiteX15" fmla="*/ 628650 w 4111224"/>
              <a:gd name="connsiteY15" fmla="*/ 1283095 h 1297383"/>
              <a:gd name="connsiteX16" fmla="*/ 642937 w 4111224"/>
              <a:gd name="connsiteY16" fmla="*/ 1287858 h 1297383"/>
              <a:gd name="connsiteX17" fmla="*/ 657225 w 4111224"/>
              <a:gd name="connsiteY17" fmla="*/ 1297383 h 1297383"/>
              <a:gd name="connsiteX18" fmla="*/ 719137 w 4111224"/>
              <a:gd name="connsiteY18" fmla="*/ 1292620 h 1297383"/>
              <a:gd name="connsiteX19" fmla="*/ 733425 w 4111224"/>
              <a:gd name="connsiteY19" fmla="*/ 1287858 h 1297383"/>
              <a:gd name="connsiteX20" fmla="*/ 752475 w 4111224"/>
              <a:gd name="connsiteY20" fmla="*/ 1283095 h 1297383"/>
              <a:gd name="connsiteX21" fmla="*/ 766762 w 4111224"/>
              <a:gd name="connsiteY21" fmla="*/ 1278333 h 1297383"/>
              <a:gd name="connsiteX22" fmla="*/ 838200 w 4111224"/>
              <a:gd name="connsiteY22" fmla="*/ 1273570 h 1297383"/>
              <a:gd name="connsiteX23" fmla="*/ 876300 w 4111224"/>
              <a:gd name="connsiteY23" fmla="*/ 1268808 h 1297383"/>
              <a:gd name="connsiteX24" fmla="*/ 904875 w 4111224"/>
              <a:gd name="connsiteY24" fmla="*/ 1259283 h 1297383"/>
              <a:gd name="connsiteX25" fmla="*/ 919162 w 4111224"/>
              <a:gd name="connsiteY25" fmla="*/ 1254520 h 1297383"/>
              <a:gd name="connsiteX26" fmla="*/ 1081087 w 4111224"/>
              <a:gd name="connsiteY26" fmla="*/ 1264045 h 1297383"/>
              <a:gd name="connsiteX27" fmla="*/ 1095375 w 4111224"/>
              <a:gd name="connsiteY27" fmla="*/ 1268808 h 1297383"/>
              <a:gd name="connsiteX28" fmla="*/ 1109662 w 4111224"/>
              <a:gd name="connsiteY28" fmla="*/ 1278333 h 1297383"/>
              <a:gd name="connsiteX29" fmla="*/ 1214437 w 4111224"/>
              <a:gd name="connsiteY29" fmla="*/ 1273570 h 1297383"/>
              <a:gd name="connsiteX30" fmla="*/ 1257300 w 4111224"/>
              <a:gd name="connsiteY30" fmla="*/ 1254520 h 1297383"/>
              <a:gd name="connsiteX31" fmla="*/ 1285875 w 4111224"/>
              <a:gd name="connsiteY31" fmla="*/ 1249758 h 1297383"/>
              <a:gd name="connsiteX32" fmla="*/ 1500187 w 4111224"/>
              <a:gd name="connsiteY32" fmla="*/ 1254520 h 1297383"/>
              <a:gd name="connsiteX33" fmla="*/ 1543050 w 4111224"/>
              <a:gd name="connsiteY33" fmla="*/ 1268808 h 1297383"/>
              <a:gd name="connsiteX34" fmla="*/ 1557337 w 4111224"/>
              <a:gd name="connsiteY34" fmla="*/ 1273570 h 1297383"/>
              <a:gd name="connsiteX35" fmla="*/ 1590675 w 4111224"/>
              <a:gd name="connsiteY35" fmla="*/ 1268808 h 1297383"/>
              <a:gd name="connsiteX36" fmla="*/ 1604962 w 4111224"/>
              <a:gd name="connsiteY36" fmla="*/ 1264045 h 1297383"/>
              <a:gd name="connsiteX37" fmla="*/ 1628775 w 4111224"/>
              <a:gd name="connsiteY37" fmla="*/ 1259283 h 1297383"/>
              <a:gd name="connsiteX38" fmla="*/ 1800225 w 4111224"/>
              <a:gd name="connsiteY38" fmla="*/ 1264045 h 1297383"/>
              <a:gd name="connsiteX39" fmla="*/ 1857375 w 4111224"/>
              <a:gd name="connsiteY39" fmla="*/ 1268808 h 1297383"/>
              <a:gd name="connsiteX40" fmla="*/ 1905000 w 4111224"/>
              <a:gd name="connsiteY40" fmla="*/ 1283095 h 1297383"/>
              <a:gd name="connsiteX41" fmla="*/ 1919287 w 4111224"/>
              <a:gd name="connsiteY41" fmla="*/ 1287858 h 1297383"/>
              <a:gd name="connsiteX42" fmla="*/ 1933575 w 4111224"/>
              <a:gd name="connsiteY42" fmla="*/ 1297383 h 1297383"/>
              <a:gd name="connsiteX43" fmla="*/ 1985962 w 4111224"/>
              <a:gd name="connsiteY43" fmla="*/ 1287858 h 1297383"/>
              <a:gd name="connsiteX44" fmla="*/ 2000250 w 4111224"/>
              <a:gd name="connsiteY44" fmla="*/ 1278333 h 1297383"/>
              <a:gd name="connsiteX45" fmla="*/ 2014537 w 4111224"/>
              <a:gd name="connsiteY45" fmla="*/ 1273570 h 1297383"/>
              <a:gd name="connsiteX46" fmla="*/ 2043112 w 4111224"/>
              <a:gd name="connsiteY46" fmla="*/ 1254520 h 1297383"/>
              <a:gd name="connsiteX47" fmla="*/ 2090737 w 4111224"/>
              <a:gd name="connsiteY47" fmla="*/ 1244995 h 1297383"/>
              <a:gd name="connsiteX48" fmla="*/ 2147887 w 4111224"/>
              <a:gd name="connsiteY48" fmla="*/ 1249758 h 1297383"/>
              <a:gd name="connsiteX49" fmla="*/ 2233612 w 4111224"/>
              <a:gd name="connsiteY49" fmla="*/ 1254520 h 1297383"/>
              <a:gd name="connsiteX50" fmla="*/ 2257425 w 4111224"/>
              <a:gd name="connsiteY50" fmla="*/ 1259283 h 1297383"/>
              <a:gd name="connsiteX51" fmla="*/ 2290762 w 4111224"/>
              <a:gd name="connsiteY51" fmla="*/ 1264045 h 1297383"/>
              <a:gd name="connsiteX52" fmla="*/ 2371725 w 4111224"/>
              <a:gd name="connsiteY52" fmla="*/ 1264045 h 1297383"/>
              <a:gd name="connsiteX53" fmla="*/ 2433637 w 4111224"/>
              <a:gd name="connsiteY53" fmla="*/ 1268808 h 1297383"/>
              <a:gd name="connsiteX54" fmla="*/ 2571750 w 4111224"/>
              <a:gd name="connsiteY54" fmla="*/ 1268808 h 1297383"/>
              <a:gd name="connsiteX55" fmla="*/ 2614612 w 4111224"/>
              <a:gd name="connsiteY55" fmla="*/ 1254520 h 1297383"/>
              <a:gd name="connsiteX56" fmla="*/ 2628900 w 4111224"/>
              <a:gd name="connsiteY56" fmla="*/ 1249758 h 1297383"/>
              <a:gd name="connsiteX57" fmla="*/ 2643187 w 4111224"/>
              <a:gd name="connsiteY57" fmla="*/ 1244995 h 1297383"/>
              <a:gd name="connsiteX58" fmla="*/ 2986087 w 4111224"/>
              <a:gd name="connsiteY58" fmla="*/ 1254520 h 1297383"/>
              <a:gd name="connsiteX59" fmla="*/ 3081337 w 4111224"/>
              <a:gd name="connsiteY59" fmla="*/ 1249758 h 1297383"/>
              <a:gd name="connsiteX60" fmla="*/ 3238500 w 4111224"/>
              <a:gd name="connsiteY60" fmla="*/ 1254520 h 1297383"/>
              <a:gd name="connsiteX61" fmla="*/ 3252787 w 4111224"/>
              <a:gd name="connsiteY61" fmla="*/ 1259283 h 1297383"/>
              <a:gd name="connsiteX62" fmla="*/ 3295650 w 4111224"/>
              <a:gd name="connsiteY62" fmla="*/ 1268808 h 1297383"/>
              <a:gd name="connsiteX63" fmla="*/ 3309937 w 4111224"/>
              <a:gd name="connsiteY63" fmla="*/ 1273570 h 1297383"/>
              <a:gd name="connsiteX64" fmla="*/ 3400425 w 4111224"/>
              <a:gd name="connsiteY64" fmla="*/ 1278333 h 1297383"/>
              <a:gd name="connsiteX65" fmla="*/ 3433762 w 4111224"/>
              <a:gd name="connsiteY65" fmla="*/ 1273570 h 1297383"/>
              <a:gd name="connsiteX66" fmla="*/ 3462337 w 4111224"/>
              <a:gd name="connsiteY66" fmla="*/ 1264045 h 1297383"/>
              <a:gd name="connsiteX67" fmla="*/ 3505200 w 4111224"/>
              <a:gd name="connsiteY67" fmla="*/ 1249758 h 1297383"/>
              <a:gd name="connsiteX68" fmla="*/ 3543300 w 4111224"/>
              <a:gd name="connsiteY68" fmla="*/ 1244995 h 1297383"/>
              <a:gd name="connsiteX69" fmla="*/ 3700462 w 4111224"/>
              <a:gd name="connsiteY69" fmla="*/ 1249758 h 1297383"/>
              <a:gd name="connsiteX70" fmla="*/ 3729037 w 4111224"/>
              <a:gd name="connsiteY70" fmla="*/ 1259283 h 1297383"/>
              <a:gd name="connsiteX71" fmla="*/ 3752850 w 4111224"/>
              <a:gd name="connsiteY71" fmla="*/ 1264045 h 1297383"/>
              <a:gd name="connsiteX72" fmla="*/ 3819525 w 4111224"/>
              <a:gd name="connsiteY72" fmla="*/ 1249758 h 1297383"/>
              <a:gd name="connsiteX73" fmla="*/ 3938587 w 4111224"/>
              <a:gd name="connsiteY73" fmla="*/ 1244995 h 1297383"/>
              <a:gd name="connsiteX74" fmla="*/ 3967162 w 4111224"/>
              <a:gd name="connsiteY74" fmla="*/ 1230708 h 1297383"/>
              <a:gd name="connsiteX75" fmla="*/ 3990975 w 4111224"/>
              <a:gd name="connsiteY75" fmla="*/ 1211658 h 1297383"/>
              <a:gd name="connsiteX76" fmla="*/ 4005262 w 4111224"/>
              <a:gd name="connsiteY76" fmla="*/ 1202133 h 1297383"/>
              <a:gd name="connsiteX77" fmla="*/ 4019550 w 4111224"/>
              <a:gd name="connsiteY77" fmla="*/ 1197370 h 1297383"/>
              <a:gd name="connsiteX78" fmla="*/ 4024312 w 4111224"/>
              <a:gd name="connsiteY78" fmla="*/ 1144983 h 1297383"/>
              <a:gd name="connsiteX79" fmla="*/ 4029075 w 4111224"/>
              <a:gd name="connsiteY79" fmla="*/ 1130695 h 1297383"/>
              <a:gd name="connsiteX80" fmla="*/ 4043362 w 4111224"/>
              <a:gd name="connsiteY80" fmla="*/ 1121170 h 1297383"/>
              <a:gd name="connsiteX81" fmla="*/ 4057650 w 4111224"/>
              <a:gd name="connsiteY81" fmla="*/ 1116408 h 1297383"/>
              <a:gd name="connsiteX82" fmla="*/ 4090987 w 4111224"/>
              <a:gd name="connsiteY82" fmla="*/ 1068783 h 1297383"/>
              <a:gd name="connsiteX83" fmla="*/ 4086225 w 4111224"/>
              <a:gd name="connsiteY83" fmla="*/ 1025920 h 1297383"/>
              <a:gd name="connsiteX84" fmla="*/ 4081462 w 4111224"/>
              <a:gd name="connsiteY84" fmla="*/ 1011633 h 1297383"/>
              <a:gd name="connsiteX85" fmla="*/ 4076700 w 4111224"/>
              <a:gd name="connsiteY85" fmla="*/ 992583 h 1297383"/>
              <a:gd name="connsiteX86" fmla="*/ 4071937 w 4111224"/>
              <a:gd name="connsiteY86" fmla="*/ 954483 h 1297383"/>
              <a:gd name="connsiteX87" fmla="*/ 4086225 w 4111224"/>
              <a:gd name="connsiteY87" fmla="*/ 892570 h 1297383"/>
              <a:gd name="connsiteX88" fmla="*/ 4090987 w 4111224"/>
              <a:gd name="connsiteY88" fmla="*/ 878283 h 1297383"/>
              <a:gd name="connsiteX89" fmla="*/ 4076700 w 4111224"/>
              <a:gd name="connsiteY89" fmla="*/ 844945 h 1297383"/>
              <a:gd name="connsiteX90" fmla="*/ 4062412 w 4111224"/>
              <a:gd name="connsiteY90" fmla="*/ 816370 h 1297383"/>
              <a:gd name="connsiteX91" fmla="*/ 4071937 w 4111224"/>
              <a:gd name="connsiteY91" fmla="*/ 668733 h 1297383"/>
              <a:gd name="connsiteX92" fmla="*/ 4081462 w 4111224"/>
              <a:gd name="connsiteY92" fmla="*/ 573483 h 1297383"/>
              <a:gd name="connsiteX93" fmla="*/ 4076700 w 4111224"/>
              <a:gd name="connsiteY93" fmla="*/ 516333 h 1297383"/>
              <a:gd name="connsiteX94" fmla="*/ 4076700 w 4111224"/>
              <a:gd name="connsiteY94" fmla="*/ 440133 h 1297383"/>
              <a:gd name="connsiteX95" fmla="*/ 4086225 w 4111224"/>
              <a:gd name="connsiteY95" fmla="*/ 425845 h 1297383"/>
              <a:gd name="connsiteX96" fmla="*/ 4090987 w 4111224"/>
              <a:gd name="connsiteY96" fmla="*/ 411558 h 1297383"/>
              <a:gd name="connsiteX97" fmla="*/ 4081462 w 4111224"/>
              <a:gd name="connsiteY97" fmla="*/ 359170 h 1297383"/>
              <a:gd name="connsiteX98" fmla="*/ 4062412 w 4111224"/>
              <a:gd name="connsiteY98" fmla="*/ 330595 h 1297383"/>
              <a:gd name="connsiteX99" fmla="*/ 4071937 w 4111224"/>
              <a:gd name="connsiteY99" fmla="*/ 287733 h 1297383"/>
              <a:gd name="connsiteX100" fmla="*/ 4090987 w 4111224"/>
              <a:gd name="connsiteY100" fmla="*/ 259158 h 1297383"/>
              <a:gd name="connsiteX101" fmla="*/ 4095750 w 4111224"/>
              <a:gd name="connsiteY101" fmla="*/ 244870 h 1297383"/>
              <a:gd name="connsiteX102" fmla="*/ 4105275 w 4111224"/>
              <a:gd name="connsiteY102" fmla="*/ 230583 h 1297383"/>
              <a:gd name="connsiteX103" fmla="*/ 4105275 w 4111224"/>
              <a:gd name="connsiteY103" fmla="*/ 140095 h 1297383"/>
              <a:gd name="connsiteX104" fmla="*/ 4090987 w 4111224"/>
              <a:gd name="connsiteY104" fmla="*/ 111520 h 1297383"/>
              <a:gd name="connsiteX105" fmla="*/ 4071937 w 4111224"/>
              <a:gd name="connsiteY105" fmla="*/ 97233 h 1297383"/>
              <a:gd name="connsiteX106" fmla="*/ 4043362 w 4111224"/>
              <a:gd name="connsiteY106" fmla="*/ 78183 h 1297383"/>
              <a:gd name="connsiteX107" fmla="*/ 4029075 w 4111224"/>
              <a:gd name="connsiteY107" fmla="*/ 68658 h 1297383"/>
              <a:gd name="connsiteX108" fmla="*/ 3962400 w 4111224"/>
              <a:gd name="connsiteY108" fmla="*/ 54370 h 1297383"/>
              <a:gd name="connsiteX109" fmla="*/ 3786187 w 4111224"/>
              <a:gd name="connsiteY109" fmla="*/ 59133 h 1297383"/>
              <a:gd name="connsiteX110" fmla="*/ 3771900 w 4111224"/>
              <a:gd name="connsiteY110" fmla="*/ 63895 h 1297383"/>
              <a:gd name="connsiteX111" fmla="*/ 3733800 w 4111224"/>
              <a:gd name="connsiteY111" fmla="*/ 73420 h 1297383"/>
              <a:gd name="connsiteX112" fmla="*/ 3657600 w 4111224"/>
              <a:gd name="connsiteY112" fmla="*/ 68658 h 1297383"/>
              <a:gd name="connsiteX113" fmla="*/ 3614737 w 4111224"/>
              <a:gd name="connsiteY113" fmla="*/ 54370 h 1297383"/>
              <a:gd name="connsiteX114" fmla="*/ 3571875 w 4111224"/>
              <a:gd name="connsiteY114" fmla="*/ 40083 h 1297383"/>
              <a:gd name="connsiteX115" fmla="*/ 3538537 w 4111224"/>
              <a:gd name="connsiteY115" fmla="*/ 35320 h 1297383"/>
              <a:gd name="connsiteX116" fmla="*/ 3490912 w 4111224"/>
              <a:gd name="connsiteY116" fmla="*/ 35320 h 1297383"/>
              <a:gd name="connsiteX117" fmla="*/ 3476625 w 4111224"/>
              <a:gd name="connsiteY117" fmla="*/ 44845 h 1297383"/>
              <a:gd name="connsiteX118" fmla="*/ 3400425 w 4111224"/>
              <a:gd name="connsiteY118" fmla="*/ 63895 h 1297383"/>
              <a:gd name="connsiteX119" fmla="*/ 3143250 w 4111224"/>
              <a:gd name="connsiteY119" fmla="*/ 68658 h 1297383"/>
              <a:gd name="connsiteX120" fmla="*/ 3019425 w 4111224"/>
              <a:gd name="connsiteY120" fmla="*/ 59133 h 1297383"/>
              <a:gd name="connsiteX121" fmla="*/ 2990850 w 4111224"/>
              <a:gd name="connsiteY121" fmla="*/ 49608 h 1297383"/>
              <a:gd name="connsiteX122" fmla="*/ 2976562 w 4111224"/>
              <a:gd name="connsiteY122" fmla="*/ 44845 h 1297383"/>
              <a:gd name="connsiteX123" fmla="*/ 2928937 w 4111224"/>
              <a:gd name="connsiteY123" fmla="*/ 54370 h 1297383"/>
              <a:gd name="connsiteX124" fmla="*/ 2905125 w 4111224"/>
              <a:gd name="connsiteY124" fmla="*/ 59133 h 1297383"/>
              <a:gd name="connsiteX125" fmla="*/ 2709862 w 4111224"/>
              <a:gd name="connsiteY125" fmla="*/ 63895 h 1297383"/>
              <a:gd name="connsiteX126" fmla="*/ 2595562 w 4111224"/>
              <a:gd name="connsiteY126" fmla="*/ 59133 h 1297383"/>
              <a:gd name="connsiteX127" fmla="*/ 2581275 w 4111224"/>
              <a:gd name="connsiteY127" fmla="*/ 54370 h 1297383"/>
              <a:gd name="connsiteX128" fmla="*/ 2452687 w 4111224"/>
              <a:gd name="connsiteY128" fmla="*/ 63895 h 1297383"/>
              <a:gd name="connsiteX129" fmla="*/ 2362200 w 4111224"/>
              <a:gd name="connsiteY129" fmla="*/ 68658 h 1297383"/>
              <a:gd name="connsiteX130" fmla="*/ 2238375 w 4111224"/>
              <a:gd name="connsiteY130" fmla="*/ 78183 h 1297383"/>
              <a:gd name="connsiteX131" fmla="*/ 2124075 w 4111224"/>
              <a:gd name="connsiteY131" fmla="*/ 73420 h 1297383"/>
              <a:gd name="connsiteX132" fmla="*/ 1914525 w 4111224"/>
              <a:gd name="connsiteY132" fmla="*/ 68658 h 1297383"/>
              <a:gd name="connsiteX133" fmla="*/ 1852612 w 4111224"/>
              <a:gd name="connsiteY133" fmla="*/ 63895 h 1297383"/>
              <a:gd name="connsiteX134" fmla="*/ 1824037 w 4111224"/>
              <a:gd name="connsiteY134" fmla="*/ 54370 h 1297383"/>
              <a:gd name="connsiteX135" fmla="*/ 1809750 w 4111224"/>
              <a:gd name="connsiteY135" fmla="*/ 49608 h 1297383"/>
              <a:gd name="connsiteX136" fmla="*/ 1728787 w 4111224"/>
              <a:gd name="connsiteY136" fmla="*/ 44845 h 1297383"/>
              <a:gd name="connsiteX137" fmla="*/ 1676400 w 4111224"/>
              <a:gd name="connsiteY137" fmla="*/ 40083 h 1297383"/>
              <a:gd name="connsiteX138" fmla="*/ 1614487 w 4111224"/>
              <a:gd name="connsiteY138" fmla="*/ 44845 h 1297383"/>
              <a:gd name="connsiteX139" fmla="*/ 1590675 w 4111224"/>
              <a:gd name="connsiteY139" fmla="*/ 49608 h 1297383"/>
              <a:gd name="connsiteX140" fmla="*/ 1543050 w 4111224"/>
              <a:gd name="connsiteY140" fmla="*/ 54370 h 1297383"/>
              <a:gd name="connsiteX141" fmla="*/ 1514475 w 4111224"/>
              <a:gd name="connsiteY141" fmla="*/ 59133 h 1297383"/>
              <a:gd name="connsiteX142" fmla="*/ 1485900 w 4111224"/>
              <a:gd name="connsiteY142" fmla="*/ 68658 h 1297383"/>
              <a:gd name="connsiteX143" fmla="*/ 1290637 w 4111224"/>
              <a:gd name="connsiteY143" fmla="*/ 63895 h 1297383"/>
              <a:gd name="connsiteX144" fmla="*/ 1262062 w 4111224"/>
              <a:gd name="connsiteY144" fmla="*/ 59133 h 1297383"/>
              <a:gd name="connsiteX145" fmla="*/ 1066800 w 4111224"/>
              <a:gd name="connsiteY145" fmla="*/ 63895 h 1297383"/>
              <a:gd name="connsiteX146" fmla="*/ 1042987 w 4111224"/>
              <a:gd name="connsiteY146" fmla="*/ 68658 h 1297383"/>
              <a:gd name="connsiteX147" fmla="*/ 1028700 w 4111224"/>
              <a:gd name="connsiteY147" fmla="*/ 73420 h 1297383"/>
              <a:gd name="connsiteX148" fmla="*/ 809625 w 4111224"/>
              <a:gd name="connsiteY148" fmla="*/ 68658 h 1297383"/>
              <a:gd name="connsiteX149" fmla="*/ 752475 w 4111224"/>
              <a:gd name="connsiteY149" fmla="*/ 63895 h 1297383"/>
              <a:gd name="connsiteX150" fmla="*/ 728662 w 4111224"/>
              <a:gd name="connsiteY150" fmla="*/ 59133 h 1297383"/>
              <a:gd name="connsiteX151" fmla="*/ 671512 w 4111224"/>
              <a:gd name="connsiteY151" fmla="*/ 54370 h 1297383"/>
              <a:gd name="connsiteX152" fmla="*/ 623887 w 4111224"/>
              <a:gd name="connsiteY152" fmla="*/ 44845 h 1297383"/>
              <a:gd name="connsiteX153" fmla="*/ 538162 w 4111224"/>
              <a:gd name="connsiteY153" fmla="*/ 49608 h 1297383"/>
              <a:gd name="connsiteX154" fmla="*/ 466725 w 4111224"/>
              <a:gd name="connsiteY154" fmla="*/ 59133 h 1297383"/>
              <a:gd name="connsiteX155" fmla="*/ 452437 w 4111224"/>
              <a:gd name="connsiteY155" fmla="*/ 63895 h 1297383"/>
              <a:gd name="connsiteX156" fmla="*/ 319087 w 4111224"/>
              <a:gd name="connsiteY156" fmla="*/ 59133 h 1297383"/>
              <a:gd name="connsiteX157" fmla="*/ 271462 w 4111224"/>
              <a:gd name="connsiteY157" fmla="*/ 54370 h 1297383"/>
              <a:gd name="connsiteX158" fmla="*/ 223837 w 4111224"/>
              <a:gd name="connsiteY158" fmla="*/ 44845 h 1297383"/>
              <a:gd name="connsiteX159" fmla="*/ 123825 w 4111224"/>
              <a:gd name="connsiteY159" fmla="*/ 40083 h 1297383"/>
              <a:gd name="connsiteX160" fmla="*/ 85725 w 4111224"/>
              <a:gd name="connsiteY160" fmla="*/ 44845 h 1297383"/>
              <a:gd name="connsiteX161" fmla="*/ 71437 w 4111224"/>
              <a:gd name="connsiteY161" fmla="*/ 54370 h 1297383"/>
              <a:gd name="connsiteX162" fmla="*/ 42862 w 4111224"/>
              <a:gd name="connsiteY162" fmla="*/ 63895 h 1297383"/>
              <a:gd name="connsiteX163" fmla="*/ 28575 w 4111224"/>
              <a:gd name="connsiteY163" fmla="*/ 68658 h 1297383"/>
              <a:gd name="connsiteX164" fmla="*/ 14287 w 4111224"/>
              <a:gd name="connsiteY164" fmla="*/ 73420 h 1297383"/>
              <a:gd name="connsiteX165" fmla="*/ 0 w 4111224"/>
              <a:gd name="connsiteY165" fmla="*/ 82945 h 1297383"/>
              <a:gd name="connsiteX166" fmla="*/ 14287 w 4111224"/>
              <a:gd name="connsiteY166" fmla="*/ 1168795 h 1297383"/>
              <a:gd name="connsiteX167" fmla="*/ 23812 w 4111224"/>
              <a:gd name="connsiteY167" fmla="*/ 1202133 h 1297383"/>
              <a:gd name="connsiteX168" fmla="*/ 19050 w 4111224"/>
              <a:gd name="connsiteY168" fmla="*/ 1235470 h 1297383"/>
              <a:gd name="connsiteX0" fmla="*/ 19203 w 4111377"/>
              <a:gd name="connsiteY0" fmla="*/ 1237938 h 1299851"/>
              <a:gd name="connsiteX1" fmla="*/ 62065 w 4111377"/>
              <a:gd name="connsiteY1" fmla="*/ 1247463 h 1299851"/>
              <a:gd name="connsiteX2" fmla="*/ 76353 w 4111377"/>
              <a:gd name="connsiteY2" fmla="*/ 1256988 h 1299851"/>
              <a:gd name="connsiteX3" fmla="*/ 90640 w 4111377"/>
              <a:gd name="connsiteY3" fmla="*/ 1261751 h 1299851"/>
              <a:gd name="connsiteX4" fmla="*/ 204940 w 4111377"/>
              <a:gd name="connsiteY4" fmla="*/ 1256988 h 1299851"/>
              <a:gd name="connsiteX5" fmla="*/ 233515 w 4111377"/>
              <a:gd name="connsiteY5" fmla="*/ 1247463 h 1299851"/>
              <a:gd name="connsiteX6" fmla="*/ 247803 w 4111377"/>
              <a:gd name="connsiteY6" fmla="*/ 1242701 h 1299851"/>
              <a:gd name="connsiteX7" fmla="*/ 262090 w 4111377"/>
              <a:gd name="connsiteY7" fmla="*/ 1237938 h 1299851"/>
              <a:gd name="connsiteX8" fmla="*/ 295428 w 4111377"/>
              <a:gd name="connsiteY8" fmla="*/ 1247463 h 1299851"/>
              <a:gd name="connsiteX9" fmla="*/ 309715 w 4111377"/>
              <a:gd name="connsiteY9" fmla="*/ 1256988 h 1299851"/>
              <a:gd name="connsiteX10" fmla="*/ 519265 w 4111377"/>
              <a:gd name="connsiteY10" fmla="*/ 1256988 h 1299851"/>
              <a:gd name="connsiteX11" fmla="*/ 552603 w 4111377"/>
              <a:gd name="connsiteY11" fmla="*/ 1271276 h 1299851"/>
              <a:gd name="connsiteX12" fmla="*/ 566890 w 4111377"/>
              <a:gd name="connsiteY12" fmla="*/ 1276038 h 1299851"/>
              <a:gd name="connsiteX13" fmla="*/ 576415 w 4111377"/>
              <a:gd name="connsiteY13" fmla="*/ 1261751 h 1299851"/>
              <a:gd name="connsiteX14" fmla="*/ 614515 w 4111377"/>
              <a:gd name="connsiteY14" fmla="*/ 1271276 h 1299851"/>
              <a:gd name="connsiteX15" fmla="*/ 628803 w 4111377"/>
              <a:gd name="connsiteY15" fmla="*/ 1285563 h 1299851"/>
              <a:gd name="connsiteX16" fmla="*/ 643090 w 4111377"/>
              <a:gd name="connsiteY16" fmla="*/ 1290326 h 1299851"/>
              <a:gd name="connsiteX17" fmla="*/ 657378 w 4111377"/>
              <a:gd name="connsiteY17" fmla="*/ 1299851 h 1299851"/>
              <a:gd name="connsiteX18" fmla="*/ 719290 w 4111377"/>
              <a:gd name="connsiteY18" fmla="*/ 1295088 h 1299851"/>
              <a:gd name="connsiteX19" fmla="*/ 733578 w 4111377"/>
              <a:gd name="connsiteY19" fmla="*/ 1290326 h 1299851"/>
              <a:gd name="connsiteX20" fmla="*/ 752628 w 4111377"/>
              <a:gd name="connsiteY20" fmla="*/ 1285563 h 1299851"/>
              <a:gd name="connsiteX21" fmla="*/ 766915 w 4111377"/>
              <a:gd name="connsiteY21" fmla="*/ 1280801 h 1299851"/>
              <a:gd name="connsiteX22" fmla="*/ 838353 w 4111377"/>
              <a:gd name="connsiteY22" fmla="*/ 1276038 h 1299851"/>
              <a:gd name="connsiteX23" fmla="*/ 876453 w 4111377"/>
              <a:gd name="connsiteY23" fmla="*/ 1271276 h 1299851"/>
              <a:gd name="connsiteX24" fmla="*/ 905028 w 4111377"/>
              <a:gd name="connsiteY24" fmla="*/ 1261751 h 1299851"/>
              <a:gd name="connsiteX25" fmla="*/ 919315 w 4111377"/>
              <a:gd name="connsiteY25" fmla="*/ 1256988 h 1299851"/>
              <a:gd name="connsiteX26" fmla="*/ 1081240 w 4111377"/>
              <a:gd name="connsiteY26" fmla="*/ 1266513 h 1299851"/>
              <a:gd name="connsiteX27" fmla="*/ 1095528 w 4111377"/>
              <a:gd name="connsiteY27" fmla="*/ 1271276 h 1299851"/>
              <a:gd name="connsiteX28" fmla="*/ 1109815 w 4111377"/>
              <a:gd name="connsiteY28" fmla="*/ 1280801 h 1299851"/>
              <a:gd name="connsiteX29" fmla="*/ 1214590 w 4111377"/>
              <a:gd name="connsiteY29" fmla="*/ 1276038 h 1299851"/>
              <a:gd name="connsiteX30" fmla="*/ 1257453 w 4111377"/>
              <a:gd name="connsiteY30" fmla="*/ 1256988 h 1299851"/>
              <a:gd name="connsiteX31" fmla="*/ 1286028 w 4111377"/>
              <a:gd name="connsiteY31" fmla="*/ 1252226 h 1299851"/>
              <a:gd name="connsiteX32" fmla="*/ 1500340 w 4111377"/>
              <a:gd name="connsiteY32" fmla="*/ 1256988 h 1299851"/>
              <a:gd name="connsiteX33" fmla="*/ 1543203 w 4111377"/>
              <a:gd name="connsiteY33" fmla="*/ 1271276 h 1299851"/>
              <a:gd name="connsiteX34" fmla="*/ 1557490 w 4111377"/>
              <a:gd name="connsiteY34" fmla="*/ 1276038 h 1299851"/>
              <a:gd name="connsiteX35" fmla="*/ 1590828 w 4111377"/>
              <a:gd name="connsiteY35" fmla="*/ 1271276 h 1299851"/>
              <a:gd name="connsiteX36" fmla="*/ 1605115 w 4111377"/>
              <a:gd name="connsiteY36" fmla="*/ 1266513 h 1299851"/>
              <a:gd name="connsiteX37" fmla="*/ 1628928 w 4111377"/>
              <a:gd name="connsiteY37" fmla="*/ 1261751 h 1299851"/>
              <a:gd name="connsiteX38" fmla="*/ 1800378 w 4111377"/>
              <a:gd name="connsiteY38" fmla="*/ 1266513 h 1299851"/>
              <a:gd name="connsiteX39" fmla="*/ 1857528 w 4111377"/>
              <a:gd name="connsiteY39" fmla="*/ 1271276 h 1299851"/>
              <a:gd name="connsiteX40" fmla="*/ 1905153 w 4111377"/>
              <a:gd name="connsiteY40" fmla="*/ 1285563 h 1299851"/>
              <a:gd name="connsiteX41" fmla="*/ 1919440 w 4111377"/>
              <a:gd name="connsiteY41" fmla="*/ 1290326 h 1299851"/>
              <a:gd name="connsiteX42" fmla="*/ 1933728 w 4111377"/>
              <a:gd name="connsiteY42" fmla="*/ 1299851 h 1299851"/>
              <a:gd name="connsiteX43" fmla="*/ 1986115 w 4111377"/>
              <a:gd name="connsiteY43" fmla="*/ 1290326 h 1299851"/>
              <a:gd name="connsiteX44" fmla="*/ 2000403 w 4111377"/>
              <a:gd name="connsiteY44" fmla="*/ 1280801 h 1299851"/>
              <a:gd name="connsiteX45" fmla="*/ 2014690 w 4111377"/>
              <a:gd name="connsiteY45" fmla="*/ 1276038 h 1299851"/>
              <a:gd name="connsiteX46" fmla="*/ 2043265 w 4111377"/>
              <a:gd name="connsiteY46" fmla="*/ 1256988 h 1299851"/>
              <a:gd name="connsiteX47" fmla="*/ 2090890 w 4111377"/>
              <a:gd name="connsiteY47" fmla="*/ 1247463 h 1299851"/>
              <a:gd name="connsiteX48" fmla="*/ 2148040 w 4111377"/>
              <a:gd name="connsiteY48" fmla="*/ 1252226 h 1299851"/>
              <a:gd name="connsiteX49" fmla="*/ 2233765 w 4111377"/>
              <a:gd name="connsiteY49" fmla="*/ 1256988 h 1299851"/>
              <a:gd name="connsiteX50" fmla="*/ 2257578 w 4111377"/>
              <a:gd name="connsiteY50" fmla="*/ 1261751 h 1299851"/>
              <a:gd name="connsiteX51" fmla="*/ 2290915 w 4111377"/>
              <a:gd name="connsiteY51" fmla="*/ 1266513 h 1299851"/>
              <a:gd name="connsiteX52" fmla="*/ 2371878 w 4111377"/>
              <a:gd name="connsiteY52" fmla="*/ 1266513 h 1299851"/>
              <a:gd name="connsiteX53" fmla="*/ 2433790 w 4111377"/>
              <a:gd name="connsiteY53" fmla="*/ 1271276 h 1299851"/>
              <a:gd name="connsiteX54" fmla="*/ 2571903 w 4111377"/>
              <a:gd name="connsiteY54" fmla="*/ 1271276 h 1299851"/>
              <a:gd name="connsiteX55" fmla="*/ 2614765 w 4111377"/>
              <a:gd name="connsiteY55" fmla="*/ 1256988 h 1299851"/>
              <a:gd name="connsiteX56" fmla="*/ 2629053 w 4111377"/>
              <a:gd name="connsiteY56" fmla="*/ 1252226 h 1299851"/>
              <a:gd name="connsiteX57" fmla="*/ 2643340 w 4111377"/>
              <a:gd name="connsiteY57" fmla="*/ 1247463 h 1299851"/>
              <a:gd name="connsiteX58" fmla="*/ 2986240 w 4111377"/>
              <a:gd name="connsiteY58" fmla="*/ 1256988 h 1299851"/>
              <a:gd name="connsiteX59" fmla="*/ 3081490 w 4111377"/>
              <a:gd name="connsiteY59" fmla="*/ 1252226 h 1299851"/>
              <a:gd name="connsiteX60" fmla="*/ 3238653 w 4111377"/>
              <a:gd name="connsiteY60" fmla="*/ 1256988 h 1299851"/>
              <a:gd name="connsiteX61" fmla="*/ 3252940 w 4111377"/>
              <a:gd name="connsiteY61" fmla="*/ 1261751 h 1299851"/>
              <a:gd name="connsiteX62" fmla="*/ 3295803 w 4111377"/>
              <a:gd name="connsiteY62" fmla="*/ 1271276 h 1299851"/>
              <a:gd name="connsiteX63" fmla="*/ 3310090 w 4111377"/>
              <a:gd name="connsiteY63" fmla="*/ 1276038 h 1299851"/>
              <a:gd name="connsiteX64" fmla="*/ 3400578 w 4111377"/>
              <a:gd name="connsiteY64" fmla="*/ 1280801 h 1299851"/>
              <a:gd name="connsiteX65" fmla="*/ 3433915 w 4111377"/>
              <a:gd name="connsiteY65" fmla="*/ 1276038 h 1299851"/>
              <a:gd name="connsiteX66" fmla="*/ 3462490 w 4111377"/>
              <a:gd name="connsiteY66" fmla="*/ 1266513 h 1299851"/>
              <a:gd name="connsiteX67" fmla="*/ 3505353 w 4111377"/>
              <a:gd name="connsiteY67" fmla="*/ 1252226 h 1299851"/>
              <a:gd name="connsiteX68" fmla="*/ 3543453 w 4111377"/>
              <a:gd name="connsiteY68" fmla="*/ 1247463 h 1299851"/>
              <a:gd name="connsiteX69" fmla="*/ 3700615 w 4111377"/>
              <a:gd name="connsiteY69" fmla="*/ 1252226 h 1299851"/>
              <a:gd name="connsiteX70" fmla="*/ 3729190 w 4111377"/>
              <a:gd name="connsiteY70" fmla="*/ 1261751 h 1299851"/>
              <a:gd name="connsiteX71" fmla="*/ 3753003 w 4111377"/>
              <a:gd name="connsiteY71" fmla="*/ 1266513 h 1299851"/>
              <a:gd name="connsiteX72" fmla="*/ 3819678 w 4111377"/>
              <a:gd name="connsiteY72" fmla="*/ 1252226 h 1299851"/>
              <a:gd name="connsiteX73" fmla="*/ 3938740 w 4111377"/>
              <a:gd name="connsiteY73" fmla="*/ 1247463 h 1299851"/>
              <a:gd name="connsiteX74" fmla="*/ 3967315 w 4111377"/>
              <a:gd name="connsiteY74" fmla="*/ 1233176 h 1299851"/>
              <a:gd name="connsiteX75" fmla="*/ 3991128 w 4111377"/>
              <a:gd name="connsiteY75" fmla="*/ 1214126 h 1299851"/>
              <a:gd name="connsiteX76" fmla="*/ 4005415 w 4111377"/>
              <a:gd name="connsiteY76" fmla="*/ 1204601 h 1299851"/>
              <a:gd name="connsiteX77" fmla="*/ 4019703 w 4111377"/>
              <a:gd name="connsiteY77" fmla="*/ 1199838 h 1299851"/>
              <a:gd name="connsiteX78" fmla="*/ 4024465 w 4111377"/>
              <a:gd name="connsiteY78" fmla="*/ 1147451 h 1299851"/>
              <a:gd name="connsiteX79" fmla="*/ 4029228 w 4111377"/>
              <a:gd name="connsiteY79" fmla="*/ 1133163 h 1299851"/>
              <a:gd name="connsiteX80" fmla="*/ 4043515 w 4111377"/>
              <a:gd name="connsiteY80" fmla="*/ 1123638 h 1299851"/>
              <a:gd name="connsiteX81" fmla="*/ 4057803 w 4111377"/>
              <a:gd name="connsiteY81" fmla="*/ 1118876 h 1299851"/>
              <a:gd name="connsiteX82" fmla="*/ 4091140 w 4111377"/>
              <a:gd name="connsiteY82" fmla="*/ 1071251 h 1299851"/>
              <a:gd name="connsiteX83" fmla="*/ 4086378 w 4111377"/>
              <a:gd name="connsiteY83" fmla="*/ 1028388 h 1299851"/>
              <a:gd name="connsiteX84" fmla="*/ 4081615 w 4111377"/>
              <a:gd name="connsiteY84" fmla="*/ 1014101 h 1299851"/>
              <a:gd name="connsiteX85" fmla="*/ 4076853 w 4111377"/>
              <a:gd name="connsiteY85" fmla="*/ 995051 h 1299851"/>
              <a:gd name="connsiteX86" fmla="*/ 4072090 w 4111377"/>
              <a:gd name="connsiteY86" fmla="*/ 956951 h 1299851"/>
              <a:gd name="connsiteX87" fmla="*/ 4086378 w 4111377"/>
              <a:gd name="connsiteY87" fmla="*/ 895038 h 1299851"/>
              <a:gd name="connsiteX88" fmla="*/ 4091140 w 4111377"/>
              <a:gd name="connsiteY88" fmla="*/ 880751 h 1299851"/>
              <a:gd name="connsiteX89" fmla="*/ 4076853 w 4111377"/>
              <a:gd name="connsiteY89" fmla="*/ 847413 h 1299851"/>
              <a:gd name="connsiteX90" fmla="*/ 4062565 w 4111377"/>
              <a:gd name="connsiteY90" fmla="*/ 818838 h 1299851"/>
              <a:gd name="connsiteX91" fmla="*/ 4072090 w 4111377"/>
              <a:gd name="connsiteY91" fmla="*/ 671201 h 1299851"/>
              <a:gd name="connsiteX92" fmla="*/ 4081615 w 4111377"/>
              <a:gd name="connsiteY92" fmla="*/ 575951 h 1299851"/>
              <a:gd name="connsiteX93" fmla="*/ 4076853 w 4111377"/>
              <a:gd name="connsiteY93" fmla="*/ 518801 h 1299851"/>
              <a:gd name="connsiteX94" fmla="*/ 4076853 w 4111377"/>
              <a:gd name="connsiteY94" fmla="*/ 442601 h 1299851"/>
              <a:gd name="connsiteX95" fmla="*/ 4086378 w 4111377"/>
              <a:gd name="connsiteY95" fmla="*/ 428313 h 1299851"/>
              <a:gd name="connsiteX96" fmla="*/ 4091140 w 4111377"/>
              <a:gd name="connsiteY96" fmla="*/ 414026 h 1299851"/>
              <a:gd name="connsiteX97" fmla="*/ 4081615 w 4111377"/>
              <a:gd name="connsiteY97" fmla="*/ 361638 h 1299851"/>
              <a:gd name="connsiteX98" fmla="*/ 4062565 w 4111377"/>
              <a:gd name="connsiteY98" fmla="*/ 333063 h 1299851"/>
              <a:gd name="connsiteX99" fmla="*/ 4072090 w 4111377"/>
              <a:gd name="connsiteY99" fmla="*/ 290201 h 1299851"/>
              <a:gd name="connsiteX100" fmla="*/ 4091140 w 4111377"/>
              <a:gd name="connsiteY100" fmla="*/ 261626 h 1299851"/>
              <a:gd name="connsiteX101" fmla="*/ 4095903 w 4111377"/>
              <a:gd name="connsiteY101" fmla="*/ 247338 h 1299851"/>
              <a:gd name="connsiteX102" fmla="*/ 4105428 w 4111377"/>
              <a:gd name="connsiteY102" fmla="*/ 233051 h 1299851"/>
              <a:gd name="connsiteX103" fmla="*/ 4105428 w 4111377"/>
              <a:gd name="connsiteY103" fmla="*/ 142563 h 1299851"/>
              <a:gd name="connsiteX104" fmla="*/ 4091140 w 4111377"/>
              <a:gd name="connsiteY104" fmla="*/ 113988 h 1299851"/>
              <a:gd name="connsiteX105" fmla="*/ 4072090 w 4111377"/>
              <a:gd name="connsiteY105" fmla="*/ 99701 h 1299851"/>
              <a:gd name="connsiteX106" fmla="*/ 4043515 w 4111377"/>
              <a:gd name="connsiteY106" fmla="*/ 80651 h 1299851"/>
              <a:gd name="connsiteX107" fmla="*/ 4029228 w 4111377"/>
              <a:gd name="connsiteY107" fmla="*/ 71126 h 1299851"/>
              <a:gd name="connsiteX108" fmla="*/ 3962553 w 4111377"/>
              <a:gd name="connsiteY108" fmla="*/ 56838 h 1299851"/>
              <a:gd name="connsiteX109" fmla="*/ 3786340 w 4111377"/>
              <a:gd name="connsiteY109" fmla="*/ 61601 h 1299851"/>
              <a:gd name="connsiteX110" fmla="*/ 3772053 w 4111377"/>
              <a:gd name="connsiteY110" fmla="*/ 66363 h 1299851"/>
              <a:gd name="connsiteX111" fmla="*/ 3733953 w 4111377"/>
              <a:gd name="connsiteY111" fmla="*/ 75888 h 1299851"/>
              <a:gd name="connsiteX112" fmla="*/ 3657753 w 4111377"/>
              <a:gd name="connsiteY112" fmla="*/ 71126 h 1299851"/>
              <a:gd name="connsiteX113" fmla="*/ 3614890 w 4111377"/>
              <a:gd name="connsiteY113" fmla="*/ 56838 h 1299851"/>
              <a:gd name="connsiteX114" fmla="*/ 3572028 w 4111377"/>
              <a:gd name="connsiteY114" fmla="*/ 42551 h 1299851"/>
              <a:gd name="connsiteX115" fmla="*/ 3538690 w 4111377"/>
              <a:gd name="connsiteY115" fmla="*/ 37788 h 1299851"/>
              <a:gd name="connsiteX116" fmla="*/ 3491065 w 4111377"/>
              <a:gd name="connsiteY116" fmla="*/ 37788 h 1299851"/>
              <a:gd name="connsiteX117" fmla="*/ 3476778 w 4111377"/>
              <a:gd name="connsiteY117" fmla="*/ 47313 h 1299851"/>
              <a:gd name="connsiteX118" fmla="*/ 3400578 w 4111377"/>
              <a:gd name="connsiteY118" fmla="*/ 66363 h 1299851"/>
              <a:gd name="connsiteX119" fmla="*/ 3143403 w 4111377"/>
              <a:gd name="connsiteY119" fmla="*/ 71126 h 1299851"/>
              <a:gd name="connsiteX120" fmla="*/ 3019578 w 4111377"/>
              <a:gd name="connsiteY120" fmla="*/ 61601 h 1299851"/>
              <a:gd name="connsiteX121" fmla="*/ 2991003 w 4111377"/>
              <a:gd name="connsiteY121" fmla="*/ 52076 h 1299851"/>
              <a:gd name="connsiteX122" fmla="*/ 2976715 w 4111377"/>
              <a:gd name="connsiteY122" fmla="*/ 47313 h 1299851"/>
              <a:gd name="connsiteX123" fmla="*/ 2929090 w 4111377"/>
              <a:gd name="connsiteY123" fmla="*/ 56838 h 1299851"/>
              <a:gd name="connsiteX124" fmla="*/ 2905278 w 4111377"/>
              <a:gd name="connsiteY124" fmla="*/ 61601 h 1299851"/>
              <a:gd name="connsiteX125" fmla="*/ 2710015 w 4111377"/>
              <a:gd name="connsiteY125" fmla="*/ 66363 h 1299851"/>
              <a:gd name="connsiteX126" fmla="*/ 2595715 w 4111377"/>
              <a:gd name="connsiteY126" fmla="*/ 61601 h 1299851"/>
              <a:gd name="connsiteX127" fmla="*/ 2581428 w 4111377"/>
              <a:gd name="connsiteY127" fmla="*/ 56838 h 1299851"/>
              <a:gd name="connsiteX128" fmla="*/ 2452840 w 4111377"/>
              <a:gd name="connsiteY128" fmla="*/ 66363 h 1299851"/>
              <a:gd name="connsiteX129" fmla="*/ 2362353 w 4111377"/>
              <a:gd name="connsiteY129" fmla="*/ 71126 h 1299851"/>
              <a:gd name="connsiteX130" fmla="*/ 2238528 w 4111377"/>
              <a:gd name="connsiteY130" fmla="*/ 80651 h 1299851"/>
              <a:gd name="connsiteX131" fmla="*/ 2124228 w 4111377"/>
              <a:gd name="connsiteY131" fmla="*/ 75888 h 1299851"/>
              <a:gd name="connsiteX132" fmla="*/ 1914678 w 4111377"/>
              <a:gd name="connsiteY132" fmla="*/ 71126 h 1299851"/>
              <a:gd name="connsiteX133" fmla="*/ 1852765 w 4111377"/>
              <a:gd name="connsiteY133" fmla="*/ 66363 h 1299851"/>
              <a:gd name="connsiteX134" fmla="*/ 1824190 w 4111377"/>
              <a:gd name="connsiteY134" fmla="*/ 56838 h 1299851"/>
              <a:gd name="connsiteX135" fmla="*/ 1809903 w 4111377"/>
              <a:gd name="connsiteY135" fmla="*/ 52076 h 1299851"/>
              <a:gd name="connsiteX136" fmla="*/ 1728940 w 4111377"/>
              <a:gd name="connsiteY136" fmla="*/ 47313 h 1299851"/>
              <a:gd name="connsiteX137" fmla="*/ 1676553 w 4111377"/>
              <a:gd name="connsiteY137" fmla="*/ 42551 h 1299851"/>
              <a:gd name="connsiteX138" fmla="*/ 1614640 w 4111377"/>
              <a:gd name="connsiteY138" fmla="*/ 47313 h 1299851"/>
              <a:gd name="connsiteX139" fmla="*/ 1590828 w 4111377"/>
              <a:gd name="connsiteY139" fmla="*/ 52076 h 1299851"/>
              <a:gd name="connsiteX140" fmla="*/ 1543203 w 4111377"/>
              <a:gd name="connsiteY140" fmla="*/ 56838 h 1299851"/>
              <a:gd name="connsiteX141" fmla="*/ 1514628 w 4111377"/>
              <a:gd name="connsiteY141" fmla="*/ 61601 h 1299851"/>
              <a:gd name="connsiteX142" fmla="*/ 1486053 w 4111377"/>
              <a:gd name="connsiteY142" fmla="*/ 71126 h 1299851"/>
              <a:gd name="connsiteX143" fmla="*/ 1290790 w 4111377"/>
              <a:gd name="connsiteY143" fmla="*/ 66363 h 1299851"/>
              <a:gd name="connsiteX144" fmla="*/ 1262215 w 4111377"/>
              <a:gd name="connsiteY144" fmla="*/ 61601 h 1299851"/>
              <a:gd name="connsiteX145" fmla="*/ 1066953 w 4111377"/>
              <a:gd name="connsiteY145" fmla="*/ 66363 h 1299851"/>
              <a:gd name="connsiteX146" fmla="*/ 1043140 w 4111377"/>
              <a:gd name="connsiteY146" fmla="*/ 71126 h 1299851"/>
              <a:gd name="connsiteX147" fmla="*/ 1028853 w 4111377"/>
              <a:gd name="connsiteY147" fmla="*/ 75888 h 1299851"/>
              <a:gd name="connsiteX148" fmla="*/ 809778 w 4111377"/>
              <a:gd name="connsiteY148" fmla="*/ 71126 h 1299851"/>
              <a:gd name="connsiteX149" fmla="*/ 752628 w 4111377"/>
              <a:gd name="connsiteY149" fmla="*/ 66363 h 1299851"/>
              <a:gd name="connsiteX150" fmla="*/ 728815 w 4111377"/>
              <a:gd name="connsiteY150" fmla="*/ 61601 h 1299851"/>
              <a:gd name="connsiteX151" fmla="*/ 671665 w 4111377"/>
              <a:gd name="connsiteY151" fmla="*/ 56838 h 1299851"/>
              <a:gd name="connsiteX152" fmla="*/ 624040 w 4111377"/>
              <a:gd name="connsiteY152" fmla="*/ 47313 h 1299851"/>
              <a:gd name="connsiteX153" fmla="*/ 538315 w 4111377"/>
              <a:gd name="connsiteY153" fmla="*/ 52076 h 1299851"/>
              <a:gd name="connsiteX154" fmla="*/ 466878 w 4111377"/>
              <a:gd name="connsiteY154" fmla="*/ 61601 h 1299851"/>
              <a:gd name="connsiteX155" fmla="*/ 452590 w 4111377"/>
              <a:gd name="connsiteY155" fmla="*/ 66363 h 1299851"/>
              <a:gd name="connsiteX156" fmla="*/ 319240 w 4111377"/>
              <a:gd name="connsiteY156" fmla="*/ 61601 h 1299851"/>
              <a:gd name="connsiteX157" fmla="*/ 271615 w 4111377"/>
              <a:gd name="connsiteY157" fmla="*/ 56838 h 1299851"/>
              <a:gd name="connsiteX158" fmla="*/ 223990 w 4111377"/>
              <a:gd name="connsiteY158" fmla="*/ 47313 h 1299851"/>
              <a:gd name="connsiteX159" fmla="*/ 123978 w 4111377"/>
              <a:gd name="connsiteY159" fmla="*/ 42551 h 1299851"/>
              <a:gd name="connsiteX160" fmla="*/ 85878 w 4111377"/>
              <a:gd name="connsiteY160" fmla="*/ 47313 h 1299851"/>
              <a:gd name="connsiteX161" fmla="*/ 71590 w 4111377"/>
              <a:gd name="connsiteY161" fmla="*/ 56838 h 1299851"/>
              <a:gd name="connsiteX162" fmla="*/ 43015 w 4111377"/>
              <a:gd name="connsiteY162" fmla="*/ 66363 h 1299851"/>
              <a:gd name="connsiteX163" fmla="*/ 28728 w 4111377"/>
              <a:gd name="connsiteY163" fmla="*/ 71126 h 1299851"/>
              <a:gd name="connsiteX164" fmla="*/ 14440 w 4111377"/>
              <a:gd name="connsiteY164" fmla="*/ 75888 h 1299851"/>
              <a:gd name="connsiteX165" fmla="*/ 153 w 4111377"/>
              <a:gd name="connsiteY165" fmla="*/ 85413 h 1299851"/>
              <a:gd name="connsiteX166" fmla="*/ 23965 w 4111377"/>
              <a:gd name="connsiteY166" fmla="*/ 1204601 h 1299851"/>
              <a:gd name="connsiteX167" fmla="*/ 19203 w 4111377"/>
              <a:gd name="connsiteY167" fmla="*/ 1237938 h 1299851"/>
              <a:gd name="connsiteX0" fmla="*/ 19094 w 4111268"/>
              <a:gd name="connsiteY0" fmla="*/ 1240406 h 1302319"/>
              <a:gd name="connsiteX1" fmla="*/ 61956 w 4111268"/>
              <a:gd name="connsiteY1" fmla="*/ 1249931 h 1302319"/>
              <a:gd name="connsiteX2" fmla="*/ 76244 w 4111268"/>
              <a:gd name="connsiteY2" fmla="*/ 1259456 h 1302319"/>
              <a:gd name="connsiteX3" fmla="*/ 90531 w 4111268"/>
              <a:gd name="connsiteY3" fmla="*/ 1264219 h 1302319"/>
              <a:gd name="connsiteX4" fmla="*/ 204831 w 4111268"/>
              <a:gd name="connsiteY4" fmla="*/ 1259456 h 1302319"/>
              <a:gd name="connsiteX5" fmla="*/ 233406 w 4111268"/>
              <a:gd name="connsiteY5" fmla="*/ 1249931 h 1302319"/>
              <a:gd name="connsiteX6" fmla="*/ 247694 w 4111268"/>
              <a:gd name="connsiteY6" fmla="*/ 1245169 h 1302319"/>
              <a:gd name="connsiteX7" fmla="*/ 261981 w 4111268"/>
              <a:gd name="connsiteY7" fmla="*/ 1240406 h 1302319"/>
              <a:gd name="connsiteX8" fmla="*/ 295319 w 4111268"/>
              <a:gd name="connsiteY8" fmla="*/ 1249931 h 1302319"/>
              <a:gd name="connsiteX9" fmla="*/ 309606 w 4111268"/>
              <a:gd name="connsiteY9" fmla="*/ 1259456 h 1302319"/>
              <a:gd name="connsiteX10" fmla="*/ 519156 w 4111268"/>
              <a:gd name="connsiteY10" fmla="*/ 1259456 h 1302319"/>
              <a:gd name="connsiteX11" fmla="*/ 552494 w 4111268"/>
              <a:gd name="connsiteY11" fmla="*/ 1273744 h 1302319"/>
              <a:gd name="connsiteX12" fmla="*/ 566781 w 4111268"/>
              <a:gd name="connsiteY12" fmla="*/ 1278506 h 1302319"/>
              <a:gd name="connsiteX13" fmla="*/ 576306 w 4111268"/>
              <a:gd name="connsiteY13" fmla="*/ 1264219 h 1302319"/>
              <a:gd name="connsiteX14" fmla="*/ 614406 w 4111268"/>
              <a:gd name="connsiteY14" fmla="*/ 1273744 h 1302319"/>
              <a:gd name="connsiteX15" fmla="*/ 628694 w 4111268"/>
              <a:gd name="connsiteY15" fmla="*/ 1288031 h 1302319"/>
              <a:gd name="connsiteX16" fmla="*/ 642981 w 4111268"/>
              <a:gd name="connsiteY16" fmla="*/ 1292794 h 1302319"/>
              <a:gd name="connsiteX17" fmla="*/ 657269 w 4111268"/>
              <a:gd name="connsiteY17" fmla="*/ 1302319 h 1302319"/>
              <a:gd name="connsiteX18" fmla="*/ 719181 w 4111268"/>
              <a:gd name="connsiteY18" fmla="*/ 1297556 h 1302319"/>
              <a:gd name="connsiteX19" fmla="*/ 733469 w 4111268"/>
              <a:gd name="connsiteY19" fmla="*/ 1292794 h 1302319"/>
              <a:gd name="connsiteX20" fmla="*/ 752519 w 4111268"/>
              <a:gd name="connsiteY20" fmla="*/ 1288031 h 1302319"/>
              <a:gd name="connsiteX21" fmla="*/ 766806 w 4111268"/>
              <a:gd name="connsiteY21" fmla="*/ 1283269 h 1302319"/>
              <a:gd name="connsiteX22" fmla="*/ 838244 w 4111268"/>
              <a:gd name="connsiteY22" fmla="*/ 1278506 h 1302319"/>
              <a:gd name="connsiteX23" fmla="*/ 876344 w 4111268"/>
              <a:gd name="connsiteY23" fmla="*/ 1273744 h 1302319"/>
              <a:gd name="connsiteX24" fmla="*/ 904919 w 4111268"/>
              <a:gd name="connsiteY24" fmla="*/ 1264219 h 1302319"/>
              <a:gd name="connsiteX25" fmla="*/ 919206 w 4111268"/>
              <a:gd name="connsiteY25" fmla="*/ 1259456 h 1302319"/>
              <a:gd name="connsiteX26" fmla="*/ 1081131 w 4111268"/>
              <a:gd name="connsiteY26" fmla="*/ 1268981 h 1302319"/>
              <a:gd name="connsiteX27" fmla="*/ 1095419 w 4111268"/>
              <a:gd name="connsiteY27" fmla="*/ 1273744 h 1302319"/>
              <a:gd name="connsiteX28" fmla="*/ 1109706 w 4111268"/>
              <a:gd name="connsiteY28" fmla="*/ 1283269 h 1302319"/>
              <a:gd name="connsiteX29" fmla="*/ 1214481 w 4111268"/>
              <a:gd name="connsiteY29" fmla="*/ 1278506 h 1302319"/>
              <a:gd name="connsiteX30" fmla="*/ 1257344 w 4111268"/>
              <a:gd name="connsiteY30" fmla="*/ 1259456 h 1302319"/>
              <a:gd name="connsiteX31" fmla="*/ 1285919 w 4111268"/>
              <a:gd name="connsiteY31" fmla="*/ 1254694 h 1302319"/>
              <a:gd name="connsiteX32" fmla="*/ 1500231 w 4111268"/>
              <a:gd name="connsiteY32" fmla="*/ 1259456 h 1302319"/>
              <a:gd name="connsiteX33" fmla="*/ 1543094 w 4111268"/>
              <a:gd name="connsiteY33" fmla="*/ 1273744 h 1302319"/>
              <a:gd name="connsiteX34" fmla="*/ 1557381 w 4111268"/>
              <a:gd name="connsiteY34" fmla="*/ 1278506 h 1302319"/>
              <a:gd name="connsiteX35" fmla="*/ 1590719 w 4111268"/>
              <a:gd name="connsiteY35" fmla="*/ 1273744 h 1302319"/>
              <a:gd name="connsiteX36" fmla="*/ 1605006 w 4111268"/>
              <a:gd name="connsiteY36" fmla="*/ 1268981 h 1302319"/>
              <a:gd name="connsiteX37" fmla="*/ 1628819 w 4111268"/>
              <a:gd name="connsiteY37" fmla="*/ 1264219 h 1302319"/>
              <a:gd name="connsiteX38" fmla="*/ 1800269 w 4111268"/>
              <a:gd name="connsiteY38" fmla="*/ 1268981 h 1302319"/>
              <a:gd name="connsiteX39" fmla="*/ 1857419 w 4111268"/>
              <a:gd name="connsiteY39" fmla="*/ 1273744 h 1302319"/>
              <a:gd name="connsiteX40" fmla="*/ 1905044 w 4111268"/>
              <a:gd name="connsiteY40" fmla="*/ 1288031 h 1302319"/>
              <a:gd name="connsiteX41" fmla="*/ 1919331 w 4111268"/>
              <a:gd name="connsiteY41" fmla="*/ 1292794 h 1302319"/>
              <a:gd name="connsiteX42" fmla="*/ 1933619 w 4111268"/>
              <a:gd name="connsiteY42" fmla="*/ 1302319 h 1302319"/>
              <a:gd name="connsiteX43" fmla="*/ 1986006 w 4111268"/>
              <a:gd name="connsiteY43" fmla="*/ 1292794 h 1302319"/>
              <a:gd name="connsiteX44" fmla="*/ 2000294 w 4111268"/>
              <a:gd name="connsiteY44" fmla="*/ 1283269 h 1302319"/>
              <a:gd name="connsiteX45" fmla="*/ 2014581 w 4111268"/>
              <a:gd name="connsiteY45" fmla="*/ 1278506 h 1302319"/>
              <a:gd name="connsiteX46" fmla="*/ 2043156 w 4111268"/>
              <a:gd name="connsiteY46" fmla="*/ 1259456 h 1302319"/>
              <a:gd name="connsiteX47" fmla="*/ 2090781 w 4111268"/>
              <a:gd name="connsiteY47" fmla="*/ 1249931 h 1302319"/>
              <a:gd name="connsiteX48" fmla="*/ 2147931 w 4111268"/>
              <a:gd name="connsiteY48" fmla="*/ 1254694 h 1302319"/>
              <a:gd name="connsiteX49" fmla="*/ 2233656 w 4111268"/>
              <a:gd name="connsiteY49" fmla="*/ 1259456 h 1302319"/>
              <a:gd name="connsiteX50" fmla="*/ 2257469 w 4111268"/>
              <a:gd name="connsiteY50" fmla="*/ 1264219 h 1302319"/>
              <a:gd name="connsiteX51" fmla="*/ 2290806 w 4111268"/>
              <a:gd name="connsiteY51" fmla="*/ 1268981 h 1302319"/>
              <a:gd name="connsiteX52" fmla="*/ 2371769 w 4111268"/>
              <a:gd name="connsiteY52" fmla="*/ 1268981 h 1302319"/>
              <a:gd name="connsiteX53" fmla="*/ 2433681 w 4111268"/>
              <a:gd name="connsiteY53" fmla="*/ 1273744 h 1302319"/>
              <a:gd name="connsiteX54" fmla="*/ 2571794 w 4111268"/>
              <a:gd name="connsiteY54" fmla="*/ 1273744 h 1302319"/>
              <a:gd name="connsiteX55" fmla="*/ 2614656 w 4111268"/>
              <a:gd name="connsiteY55" fmla="*/ 1259456 h 1302319"/>
              <a:gd name="connsiteX56" fmla="*/ 2628944 w 4111268"/>
              <a:gd name="connsiteY56" fmla="*/ 1254694 h 1302319"/>
              <a:gd name="connsiteX57" fmla="*/ 2643231 w 4111268"/>
              <a:gd name="connsiteY57" fmla="*/ 1249931 h 1302319"/>
              <a:gd name="connsiteX58" fmla="*/ 2986131 w 4111268"/>
              <a:gd name="connsiteY58" fmla="*/ 1259456 h 1302319"/>
              <a:gd name="connsiteX59" fmla="*/ 3081381 w 4111268"/>
              <a:gd name="connsiteY59" fmla="*/ 1254694 h 1302319"/>
              <a:gd name="connsiteX60" fmla="*/ 3238544 w 4111268"/>
              <a:gd name="connsiteY60" fmla="*/ 1259456 h 1302319"/>
              <a:gd name="connsiteX61" fmla="*/ 3252831 w 4111268"/>
              <a:gd name="connsiteY61" fmla="*/ 1264219 h 1302319"/>
              <a:gd name="connsiteX62" fmla="*/ 3295694 w 4111268"/>
              <a:gd name="connsiteY62" fmla="*/ 1273744 h 1302319"/>
              <a:gd name="connsiteX63" fmla="*/ 3309981 w 4111268"/>
              <a:gd name="connsiteY63" fmla="*/ 1278506 h 1302319"/>
              <a:gd name="connsiteX64" fmla="*/ 3400469 w 4111268"/>
              <a:gd name="connsiteY64" fmla="*/ 1283269 h 1302319"/>
              <a:gd name="connsiteX65" fmla="*/ 3433806 w 4111268"/>
              <a:gd name="connsiteY65" fmla="*/ 1278506 h 1302319"/>
              <a:gd name="connsiteX66" fmla="*/ 3462381 w 4111268"/>
              <a:gd name="connsiteY66" fmla="*/ 1268981 h 1302319"/>
              <a:gd name="connsiteX67" fmla="*/ 3505244 w 4111268"/>
              <a:gd name="connsiteY67" fmla="*/ 1254694 h 1302319"/>
              <a:gd name="connsiteX68" fmla="*/ 3543344 w 4111268"/>
              <a:gd name="connsiteY68" fmla="*/ 1249931 h 1302319"/>
              <a:gd name="connsiteX69" fmla="*/ 3700506 w 4111268"/>
              <a:gd name="connsiteY69" fmla="*/ 1254694 h 1302319"/>
              <a:gd name="connsiteX70" fmla="*/ 3729081 w 4111268"/>
              <a:gd name="connsiteY70" fmla="*/ 1264219 h 1302319"/>
              <a:gd name="connsiteX71" fmla="*/ 3752894 w 4111268"/>
              <a:gd name="connsiteY71" fmla="*/ 1268981 h 1302319"/>
              <a:gd name="connsiteX72" fmla="*/ 3819569 w 4111268"/>
              <a:gd name="connsiteY72" fmla="*/ 1254694 h 1302319"/>
              <a:gd name="connsiteX73" fmla="*/ 3938631 w 4111268"/>
              <a:gd name="connsiteY73" fmla="*/ 1249931 h 1302319"/>
              <a:gd name="connsiteX74" fmla="*/ 3967206 w 4111268"/>
              <a:gd name="connsiteY74" fmla="*/ 1235644 h 1302319"/>
              <a:gd name="connsiteX75" fmla="*/ 3991019 w 4111268"/>
              <a:gd name="connsiteY75" fmla="*/ 1216594 h 1302319"/>
              <a:gd name="connsiteX76" fmla="*/ 4005306 w 4111268"/>
              <a:gd name="connsiteY76" fmla="*/ 1207069 h 1302319"/>
              <a:gd name="connsiteX77" fmla="*/ 4019594 w 4111268"/>
              <a:gd name="connsiteY77" fmla="*/ 1202306 h 1302319"/>
              <a:gd name="connsiteX78" fmla="*/ 4024356 w 4111268"/>
              <a:gd name="connsiteY78" fmla="*/ 1149919 h 1302319"/>
              <a:gd name="connsiteX79" fmla="*/ 4029119 w 4111268"/>
              <a:gd name="connsiteY79" fmla="*/ 1135631 h 1302319"/>
              <a:gd name="connsiteX80" fmla="*/ 4043406 w 4111268"/>
              <a:gd name="connsiteY80" fmla="*/ 1126106 h 1302319"/>
              <a:gd name="connsiteX81" fmla="*/ 4057694 w 4111268"/>
              <a:gd name="connsiteY81" fmla="*/ 1121344 h 1302319"/>
              <a:gd name="connsiteX82" fmla="*/ 4091031 w 4111268"/>
              <a:gd name="connsiteY82" fmla="*/ 1073719 h 1302319"/>
              <a:gd name="connsiteX83" fmla="*/ 4086269 w 4111268"/>
              <a:gd name="connsiteY83" fmla="*/ 1030856 h 1302319"/>
              <a:gd name="connsiteX84" fmla="*/ 4081506 w 4111268"/>
              <a:gd name="connsiteY84" fmla="*/ 1016569 h 1302319"/>
              <a:gd name="connsiteX85" fmla="*/ 4076744 w 4111268"/>
              <a:gd name="connsiteY85" fmla="*/ 997519 h 1302319"/>
              <a:gd name="connsiteX86" fmla="*/ 4071981 w 4111268"/>
              <a:gd name="connsiteY86" fmla="*/ 959419 h 1302319"/>
              <a:gd name="connsiteX87" fmla="*/ 4086269 w 4111268"/>
              <a:gd name="connsiteY87" fmla="*/ 897506 h 1302319"/>
              <a:gd name="connsiteX88" fmla="*/ 4091031 w 4111268"/>
              <a:gd name="connsiteY88" fmla="*/ 883219 h 1302319"/>
              <a:gd name="connsiteX89" fmla="*/ 4076744 w 4111268"/>
              <a:gd name="connsiteY89" fmla="*/ 849881 h 1302319"/>
              <a:gd name="connsiteX90" fmla="*/ 4062456 w 4111268"/>
              <a:gd name="connsiteY90" fmla="*/ 821306 h 1302319"/>
              <a:gd name="connsiteX91" fmla="*/ 4071981 w 4111268"/>
              <a:gd name="connsiteY91" fmla="*/ 673669 h 1302319"/>
              <a:gd name="connsiteX92" fmla="*/ 4081506 w 4111268"/>
              <a:gd name="connsiteY92" fmla="*/ 578419 h 1302319"/>
              <a:gd name="connsiteX93" fmla="*/ 4076744 w 4111268"/>
              <a:gd name="connsiteY93" fmla="*/ 521269 h 1302319"/>
              <a:gd name="connsiteX94" fmla="*/ 4076744 w 4111268"/>
              <a:gd name="connsiteY94" fmla="*/ 445069 h 1302319"/>
              <a:gd name="connsiteX95" fmla="*/ 4086269 w 4111268"/>
              <a:gd name="connsiteY95" fmla="*/ 430781 h 1302319"/>
              <a:gd name="connsiteX96" fmla="*/ 4091031 w 4111268"/>
              <a:gd name="connsiteY96" fmla="*/ 416494 h 1302319"/>
              <a:gd name="connsiteX97" fmla="*/ 4081506 w 4111268"/>
              <a:gd name="connsiteY97" fmla="*/ 364106 h 1302319"/>
              <a:gd name="connsiteX98" fmla="*/ 4062456 w 4111268"/>
              <a:gd name="connsiteY98" fmla="*/ 335531 h 1302319"/>
              <a:gd name="connsiteX99" fmla="*/ 4071981 w 4111268"/>
              <a:gd name="connsiteY99" fmla="*/ 292669 h 1302319"/>
              <a:gd name="connsiteX100" fmla="*/ 4091031 w 4111268"/>
              <a:gd name="connsiteY100" fmla="*/ 264094 h 1302319"/>
              <a:gd name="connsiteX101" fmla="*/ 4095794 w 4111268"/>
              <a:gd name="connsiteY101" fmla="*/ 249806 h 1302319"/>
              <a:gd name="connsiteX102" fmla="*/ 4105319 w 4111268"/>
              <a:gd name="connsiteY102" fmla="*/ 235519 h 1302319"/>
              <a:gd name="connsiteX103" fmla="*/ 4105319 w 4111268"/>
              <a:gd name="connsiteY103" fmla="*/ 145031 h 1302319"/>
              <a:gd name="connsiteX104" fmla="*/ 4091031 w 4111268"/>
              <a:gd name="connsiteY104" fmla="*/ 116456 h 1302319"/>
              <a:gd name="connsiteX105" fmla="*/ 4071981 w 4111268"/>
              <a:gd name="connsiteY105" fmla="*/ 102169 h 1302319"/>
              <a:gd name="connsiteX106" fmla="*/ 4043406 w 4111268"/>
              <a:gd name="connsiteY106" fmla="*/ 83119 h 1302319"/>
              <a:gd name="connsiteX107" fmla="*/ 4029119 w 4111268"/>
              <a:gd name="connsiteY107" fmla="*/ 73594 h 1302319"/>
              <a:gd name="connsiteX108" fmla="*/ 3962444 w 4111268"/>
              <a:gd name="connsiteY108" fmla="*/ 59306 h 1302319"/>
              <a:gd name="connsiteX109" fmla="*/ 3786231 w 4111268"/>
              <a:gd name="connsiteY109" fmla="*/ 64069 h 1302319"/>
              <a:gd name="connsiteX110" fmla="*/ 3771944 w 4111268"/>
              <a:gd name="connsiteY110" fmla="*/ 68831 h 1302319"/>
              <a:gd name="connsiteX111" fmla="*/ 3733844 w 4111268"/>
              <a:gd name="connsiteY111" fmla="*/ 78356 h 1302319"/>
              <a:gd name="connsiteX112" fmla="*/ 3657644 w 4111268"/>
              <a:gd name="connsiteY112" fmla="*/ 73594 h 1302319"/>
              <a:gd name="connsiteX113" fmla="*/ 3614781 w 4111268"/>
              <a:gd name="connsiteY113" fmla="*/ 59306 h 1302319"/>
              <a:gd name="connsiteX114" fmla="*/ 3571919 w 4111268"/>
              <a:gd name="connsiteY114" fmla="*/ 45019 h 1302319"/>
              <a:gd name="connsiteX115" fmla="*/ 3538581 w 4111268"/>
              <a:gd name="connsiteY115" fmla="*/ 40256 h 1302319"/>
              <a:gd name="connsiteX116" fmla="*/ 3490956 w 4111268"/>
              <a:gd name="connsiteY116" fmla="*/ 40256 h 1302319"/>
              <a:gd name="connsiteX117" fmla="*/ 3476669 w 4111268"/>
              <a:gd name="connsiteY117" fmla="*/ 49781 h 1302319"/>
              <a:gd name="connsiteX118" fmla="*/ 3400469 w 4111268"/>
              <a:gd name="connsiteY118" fmla="*/ 68831 h 1302319"/>
              <a:gd name="connsiteX119" fmla="*/ 3143294 w 4111268"/>
              <a:gd name="connsiteY119" fmla="*/ 73594 h 1302319"/>
              <a:gd name="connsiteX120" fmla="*/ 3019469 w 4111268"/>
              <a:gd name="connsiteY120" fmla="*/ 64069 h 1302319"/>
              <a:gd name="connsiteX121" fmla="*/ 2990894 w 4111268"/>
              <a:gd name="connsiteY121" fmla="*/ 54544 h 1302319"/>
              <a:gd name="connsiteX122" fmla="*/ 2976606 w 4111268"/>
              <a:gd name="connsiteY122" fmla="*/ 49781 h 1302319"/>
              <a:gd name="connsiteX123" fmla="*/ 2928981 w 4111268"/>
              <a:gd name="connsiteY123" fmla="*/ 59306 h 1302319"/>
              <a:gd name="connsiteX124" fmla="*/ 2905169 w 4111268"/>
              <a:gd name="connsiteY124" fmla="*/ 64069 h 1302319"/>
              <a:gd name="connsiteX125" fmla="*/ 2709906 w 4111268"/>
              <a:gd name="connsiteY125" fmla="*/ 68831 h 1302319"/>
              <a:gd name="connsiteX126" fmla="*/ 2595606 w 4111268"/>
              <a:gd name="connsiteY126" fmla="*/ 64069 h 1302319"/>
              <a:gd name="connsiteX127" fmla="*/ 2581319 w 4111268"/>
              <a:gd name="connsiteY127" fmla="*/ 59306 h 1302319"/>
              <a:gd name="connsiteX128" fmla="*/ 2452731 w 4111268"/>
              <a:gd name="connsiteY128" fmla="*/ 68831 h 1302319"/>
              <a:gd name="connsiteX129" fmla="*/ 2362244 w 4111268"/>
              <a:gd name="connsiteY129" fmla="*/ 73594 h 1302319"/>
              <a:gd name="connsiteX130" fmla="*/ 2238419 w 4111268"/>
              <a:gd name="connsiteY130" fmla="*/ 83119 h 1302319"/>
              <a:gd name="connsiteX131" fmla="*/ 2124119 w 4111268"/>
              <a:gd name="connsiteY131" fmla="*/ 78356 h 1302319"/>
              <a:gd name="connsiteX132" fmla="*/ 1914569 w 4111268"/>
              <a:gd name="connsiteY132" fmla="*/ 73594 h 1302319"/>
              <a:gd name="connsiteX133" fmla="*/ 1852656 w 4111268"/>
              <a:gd name="connsiteY133" fmla="*/ 68831 h 1302319"/>
              <a:gd name="connsiteX134" fmla="*/ 1824081 w 4111268"/>
              <a:gd name="connsiteY134" fmla="*/ 59306 h 1302319"/>
              <a:gd name="connsiteX135" fmla="*/ 1809794 w 4111268"/>
              <a:gd name="connsiteY135" fmla="*/ 54544 h 1302319"/>
              <a:gd name="connsiteX136" fmla="*/ 1728831 w 4111268"/>
              <a:gd name="connsiteY136" fmla="*/ 49781 h 1302319"/>
              <a:gd name="connsiteX137" fmla="*/ 1676444 w 4111268"/>
              <a:gd name="connsiteY137" fmla="*/ 45019 h 1302319"/>
              <a:gd name="connsiteX138" fmla="*/ 1614531 w 4111268"/>
              <a:gd name="connsiteY138" fmla="*/ 49781 h 1302319"/>
              <a:gd name="connsiteX139" fmla="*/ 1590719 w 4111268"/>
              <a:gd name="connsiteY139" fmla="*/ 54544 h 1302319"/>
              <a:gd name="connsiteX140" fmla="*/ 1543094 w 4111268"/>
              <a:gd name="connsiteY140" fmla="*/ 59306 h 1302319"/>
              <a:gd name="connsiteX141" fmla="*/ 1514519 w 4111268"/>
              <a:gd name="connsiteY141" fmla="*/ 64069 h 1302319"/>
              <a:gd name="connsiteX142" fmla="*/ 1485944 w 4111268"/>
              <a:gd name="connsiteY142" fmla="*/ 73594 h 1302319"/>
              <a:gd name="connsiteX143" fmla="*/ 1290681 w 4111268"/>
              <a:gd name="connsiteY143" fmla="*/ 68831 h 1302319"/>
              <a:gd name="connsiteX144" fmla="*/ 1262106 w 4111268"/>
              <a:gd name="connsiteY144" fmla="*/ 64069 h 1302319"/>
              <a:gd name="connsiteX145" fmla="*/ 1066844 w 4111268"/>
              <a:gd name="connsiteY145" fmla="*/ 68831 h 1302319"/>
              <a:gd name="connsiteX146" fmla="*/ 1043031 w 4111268"/>
              <a:gd name="connsiteY146" fmla="*/ 73594 h 1302319"/>
              <a:gd name="connsiteX147" fmla="*/ 1028744 w 4111268"/>
              <a:gd name="connsiteY147" fmla="*/ 78356 h 1302319"/>
              <a:gd name="connsiteX148" fmla="*/ 809669 w 4111268"/>
              <a:gd name="connsiteY148" fmla="*/ 73594 h 1302319"/>
              <a:gd name="connsiteX149" fmla="*/ 752519 w 4111268"/>
              <a:gd name="connsiteY149" fmla="*/ 68831 h 1302319"/>
              <a:gd name="connsiteX150" fmla="*/ 728706 w 4111268"/>
              <a:gd name="connsiteY150" fmla="*/ 64069 h 1302319"/>
              <a:gd name="connsiteX151" fmla="*/ 671556 w 4111268"/>
              <a:gd name="connsiteY151" fmla="*/ 59306 h 1302319"/>
              <a:gd name="connsiteX152" fmla="*/ 623931 w 4111268"/>
              <a:gd name="connsiteY152" fmla="*/ 49781 h 1302319"/>
              <a:gd name="connsiteX153" fmla="*/ 538206 w 4111268"/>
              <a:gd name="connsiteY153" fmla="*/ 54544 h 1302319"/>
              <a:gd name="connsiteX154" fmla="*/ 466769 w 4111268"/>
              <a:gd name="connsiteY154" fmla="*/ 64069 h 1302319"/>
              <a:gd name="connsiteX155" fmla="*/ 452481 w 4111268"/>
              <a:gd name="connsiteY155" fmla="*/ 68831 h 1302319"/>
              <a:gd name="connsiteX156" fmla="*/ 319131 w 4111268"/>
              <a:gd name="connsiteY156" fmla="*/ 64069 h 1302319"/>
              <a:gd name="connsiteX157" fmla="*/ 271506 w 4111268"/>
              <a:gd name="connsiteY157" fmla="*/ 59306 h 1302319"/>
              <a:gd name="connsiteX158" fmla="*/ 223881 w 4111268"/>
              <a:gd name="connsiteY158" fmla="*/ 49781 h 1302319"/>
              <a:gd name="connsiteX159" fmla="*/ 123869 w 4111268"/>
              <a:gd name="connsiteY159" fmla="*/ 45019 h 1302319"/>
              <a:gd name="connsiteX160" fmla="*/ 85769 w 4111268"/>
              <a:gd name="connsiteY160" fmla="*/ 49781 h 1302319"/>
              <a:gd name="connsiteX161" fmla="*/ 71481 w 4111268"/>
              <a:gd name="connsiteY161" fmla="*/ 59306 h 1302319"/>
              <a:gd name="connsiteX162" fmla="*/ 42906 w 4111268"/>
              <a:gd name="connsiteY162" fmla="*/ 68831 h 1302319"/>
              <a:gd name="connsiteX163" fmla="*/ 28619 w 4111268"/>
              <a:gd name="connsiteY163" fmla="*/ 73594 h 1302319"/>
              <a:gd name="connsiteX164" fmla="*/ 14331 w 4111268"/>
              <a:gd name="connsiteY164" fmla="*/ 78356 h 1302319"/>
              <a:gd name="connsiteX165" fmla="*/ 44 w 4111268"/>
              <a:gd name="connsiteY165" fmla="*/ 87881 h 1302319"/>
              <a:gd name="connsiteX166" fmla="*/ 19094 w 4111268"/>
              <a:gd name="connsiteY166" fmla="*/ 1240406 h 1302319"/>
              <a:gd name="connsiteX0" fmla="*/ 6059 w 4098233"/>
              <a:gd name="connsiteY0" fmla="*/ 1249372 h 1311285"/>
              <a:gd name="connsiteX1" fmla="*/ 48921 w 4098233"/>
              <a:gd name="connsiteY1" fmla="*/ 1258897 h 1311285"/>
              <a:gd name="connsiteX2" fmla="*/ 63209 w 4098233"/>
              <a:gd name="connsiteY2" fmla="*/ 1268422 h 1311285"/>
              <a:gd name="connsiteX3" fmla="*/ 77496 w 4098233"/>
              <a:gd name="connsiteY3" fmla="*/ 1273185 h 1311285"/>
              <a:gd name="connsiteX4" fmla="*/ 191796 w 4098233"/>
              <a:gd name="connsiteY4" fmla="*/ 1268422 h 1311285"/>
              <a:gd name="connsiteX5" fmla="*/ 220371 w 4098233"/>
              <a:gd name="connsiteY5" fmla="*/ 1258897 h 1311285"/>
              <a:gd name="connsiteX6" fmla="*/ 234659 w 4098233"/>
              <a:gd name="connsiteY6" fmla="*/ 1254135 h 1311285"/>
              <a:gd name="connsiteX7" fmla="*/ 248946 w 4098233"/>
              <a:gd name="connsiteY7" fmla="*/ 1249372 h 1311285"/>
              <a:gd name="connsiteX8" fmla="*/ 282284 w 4098233"/>
              <a:gd name="connsiteY8" fmla="*/ 1258897 h 1311285"/>
              <a:gd name="connsiteX9" fmla="*/ 296571 w 4098233"/>
              <a:gd name="connsiteY9" fmla="*/ 1268422 h 1311285"/>
              <a:gd name="connsiteX10" fmla="*/ 506121 w 4098233"/>
              <a:gd name="connsiteY10" fmla="*/ 1268422 h 1311285"/>
              <a:gd name="connsiteX11" fmla="*/ 539459 w 4098233"/>
              <a:gd name="connsiteY11" fmla="*/ 1282710 h 1311285"/>
              <a:gd name="connsiteX12" fmla="*/ 553746 w 4098233"/>
              <a:gd name="connsiteY12" fmla="*/ 1287472 h 1311285"/>
              <a:gd name="connsiteX13" fmla="*/ 563271 w 4098233"/>
              <a:gd name="connsiteY13" fmla="*/ 1273185 h 1311285"/>
              <a:gd name="connsiteX14" fmla="*/ 601371 w 4098233"/>
              <a:gd name="connsiteY14" fmla="*/ 1282710 h 1311285"/>
              <a:gd name="connsiteX15" fmla="*/ 615659 w 4098233"/>
              <a:gd name="connsiteY15" fmla="*/ 1296997 h 1311285"/>
              <a:gd name="connsiteX16" fmla="*/ 629946 w 4098233"/>
              <a:gd name="connsiteY16" fmla="*/ 1301760 h 1311285"/>
              <a:gd name="connsiteX17" fmla="*/ 644234 w 4098233"/>
              <a:gd name="connsiteY17" fmla="*/ 1311285 h 1311285"/>
              <a:gd name="connsiteX18" fmla="*/ 706146 w 4098233"/>
              <a:gd name="connsiteY18" fmla="*/ 1306522 h 1311285"/>
              <a:gd name="connsiteX19" fmla="*/ 720434 w 4098233"/>
              <a:gd name="connsiteY19" fmla="*/ 1301760 h 1311285"/>
              <a:gd name="connsiteX20" fmla="*/ 739484 w 4098233"/>
              <a:gd name="connsiteY20" fmla="*/ 1296997 h 1311285"/>
              <a:gd name="connsiteX21" fmla="*/ 753771 w 4098233"/>
              <a:gd name="connsiteY21" fmla="*/ 1292235 h 1311285"/>
              <a:gd name="connsiteX22" fmla="*/ 825209 w 4098233"/>
              <a:gd name="connsiteY22" fmla="*/ 1287472 h 1311285"/>
              <a:gd name="connsiteX23" fmla="*/ 863309 w 4098233"/>
              <a:gd name="connsiteY23" fmla="*/ 1282710 h 1311285"/>
              <a:gd name="connsiteX24" fmla="*/ 891884 w 4098233"/>
              <a:gd name="connsiteY24" fmla="*/ 1273185 h 1311285"/>
              <a:gd name="connsiteX25" fmla="*/ 906171 w 4098233"/>
              <a:gd name="connsiteY25" fmla="*/ 1268422 h 1311285"/>
              <a:gd name="connsiteX26" fmla="*/ 1068096 w 4098233"/>
              <a:gd name="connsiteY26" fmla="*/ 1277947 h 1311285"/>
              <a:gd name="connsiteX27" fmla="*/ 1082384 w 4098233"/>
              <a:gd name="connsiteY27" fmla="*/ 1282710 h 1311285"/>
              <a:gd name="connsiteX28" fmla="*/ 1096671 w 4098233"/>
              <a:gd name="connsiteY28" fmla="*/ 1292235 h 1311285"/>
              <a:gd name="connsiteX29" fmla="*/ 1201446 w 4098233"/>
              <a:gd name="connsiteY29" fmla="*/ 1287472 h 1311285"/>
              <a:gd name="connsiteX30" fmla="*/ 1244309 w 4098233"/>
              <a:gd name="connsiteY30" fmla="*/ 1268422 h 1311285"/>
              <a:gd name="connsiteX31" fmla="*/ 1272884 w 4098233"/>
              <a:gd name="connsiteY31" fmla="*/ 1263660 h 1311285"/>
              <a:gd name="connsiteX32" fmla="*/ 1487196 w 4098233"/>
              <a:gd name="connsiteY32" fmla="*/ 1268422 h 1311285"/>
              <a:gd name="connsiteX33" fmla="*/ 1530059 w 4098233"/>
              <a:gd name="connsiteY33" fmla="*/ 1282710 h 1311285"/>
              <a:gd name="connsiteX34" fmla="*/ 1544346 w 4098233"/>
              <a:gd name="connsiteY34" fmla="*/ 1287472 h 1311285"/>
              <a:gd name="connsiteX35" fmla="*/ 1577684 w 4098233"/>
              <a:gd name="connsiteY35" fmla="*/ 1282710 h 1311285"/>
              <a:gd name="connsiteX36" fmla="*/ 1591971 w 4098233"/>
              <a:gd name="connsiteY36" fmla="*/ 1277947 h 1311285"/>
              <a:gd name="connsiteX37" fmla="*/ 1615784 w 4098233"/>
              <a:gd name="connsiteY37" fmla="*/ 1273185 h 1311285"/>
              <a:gd name="connsiteX38" fmla="*/ 1787234 w 4098233"/>
              <a:gd name="connsiteY38" fmla="*/ 1277947 h 1311285"/>
              <a:gd name="connsiteX39" fmla="*/ 1844384 w 4098233"/>
              <a:gd name="connsiteY39" fmla="*/ 1282710 h 1311285"/>
              <a:gd name="connsiteX40" fmla="*/ 1892009 w 4098233"/>
              <a:gd name="connsiteY40" fmla="*/ 1296997 h 1311285"/>
              <a:gd name="connsiteX41" fmla="*/ 1906296 w 4098233"/>
              <a:gd name="connsiteY41" fmla="*/ 1301760 h 1311285"/>
              <a:gd name="connsiteX42" fmla="*/ 1920584 w 4098233"/>
              <a:gd name="connsiteY42" fmla="*/ 1311285 h 1311285"/>
              <a:gd name="connsiteX43" fmla="*/ 1972971 w 4098233"/>
              <a:gd name="connsiteY43" fmla="*/ 1301760 h 1311285"/>
              <a:gd name="connsiteX44" fmla="*/ 1987259 w 4098233"/>
              <a:gd name="connsiteY44" fmla="*/ 1292235 h 1311285"/>
              <a:gd name="connsiteX45" fmla="*/ 2001546 w 4098233"/>
              <a:gd name="connsiteY45" fmla="*/ 1287472 h 1311285"/>
              <a:gd name="connsiteX46" fmla="*/ 2030121 w 4098233"/>
              <a:gd name="connsiteY46" fmla="*/ 1268422 h 1311285"/>
              <a:gd name="connsiteX47" fmla="*/ 2077746 w 4098233"/>
              <a:gd name="connsiteY47" fmla="*/ 1258897 h 1311285"/>
              <a:gd name="connsiteX48" fmla="*/ 2134896 w 4098233"/>
              <a:gd name="connsiteY48" fmla="*/ 1263660 h 1311285"/>
              <a:gd name="connsiteX49" fmla="*/ 2220621 w 4098233"/>
              <a:gd name="connsiteY49" fmla="*/ 1268422 h 1311285"/>
              <a:gd name="connsiteX50" fmla="*/ 2244434 w 4098233"/>
              <a:gd name="connsiteY50" fmla="*/ 1273185 h 1311285"/>
              <a:gd name="connsiteX51" fmla="*/ 2277771 w 4098233"/>
              <a:gd name="connsiteY51" fmla="*/ 1277947 h 1311285"/>
              <a:gd name="connsiteX52" fmla="*/ 2358734 w 4098233"/>
              <a:gd name="connsiteY52" fmla="*/ 1277947 h 1311285"/>
              <a:gd name="connsiteX53" fmla="*/ 2420646 w 4098233"/>
              <a:gd name="connsiteY53" fmla="*/ 1282710 h 1311285"/>
              <a:gd name="connsiteX54" fmla="*/ 2558759 w 4098233"/>
              <a:gd name="connsiteY54" fmla="*/ 1282710 h 1311285"/>
              <a:gd name="connsiteX55" fmla="*/ 2601621 w 4098233"/>
              <a:gd name="connsiteY55" fmla="*/ 1268422 h 1311285"/>
              <a:gd name="connsiteX56" fmla="*/ 2615909 w 4098233"/>
              <a:gd name="connsiteY56" fmla="*/ 1263660 h 1311285"/>
              <a:gd name="connsiteX57" fmla="*/ 2630196 w 4098233"/>
              <a:gd name="connsiteY57" fmla="*/ 1258897 h 1311285"/>
              <a:gd name="connsiteX58" fmla="*/ 2973096 w 4098233"/>
              <a:gd name="connsiteY58" fmla="*/ 1268422 h 1311285"/>
              <a:gd name="connsiteX59" fmla="*/ 3068346 w 4098233"/>
              <a:gd name="connsiteY59" fmla="*/ 1263660 h 1311285"/>
              <a:gd name="connsiteX60" fmla="*/ 3225509 w 4098233"/>
              <a:gd name="connsiteY60" fmla="*/ 1268422 h 1311285"/>
              <a:gd name="connsiteX61" fmla="*/ 3239796 w 4098233"/>
              <a:gd name="connsiteY61" fmla="*/ 1273185 h 1311285"/>
              <a:gd name="connsiteX62" fmla="*/ 3282659 w 4098233"/>
              <a:gd name="connsiteY62" fmla="*/ 1282710 h 1311285"/>
              <a:gd name="connsiteX63" fmla="*/ 3296946 w 4098233"/>
              <a:gd name="connsiteY63" fmla="*/ 1287472 h 1311285"/>
              <a:gd name="connsiteX64" fmla="*/ 3387434 w 4098233"/>
              <a:gd name="connsiteY64" fmla="*/ 1292235 h 1311285"/>
              <a:gd name="connsiteX65" fmla="*/ 3420771 w 4098233"/>
              <a:gd name="connsiteY65" fmla="*/ 1287472 h 1311285"/>
              <a:gd name="connsiteX66" fmla="*/ 3449346 w 4098233"/>
              <a:gd name="connsiteY66" fmla="*/ 1277947 h 1311285"/>
              <a:gd name="connsiteX67" fmla="*/ 3492209 w 4098233"/>
              <a:gd name="connsiteY67" fmla="*/ 1263660 h 1311285"/>
              <a:gd name="connsiteX68" fmla="*/ 3530309 w 4098233"/>
              <a:gd name="connsiteY68" fmla="*/ 1258897 h 1311285"/>
              <a:gd name="connsiteX69" fmla="*/ 3687471 w 4098233"/>
              <a:gd name="connsiteY69" fmla="*/ 1263660 h 1311285"/>
              <a:gd name="connsiteX70" fmla="*/ 3716046 w 4098233"/>
              <a:gd name="connsiteY70" fmla="*/ 1273185 h 1311285"/>
              <a:gd name="connsiteX71" fmla="*/ 3739859 w 4098233"/>
              <a:gd name="connsiteY71" fmla="*/ 1277947 h 1311285"/>
              <a:gd name="connsiteX72" fmla="*/ 3806534 w 4098233"/>
              <a:gd name="connsiteY72" fmla="*/ 1263660 h 1311285"/>
              <a:gd name="connsiteX73" fmla="*/ 3925596 w 4098233"/>
              <a:gd name="connsiteY73" fmla="*/ 1258897 h 1311285"/>
              <a:gd name="connsiteX74" fmla="*/ 3954171 w 4098233"/>
              <a:gd name="connsiteY74" fmla="*/ 1244610 h 1311285"/>
              <a:gd name="connsiteX75" fmla="*/ 3977984 w 4098233"/>
              <a:gd name="connsiteY75" fmla="*/ 1225560 h 1311285"/>
              <a:gd name="connsiteX76" fmla="*/ 3992271 w 4098233"/>
              <a:gd name="connsiteY76" fmla="*/ 1216035 h 1311285"/>
              <a:gd name="connsiteX77" fmla="*/ 4006559 w 4098233"/>
              <a:gd name="connsiteY77" fmla="*/ 1211272 h 1311285"/>
              <a:gd name="connsiteX78" fmla="*/ 4011321 w 4098233"/>
              <a:gd name="connsiteY78" fmla="*/ 1158885 h 1311285"/>
              <a:gd name="connsiteX79" fmla="*/ 4016084 w 4098233"/>
              <a:gd name="connsiteY79" fmla="*/ 1144597 h 1311285"/>
              <a:gd name="connsiteX80" fmla="*/ 4030371 w 4098233"/>
              <a:gd name="connsiteY80" fmla="*/ 1135072 h 1311285"/>
              <a:gd name="connsiteX81" fmla="*/ 4044659 w 4098233"/>
              <a:gd name="connsiteY81" fmla="*/ 1130310 h 1311285"/>
              <a:gd name="connsiteX82" fmla="*/ 4077996 w 4098233"/>
              <a:gd name="connsiteY82" fmla="*/ 1082685 h 1311285"/>
              <a:gd name="connsiteX83" fmla="*/ 4073234 w 4098233"/>
              <a:gd name="connsiteY83" fmla="*/ 1039822 h 1311285"/>
              <a:gd name="connsiteX84" fmla="*/ 4068471 w 4098233"/>
              <a:gd name="connsiteY84" fmla="*/ 1025535 h 1311285"/>
              <a:gd name="connsiteX85" fmla="*/ 4063709 w 4098233"/>
              <a:gd name="connsiteY85" fmla="*/ 1006485 h 1311285"/>
              <a:gd name="connsiteX86" fmla="*/ 4058946 w 4098233"/>
              <a:gd name="connsiteY86" fmla="*/ 968385 h 1311285"/>
              <a:gd name="connsiteX87" fmla="*/ 4073234 w 4098233"/>
              <a:gd name="connsiteY87" fmla="*/ 906472 h 1311285"/>
              <a:gd name="connsiteX88" fmla="*/ 4077996 w 4098233"/>
              <a:gd name="connsiteY88" fmla="*/ 892185 h 1311285"/>
              <a:gd name="connsiteX89" fmla="*/ 4063709 w 4098233"/>
              <a:gd name="connsiteY89" fmla="*/ 858847 h 1311285"/>
              <a:gd name="connsiteX90" fmla="*/ 4049421 w 4098233"/>
              <a:gd name="connsiteY90" fmla="*/ 830272 h 1311285"/>
              <a:gd name="connsiteX91" fmla="*/ 4058946 w 4098233"/>
              <a:gd name="connsiteY91" fmla="*/ 682635 h 1311285"/>
              <a:gd name="connsiteX92" fmla="*/ 4068471 w 4098233"/>
              <a:gd name="connsiteY92" fmla="*/ 587385 h 1311285"/>
              <a:gd name="connsiteX93" fmla="*/ 4063709 w 4098233"/>
              <a:gd name="connsiteY93" fmla="*/ 530235 h 1311285"/>
              <a:gd name="connsiteX94" fmla="*/ 4063709 w 4098233"/>
              <a:gd name="connsiteY94" fmla="*/ 454035 h 1311285"/>
              <a:gd name="connsiteX95" fmla="*/ 4073234 w 4098233"/>
              <a:gd name="connsiteY95" fmla="*/ 439747 h 1311285"/>
              <a:gd name="connsiteX96" fmla="*/ 4077996 w 4098233"/>
              <a:gd name="connsiteY96" fmla="*/ 425460 h 1311285"/>
              <a:gd name="connsiteX97" fmla="*/ 4068471 w 4098233"/>
              <a:gd name="connsiteY97" fmla="*/ 373072 h 1311285"/>
              <a:gd name="connsiteX98" fmla="*/ 4049421 w 4098233"/>
              <a:gd name="connsiteY98" fmla="*/ 344497 h 1311285"/>
              <a:gd name="connsiteX99" fmla="*/ 4058946 w 4098233"/>
              <a:gd name="connsiteY99" fmla="*/ 301635 h 1311285"/>
              <a:gd name="connsiteX100" fmla="*/ 4077996 w 4098233"/>
              <a:gd name="connsiteY100" fmla="*/ 273060 h 1311285"/>
              <a:gd name="connsiteX101" fmla="*/ 4082759 w 4098233"/>
              <a:gd name="connsiteY101" fmla="*/ 258772 h 1311285"/>
              <a:gd name="connsiteX102" fmla="*/ 4092284 w 4098233"/>
              <a:gd name="connsiteY102" fmla="*/ 244485 h 1311285"/>
              <a:gd name="connsiteX103" fmla="*/ 4092284 w 4098233"/>
              <a:gd name="connsiteY103" fmla="*/ 153997 h 1311285"/>
              <a:gd name="connsiteX104" fmla="*/ 4077996 w 4098233"/>
              <a:gd name="connsiteY104" fmla="*/ 125422 h 1311285"/>
              <a:gd name="connsiteX105" fmla="*/ 4058946 w 4098233"/>
              <a:gd name="connsiteY105" fmla="*/ 111135 h 1311285"/>
              <a:gd name="connsiteX106" fmla="*/ 4030371 w 4098233"/>
              <a:gd name="connsiteY106" fmla="*/ 92085 h 1311285"/>
              <a:gd name="connsiteX107" fmla="*/ 4016084 w 4098233"/>
              <a:gd name="connsiteY107" fmla="*/ 82560 h 1311285"/>
              <a:gd name="connsiteX108" fmla="*/ 3949409 w 4098233"/>
              <a:gd name="connsiteY108" fmla="*/ 68272 h 1311285"/>
              <a:gd name="connsiteX109" fmla="*/ 3773196 w 4098233"/>
              <a:gd name="connsiteY109" fmla="*/ 73035 h 1311285"/>
              <a:gd name="connsiteX110" fmla="*/ 3758909 w 4098233"/>
              <a:gd name="connsiteY110" fmla="*/ 77797 h 1311285"/>
              <a:gd name="connsiteX111" fmla="*/ 3720809 w 4098233"/>
              <a:gd name="connsiteY111" fmla="*/ 87322 h 1311285"/>
              <a:gd name="connsiteX112" fmla="*/ 3644609 w 4098233"/>
              <a:gd name="connsiteY112" fmla="*/ 82560 h 1311285"/>
              <a:gd name="connsiteX113" fmla="*/ 3601746 w 4098233"/>
              <a:gd name="connsiteY113" fmla="*/ 68272 h 1311285"/>
              <a:gd name="connsiteX114" fmla="*/ 3558884 w 4098233"/>
              <a:gd name="connsiteY114" fmla="*/ 53985 h 1311285"/>
              <a:gd name="connsiteX115" fmla="*/ 3525546 w 4098233"/>
              <a:gd name="connsiteY115" fmla="*/ 49222 h 1311285"/>
              <a:gd name="connsiteX116" fmla="*/ 3477921 w 4098233"/>
              <a:gd name="connsiteY116" fmla="*/ 49222 h 1311285"/>
              <a:gd name="connsiteX117" fmla="*/ 3463634 w 4098233"/>
              <a:gd name="connsiteY117" fmla="*/ 58747 h 1311285"/>
              <a:gd name="connsiteX118" fmla="*/ 3387434 w 4098233"/>
              <a:gd name="connsiteY118" fmla="*/ 77797 h 1311285"/>
              <a:gd name="connsiteX119" fmla="*/ 3130259 w 4098233"/>
              <a:gd name="connsiteY119" fmla="*/ 82560 h 1311285"/>
              <a:gd name="connsiteX120" fmla="*/ 3006434 w 4098233"/>
              <a:gd name="connsiteY120" fmla="*/ 73035 h 1311285"/>
              <a:gd name="connsiteX121" fmla="*/ 2977859 w 4098233"/>
              <a:gd name="connsiteY121" fmla="*/ 63510 h 1311285"/>
              <a:gd name="connsiteX122" fmla="*/ 2963571 w 4098233"/>
              <a:gd name="connsiteY122" fmla="*/ 58747 h 1311285"/>
              <a:gd name="connsiteX123" fmla="*/ 2915946 w 4098233"/>
              <a:gd name="connsiteY123" fmla="*/ 68272 h 1311285"/>
              <a:gd name="connsiteX124" fmla="*/ 2892134 w 4098233"/>
              <a:gd name="connsiteY124" fmla="*/ 73035 h 1311285"/>
              <a:gd name="connsiteX125" fmla="*/ 2696871 w 4098233"/>
              <a:gd name="connsiteY125" fmla="*/ 77797 h 1311285"/>
              <a:gd name="connsiteX126" fmla="*/ 2582571 w 4098233"/>
              <a:gd name="connsiteY126" fmla="*/ 73035 h 1311285"/>
              <a:gd name="connsiteX127" fmla="*/ 2568284 w 4098233"/>
              <a:gd name="connsiteY127" fmla="*/ 68272 h 1311285"/>
              <a:gd name="connsiteX128" fmla="*/ 2439696 w 4098233"/>
              <a:gd name="connsiteY128" fmla="*/ 77797 h 1311285"/>
              <a:gd name="connsiteX129" fmla="*/ 2349209 w 4098233"/>
              <a:gd name="connsiteY129" fmla="*/ 82560 h 1311285"/>
              <a:gd name="connsiteX130" fmla="*/ 2225384 w 4098233"/>
              <a:gd name="connsiteY130" fmla="*/ 92085 h 1311285"/>
              <a:gd name="connsiteX131" fmla="*/ 2111084 w 4098233"/>
              <a:gd name="connsiteY131" fmla="*/ 87322 h 1311285"/>
              <a:gd name="connsiteX132" fmla="*/ 1901534 w 4098233"/>
              <a:gd name="connsiteY132" fmla="*/ 82560 h 1311285"/>
              <a:gd name="connsiteX133" fmla="*/ 1839621 w 4098233"/>
              <a:gd name="connsiteY133" fmla="*/ 77797 h 1311285"/>
              <a:gd name="connsiteX134" fmla="*/ 1811046 w 4098233"/>
              <a:gd name="connsiteY134" fmla="*/ 68272 h 1311285"/>
              <a:gd name="connsiteX135" fmla="*/ 1796759 w 4098233"/>
              <a:gd name="connsiteY135" fmla="*/ 63510 h 1311285"/>
              <a:gd name="connsiteX136" fmla="*/ 1715796 w 4098233"/>
              <a:gd name="connsiteY136" fmla="*/ 58747 h 1311285"/>
              <a:gd name="connsiteX137" fmla="*/ 1663409 w 4098233"/>
              <a:gd name="connsiteY137" fmla="*/ 53985 h 1311285"/>
              <a:gd name="connsiteX138" fmla="*/ 1601496 w 4098233"/>
              <a:gd name="connsiteY138" fmla="*/ 58747 h 1311285"/>
              <a:gd name="connsiteX139" fmla="*/ 1577684 w 4098233"/>
              <a:gd name="connsiteY139" fmla="*/ 63510 h 1311285"/>
              <a:gd name="connsiteX140" fmla="*/ 1530059 w 4098233"/>
              <a:gd name="connsiteY140" fmla="*/ 68272 h 1311285"/>
              <a:gd name="connsiteX141" fmla="*/ 1501484 w 4098233"/>
              <a:gd name="connsiteY141" fmla="*/ 73035 h 1311285"/>
              <a:gd name="connsiteX142" fmla="*/ 1472909 w 4098233"/>
              <a:gd name="connsiteY142" fmla="*/ 82560 h 1311285"/>
              <a:gd name="connsiteX143" fmla="*/ 1277646 w 4098233"/>
              <a:gd name="connsiteY143" fmla="*/ 77797 h 1311285"/>
              <a:gd name="connsiteX144" fmla="*/ 1249071 w 4098233"/>
              <a:gd name="connsiteY144" fmla="*/ 73035 h 1311285"/>
              <a:gd name="connsiteX145" fmla="*/ 1053809 w 4098233"/>
              <a:gd name="connsiteY145" fmla="*/ 77797 h 1311285"/>
              <a:gd name="connsiteX146" fmla="*/ 1029996 w 4098233"/>
              <a:gd name="connsiteY146" fmla="*/ 82560 h 1311285"/>
              <a:gd name="connsiteX147" fmla="*/ 1015709 w 4098233"/>
              <a:gd name="connsiteY147" fmla="*/ 87322 h 1311285"/>
              <a:gd name="connsiteX148" fmla="*/ 796634 w 4098233"/>
              <a:gd name="connsiteY148" fmla="*/ 82560 h 1311285"/>
              <a:gd name="connsiteX149" fmla="*/ 739484 w 4098233"/>
              <a:gd name="connsiteY149" fmla="*/ 77797 h 1311285"/>
              <a:gd name="connsiteX150" fmla="*/ 715671 w 4098233"/>
              <a:gd name="connsiteY150" fmla="*/ 73035 h 1311285"/>
              <a:gd name="connsiteX151" fmla="*/ 658521 w 4098233"/>
              <a:gd name="connsiteY151" fmla="*/ 68272 h 1311285"/>
              <a:gd name="connsiteX152" fmla="*/ 610896 w 4098233"/>
              <a:gd name="connsiteY152" fmla="*/ 58747 h 1311285"/>
              <a:gd name="connsiteX153" fmla="*/ 525171 w 4098233"/>
              <a:gd name="connsiteY153" fmla="*/ 63510 h 1311285"/>
              <a:gd name="connsiteX154" fmla="*/ 453734 w 4098233"/>
              <a:gd name="connsiteY154" fmla="*/ 73035 h 1311285"/>
              <a:gd name="connsiteX155" fmla="*/ 439446 w 4098233"/>
              <a:gd name="connsiteY155" fmla="*/ 77797 h 1311285"/>
              <a:gd name="connsiteX156" fmla="*/ 306096 w 4098233"/>
              <a:gd name="connsiteY156" fmla="*/ 73035 h 1311285"/>
              <a:gd name="connsiteX157" fmla="*/ 258471 w 4098233"/>
              <a:gd name="connsiteY157" fmla="*/ 68272 h 1311285"/>
              <a:gd name="connsiteX158" fmla="*/ 210846 w 4098233"/>
              <a:gd name="connsiteY158" fmla="*/ 58747 h 1311285"/>
              <a:gd name="connsiteX159" fmla="*/ 110834 w 4098233"/>
              <a:gd name="connsiteY159" fmla="*/ 53985 h 1311285"/>
              <a:gd name="connsiteX160" fmla="*/ 72734 w 4098233"/>
              <a:gd name="connsiteY160" fmla="*/ 58747 h 1311285"/>
              <a:gd name="connsiteX161" fmla="*/ 58446 w 4098233"/>
              <a:gd name="connsiteY161" fmla="*/ 68272 h 1311285"/>
              <a:gd name="connsiteX162" fmla="*/ 29871 w 4098233"/>
              <a:gd name="connsiteY162" fmla="*/ 77797 h 1311285"/>
              <a:gd name="connsiteX163" fmla="*/ 15584 w 4098233"/>
              <a:gd name="connsiteY163" fmla="*/ 82560 h 1311285"/>
              <a:gd name="connsiteX164" fmla="*/ 1296 w 4098233"/>
              <a:gd name="connsiteY164" fmla="*/ 87322 h 1311285"/>
              <a:gd name="connsiteX165" fmla="*/ 6059 w 4098233"/>
              <a:gd name="connsiteY165" fmla="*/ 1249372 h 1311285"/>
              <a:gd name="connsiteX0" fmla="*/ 1526 w 4093700"/>
              <a:gd name="connsiteY0" fmla="*/ 1205994 h 1267907"/>
              <a:gd name="connsiteX1" fmla="*/ 44388 w 4093700"/>
              <a:gd name="connsiteY1" fmla="*/ 1215519 h 1267907"/>
              <a:gd name="connsiteX2" fmla="*/ 58676 w 4093700"/>
              <a:gd name="connsiteY2" fmla="*/ 1225044 h 1267907"/>
              <a:gd name="connsiteX3" fmla="*/ 72963 w 4093700"/>
              <a:gd name="connsiteY3" fmla="*/ 1229807 h 1267907"/>
              <a:gd name="connsiteX4" fmla="*/ 187263 w 4093700"/>
              <a:gd name="connsiteY4" fmla="*/ 1225044 h 1267907"/>
              <a:gd name="connsiteX5" fmla="*/ 215838 w 4093700"/>
              <a:gd name="connsiteY5" fmla="*/ 1215519 h 1267907"/>
              <a:gd name="connsiteX6" fmla="*/ 230126 w 4093700"/>
              <a:gd name="connsiteY6" fmla="*/ 1210757 h 1267907"/>
              <a:gd name="connsiteX7" fmla="*/ 244413 w 4093700"/>
              <a:gd name="connsiteY7" fmla="*/ 1205994 h 1267907"/>
              <a:gd name="connsiteX8" fmla="*/ 277751 w 4093700"/>
              <a:gd name="connsiteY8" fmla="*/ 1215519 h 1267907"/>
              <a:gd name="connsiteX9" fmla="*/ 292038 w 4093700"/>
              <a:gd name="connsiteY9" fmla="*/ 1225044 h 1267907"/>
              <a:gd name="connsiteX10" fmla="*/ 501588 w 4093700"/>
              <a:gd name="connsiteY10" fmla="*/ 1225044 h 1267907"/>
              <a:gd name="connsiteX11" fmla="*/ 534926 w 4093700"/>
              <a:gd name="connsiteY11" fmla="*/ 1239332 h 1267907"/>
              <a:gd name="connsiteX12" fmla="*/ 549213 w 4093700"/>
              <a:gd name="connsiteY12" fmla="*/ 1244094 h 1267907"/>
              <a:gd name="connsiteX13" fmla="*/ 558738 w 4093700"/>
              <a:gd name="connsiteY13" fmla="*/ 1229807 h 1267907"/>
              <a:gd name="connsiteX14" fmla="*/ 596838 w 4093700"/>
              <a:gd name="connsiteY14" fmla="*/ 1239332 h 1267907"/>
              <a:gd name="connsiteX15" fmla="*/ 611126 w 4093700"/>
              <a:gd name="connsiteY15" fmla="*/ 1253619 h 1267907"/>
              <a:gd name="connsiteX16" fmla="*/ 625413 w 4093700"/>
              <a:gd name="connsiteY16" fmla="*/ 1258382 h 1267907"/>
              <a:gd name="connsiteX17" fmla="*/ 639701 w 4093700"/>
              <a:gd name="connsiteY17" fmla="*/ 1267907 h 1267907"/>
              <a:gd name="connsiteX18" fmla="*/ 701613 w 4093700"/>
              <a:gd name="connsiteY18" fmla="*/ 1263144 h 1267907"/>
              <a:gd name="connsiteX19" fmla="*/ 715901 w 4093700"/>
              <a:gd name="connsiteY19" fmla="*/ 1258382 h 1267907"/>
              <a:gd name="connsiteX20" fmla="*/ 734951 w 4093700"/>
              <a:gd name="connsiteY20" fmla="*/ 1253619 h 1267907"/>
              <a:gd name="connsiteX21" fmla="*/ 749238 w 4093700"/>
              <a:gd name="connsiteY21" fmla="*/ 1248857 h 1267907"/>
              <a:gd name="connsiteX22" fmla="*/ 820676 w 4093700"/>
              <a:gd name="connsiteY22" fmla="*/ 1244094 h 1267907"/>
              <a:gd name="connsiteX23" fmla="*/ 858776 w 4093700"/>
              <a:gd name="connsiteY23" fmla="*/ 1239332 h 1267907"/>
              <a:gd name="connsiteX24" fmla="*/ 887351 w 4093700"/>
              <a:gd name="connsiteY24" fmla="*/ 1229807 h 1267907"/>
              <a:gd name="connsiteX25" fmla="*/ 901638 w 4093700"/>
              <a:gd name="connsiteY25" fmla="*/ 1225044 h 1267907"/>
              <a:gd name="connsiteX26" fmla="*/ 1063563 w 4093700"/>
              <a:gd name="connsiteY26" fmla="*/ 1234569 h 1267907"/>
              <a:gd name="connsiteX27" fmla="*/ 1077851 w 4093700"/>
              <a:gd name="connsiteY27" fmla="*/ 1239332 h 1267907"/>
              <a:gd name="connsiteX28" fmla="*/ 1092138 w 4093700"/>
              <a:gd name="connsiteY28" fmla="*/ 1248857 h 1267907"/>
              <a:gd name="connsiteX29" fmla="*/ 1196913 w 4093700"/>
              <a:gd name="connsiteY29" fmla="*/ 1244094 h 1267907"/>
              <a:gd name="connsiteX30" fmla="*/ 1239776 w 4093700"/>
              <a:gd name="connsiteY30" fmla="*/ 1225044 h 1267907"/>
              <a:gd name="connsiteX31" fmla="*/ 1268351 w 4093700"/>
              <a:gd name="connsiteY31" fmla="*/ 1220282 h 1267907"/>
              <a:gd name="connsiteX32" fmla="*/ 1482663 w 4093700"/>
              <a:gd name="connsiteY32" fmla="*/ 1225044 h 1267907"/>
              <a:gd name="connsiteX33" fmla="*/ 1525526 w 4093700"/>
              <a:gd name="connsiteY33" fmla="*/ 1239332 h 1267907"/>
              <a:gd name="connsiteX34" fmla="*/ 1539813 w 4093700"/>
              <a:gd name="connsiteY34" fmla="*/ 1244094 h 1267907"/>
              <a:gd name="connsiteX35" fmla="*/ 1573151 w 4093700"/>
              <a:gd name="connsiteY35" fmla="*/ 1239332 h 1267907"/>
              <a:gd name="connsiteX36" fmla="*/ 1587438 w 4093700"/>
              <a:gd name="connsiteY36" fmla="*/ 1234569 h 1267907"/>
              <a:gd name="connsiteX37" fmla="*/ 1611251 w 4093700"/>
              <a:gd name="connsiteY37" fmla="*/ 1229807 h 1267907"/>
              <a:gd name="connsiteX38" fmla="*/ 1782701 w 4093700"/>
              <a:gd name="connsiteY38" fmla="*/ 1234569 h 1267907"/>
              <a:gd name="connsiteX39" fmla="*/ 1839851 w 4093700"/>
              <a:gd name="connsiteY39" fmla="*/ 1239332 h 1267907"/>
              <a:gd name="connsiteX40" fmla="*/ 1887476 w 4093700"/>
              <a:gd name="connsiteY40" fmla="*/ 1253619 h 1267907"/>
              <a:gd name="connsiteX41" fmla="*/ 1901763 w 4093700"/>
              <a:gd name="connsiteY41" fmla="*/ 1258382 h 1267907"/>
              <a:gd name="connsiteX42" fmla="*/ 1916051 w 4093700"/>
              <a:gd name="connsiteY42" fmla="*/ 1267907 h 1267907"/>
              <a:gd name="connsiteX43" fmla="*/ 1968438 w 4093700"/>
              <a:gd name="connsiteY43" fmla="*/ 1258382 h 1267907"/>
              <a:gd name="connsiteX44" fmla="*/ 1982726 w 4093700"/>
              <a:gd name="connsiteY44" fmla="*/ 1248857 h 1267907"/>
              <a:gd name="connsiteX45" fmla="*/ 1997013 w 4093700"/>
              <a:gd name="connsiteY45" fmla="*/ 1244094 h 1267907"/>
              <a:gd name="connsiteX46" fmla="*/ 2025588 w 4093700"/>
              <a:gd name="connsiteY46" fmla="*/ 1225044 h 1267907"/>
              <a:gd name="connsiteX47" fmla="*/ 2073213 w 4093700"/>
              <a:gd name="connsiteY47" fmla="*/ 1215519 h 1267907"/>
              <a:gd name="connsiteX48" fmla="*/ 2130363 w 4093700"/>
              <a:gd name="connsiteY48" fmla="*/ 1220282 h 1267907"/>
              <a:gd name="connsiteX49" fmla="*/ 2216088 w 4093700"/>
              <a:gd name="connsiteY49" fmla="*/ 1225044 h 1267907"/>
              <a:gd name="connsiteX50" fmla="*/ 2239901 w 4093700"/>
              <a:gd name="connsiteY50" fmla="*/ 1229807 h 1267907"/>
              <a:gd name="connsiteX51" fmla="*/ 2273238 w 4093700"/>
              <a:gd name="connsiteY51" fmla="*/ 1234569 h 1267907"/>
              <a:gd name="connsiteX52" fmla="*/ 2354201 w 4093700"/>
              <a:gd name="connsiteY52" fmla="*/ 1234569 h 1267907"/>
              <a:gd name="connsiteX53" fmla="*/ 2416113 w 4093700"/>
              <a:gd name="connsiteY53" fmla="*/ 1239332 h 1267907"/>
              <a:gd name="connsiteX54" fmla="*/ 2554226 w 4093700"/>
              <a:gd name="connsiteY54" fmla="*/ 1239332 h 1267907"/>
              <a:gd name="connsiteX55" fmla="*/ 2597088 w 4093700"/>
              <a:gd name="connsiteY55" fmla="*/ 1225044 h 1267907"/>
              <a:gd name="connsiteX56" fmla="*/ 2611376 w 4093700"/>
              <a:gd name="connsiteY56" fmla="*/ 1220282 h 1267907"/>
              <a:gd name="connsiteX57" fmla="*/ 2625663 w 4093700"/>
              <a:gd name="connsiteY57" fmla="*/ 1215519 h 1267907"/>
              <a:gd name="connsiteX58" fmla="*/ 2968563 w 4093700"/>
              <a:gd name="connsiteY58" fmla="*/ 1225044 h 1267907"/>
              <a:gd name="connsiteX59" fmla="*/ 3063813 w 4093700"/>
              <a:gd name="connsiteY59" fmla="*/ 1220282 h 1267907"/>
              <a:gd name="connsiteX60" fmla="*/ 3220976 w 4093700"/>
              <a:gd name="connsiteY60" fmla="*/ 1225044 h 1267907"/>
              <a:gd name="connsiteX61" fmla="*/ 3235263 w 4093700"/>
              <a:gd name="connsiteY61" fmla="*/ 1229807 h 1267907"/>
              <a:gd name="connsiteX62" fmla="*/ 3278126 w 4093700"/>
              <a:gd name="connsiteY62" fmla="*/ 1239332 h 1267907"/>
              <a:gd name="connsiteX63" fmla="*/ 3292413 w 4093700"/>
              <a:gd name="connsiteY63" fmla="*/ 1244094 h 1267907"/>
              <a:gd name="connsiteX64" fmla="*/ 3382901 w 4093700"/>
              <a:gd name="connsiteY64" fmla="*/ 1248857 h 1267907"/>
              <a:gd name="connsiteX65" fmla="*/ 3416238 w 4093700"/>
              <a:gd name="connsiteY65" fmla="*/ 1244094 h 1267907"/>
              <a:gd name="connsiteX66" fmla="*/ 3444813 w 4093700"/>
              <a:gd name="connsiteY66" fmla="*/ 1234569 h 1267907"/>
              <a:gd name="connsiteX67" fmla="*/ 3487676 w 4093700"/>
              <a:gd name="connsiteY67" fmla="*/ 1220282 h 1267907"/>
              <a:gd name="connsiteX68" fmla="*/ 3525776 w 4093700"/>
              <a:gd name="connsiteY68" fmla="*/ 1215519 h 1267907"/>
              <a:gd name="connsiteX69" fmla="*/ 3682938 w 4093700"/>
              <a:gd name="connsiteY69" fmla="*/ 1220282 h 1267907"/>
              <a:gd name="connsiteX70" fmla="*/ 3711513 w 4093700"/>
              <a:gd name="connsiteY70" fmla="*/ 1229807 h 1267907"/>
              <a:gd name="connsiteX71" fmla="*/ 3735326 w 4093700"/>
              <a:gd name="connsiteY71" fmla="*/ 1234569 h 1267907"/>
              <a:gd name="connsiteX72" fmla="*/ 3802001 w 4093700"/>
              <a:gd name="connsiteY72" fmla="*/ 1220282 h 1267907"/>
              <a:gd name="connsiteX73" fmla="*/ 3921063 w 4093700"/>
              <a:gd name="connsiteY73" fmla="*/ 1215519 h 1267907"/>
              <a:gd name="connsiteX74" fmla="*/ 3949638 w 4093700"/>
              <a:gd name="connsiteY74" fmla="*/ 1201232 h 1267907"/>
              <a:gd name="connsiteX75" fmla="*/ 3973451 w 4093700"/>
              <a:gd name="connsiteY75" fmla="*/ 1182182 h 1267907"/>
              <a:gd name="connsiteX76" fmla="*/ 3987738 w 4093700"/>
              <a:gd name="connsiteY76" fmla="*/ 1172657 h 1267907"/>
              <a:gd name="connsiteX77" fmla="*/ 4002026 w 4093700"/>
              <a:gd name="connsiteY77" fmla="*/ 1167894 h 1267907"/>
              <a:gd name="connsiteX78" fmla="*/ 4006788 w 4093700"/>
              <a:gd name="connsiteY78" fmla="*/ 1115507 h 1267907"/>
              <a:gd name="connsiteX79" fmla="*/ 4011551 w 4093700"/>
              <a:gd name="connsiteY79" fmla="*/ 1101219 h 1267907"/>
              <a:gd name="connsiteX80" fmla="*/ 4025838 w 4093700"/>
              <a:gd name="connsiteY80" fmla="*/ 1091694 h 1267907"/>
              <a:gd name="connsiteX81" fmla="*/ 4040126 w 4093700"/>
              <a:gd name="connsiteY81" fmla="*/ 1086932 h 1267907"/>
              <a:gd name="connsiteX82" fmla="*/ 4073463 w 4093700"/>
              <a:gd name="connsiteY82" fmla="*/ 1039307 h 1267907"/>
              <a:gd name="connsiteX83" fmla="*/ 4068701 w 4093700"/>
              <a:gd name="connsiteY83" fmla="*/ 996444 h 1267907"/>
              <a:gd name="connsiteX84" fmla="*/ 4063938 w 4093700"/>
              <a:gd name="connsiteY84" fmla="*/ 982157 h 1267907"/>
              <a:gd name="connsiteX85" fmla="*/ 4059176 w 4093700"/>
              <a:gd name="connsiteY85" fmla="*/ 963107 h 1267907"/>
              <a:gd name="connsiteX86" fmla="*/ 4054413 w 4093700"/>
              <a:gd name="connsiteY86" fmla="*/ 925007 h 1267907"/>
              <a:gd name="connsiteX87" fmla="*/ 4068701 w 4093700"/>
              <a:gd name="connsiteY87" fmla="*/ 863094 h 1267907"/>
              <a:gd name="connsiteX88" fmla="*/ 4073463 w 4093700"/>
              <a:gd name="connsiteY88" fmla="*/ 848807 h 1267907"/>
              <a:gd name="connsiteX89" fmla="*/ 4059176 w 4093700"/>
              <a:gd name="connsiteY89" fmla="*/ 815469 h 1267907"/>
              <a:gd name="connsiteX90" fmla="*/ 4044888 w 4093700"/>
              <a:gd name="connsiteY90" fmla="*/ 786894 h 1267907"/>
              <a:gd name="connsiteX91" fmla="*/ 4054413 w 4093700"/>
              <a:gd name="connsiteY91" fmla="*/ 639257 h 1267907"/>
              <a:gd name="connsiteX92" fmla="*/ 4063938 w 4093700"/>
              <a:gd name="connsiteY92" fmla="*/ 544007 h 1267907"/>
              <a:gd name="connsiteX93" fmla="*/ 4059176 w 4093700"/>
              <a:gd name="connsiteY93" fmla="*/ 486857 h 1267907"/>
              <a:gd name="connsiteX94" fmla="*/ 4059176 w 4093700"/>
              <a:gd name="connsiteY94" fmla="*/ 410657 h 1267907"/>
              <a:gd name="connsiteX95" fmla="*/ 4068701 w 4093700"/>
              <a:gd name="connsiteY95" fmla="*/ 396369 h 1267907"/>
              <a:gd name="connsiteX96" fmla="*/ 4073463 w 4093700"/>
              <a:gd name="connsiteY96" fmla="*/ 382082 h 1267907"/>
              <a:gd name="connsiteX97" fmla="*/ 4063938 w 4093700"/>
              <a:gd name="connsiteY97" fmla="*/ 329694 h 1267907"/>
              <a:gd name="connsiteX98" fmla="*/ 4044888 w 4093700"/>
              <a:gd name="connsiteY98" fmla="*/ 301119 h 1267907"/>
              <a:gd name="connsiteX99" fmla="*/ 4054413 w 4093700"/>
              <a:gd name="connsiteY99" fmla="*/ 258257 h 1267907"/>
              <a:gd name="connsiteX100" fmla="*/ 4073463 w 4093700"/>
              <a:gd name="connsiteY100" fmla="*/ 229682 h 1267907"/>
              <a:gd name="connsiteX101" fmla="*/ 4078226 w 4093700"/>
              <a:gd name="connsiteY101" fmla="*/ 215394 h 1267907"/>
              <a:gd name="connsiteX102" fmla="*/ 4087751 w 4093700"/>
              <a:gd name="connsiteY102" fmla="*/ 201107 h 1267907"/>
              <a:gd name="connsiteX103" fmla="*/ 4087751 w 4093700"/>
              <a:gd name="connsiteY103" fmla="*/ 110619 h 1267907"/>
              <a:gd name="connsiteX104" fmla="*/ 4073463 w 4093700"/>
              <a:gd name="connsiteY104" fmla="*/ 82044 h 1267907"/>
              <a:gd name="connsiteX105" fmla="*/ 4054413 w 4093700"/>
              <a:gd name="connsiteY105" fmla="*/ 67757 h 1267907"/>
              <a:gd name="connsiteX106" fmla="*/ 4025838 w 4093700"/>
              <a:gd name="connsiteY106" fmla="*/ 48707 h 1267907"/>
              <a:gd name="connsiteX107" fmla="*/ 4011551 w 4093700"/>
              <a:gd name="connsiteY107" fmla="*/ 39182 h 1267907"/>
              <a:gd name="connsiteX108" fmla="*/ 3944876 w 4093700"/>
              <a:gd name="connsiteY108" fmla="*/ 24894 h 1267907"/>
              <a:gd name="connsiteX109" fmla="*/ 3768663 w 4093700"/>
              <a:gd name="connsiteY109" fmla="*/ 29657 h 1267907"/>
              <a:gd name="connsiteX110" fmla="*/ 3754376 w 4093700"/>
              <a:gd name="connsiteY110" fmla="*/ 34419 h 1267907"/>
              <a:gd name="connsiteX111" fmla="*/ 3716276 w 4093700"/>
              <a:gd name="connsiteY111" fmla="*/ 43944 h 1267907"/>
              <a:gd name="connsiteX112" fmla="*/ 3640076 w 4093700"/>
              <a:gd name="connsiteY112" fmla="*/ 39182 h 1267907"/>
              <a:gd name="connsiteX113" fmla="*/ 3597213 w 4093700"/>
              <a:gd name="connsiteY113" fmla="*/ 24894 h 1267907"/>
              <a:gd name="connsiteX114" fmla="*/ 3554351 w 4093700"/>
              <a:gd name="connsiteY114" fmla="*/ 10607 h 1267907"/>
              <a:gd name="connsiteX115" fmla="*/ 3521013 w 4093700"/>
              <a:gd name="connsiteY115" fmla="*/ 5844 h 1267907"/>
              <a:gd name="connsiteX116" fmla="*/ 3473388 w 4093700"/>
              <a:gd name="connsiteY116" fmla="*/ 5844 h 1267907"/>
              <a:gd name="connsiteX117" fmla="*/ 3459101 w 4093700"/>
              <a:gd name="connsiteY117" fmla="*/ 15369 h 1267907"/>
              <a:gd name="connsiteX118" fmla="*/ 3382901 w 4093700"/>
              <a:gd name="connsiteY118" fmla="*/ 34419 h 1267907"/>
              <a:gd name="connsiteX119" fmla="*/ 3125726 w 4093700"/>
              <a:gd name="connsiteY119" fmla="*/ 39182 h 1267907"/>
              <a:gd name="connsiteX120" fmla="*/ 3001901 w 4093700"/>
              <a:gd name="connsiteY120" fmla="*/ 29657 h 1267907"/>
              <a:gd name="connsiteX121" fmla="*/ 2973326 w 4093700"/>
              <a:gd name="connsiteY121" fmla="*/ 20132 h 1267907"/>
              <a:gd name="connsiteX122" fmla="*/ 2959038 w 4093700"/>
              <a:gd name="connsiteY122" fmla="*/ 15369 h 1267907"/>
              <a:gd name="connsiteX123" fmla="*/ 2911413 w 4093700"/>
              <a:gd name="connsiteY123" fmla="*/ 24894 h 1267907"/>
              <a:gd name="connsiteX124" fmla="*/ 2887601 w 4093700"/>
              <a:gd name="connsiteY124" fmla="*/ 29657 h 1267907"/>
              <a:gd name="connsiteX125" fmla="*/ 2692338 w 4093700"/>
              <a:gd name="connsiteY125" fmla="*/ 34419 h 1267907"/>
              <a:gd name="connsiteX126" fmla="*/ 2578038 w 4093700"/>
              <a:gd name="connsiteY126" fmla="*/ 29657 h 1267907"/>
              <a:gd name="connsiteX127" fmla="*/ 2563751 w 4093700"/>
              <a:gd name="connsiteY127" fmla="*/ 24894 h 1267907"/>
              <a:gd name="connsiteX128" fmla="*/ 2435163 w 4093700"/>
              <a:gd name="connsiteY128" fmla="*/ 34419 h 1267907"/>
              <a:gd name="connsiteX129" fmla="*/ 2344676 w 4093700"/>
              <a:gd name="connsiteY129" fmla="*/ 39182 h 1267907"/>
              <a:gd name="connsiteX130" fmla="*/ 2220851 w 4093700"/>
              <a:gd name="connsiteY130" fmla="*/ 48707 h 1267907"/>
              <a:gd name="connsiteX131" fmla="*/ 2106551 w 4093700"/>
              <a:gd name="connsiteY131" fmla="*/ 43944 h 1267907"/>
              <a:gd name="connsiteX132" fmla="*/ 1897001 w 4093700"/>
              <a:gd name="connsiteY132" fmla="*/ 39182 h 1267907"/>
              <a:gd name="connsiteX133" fmla="*/ 1835088 w 4093700"/>
              <a:gd name="connsiteY133" fmla="*/ 34419 h 1267907"/>
              <a:gd name="connsiteX134" fmla="*/ 1806513 w 4093700"/>
              <a:gd name="connsiteY134" fmla="*/ 24894 h 1267907"/>
              <a:gd name="connsiteX135" fmla="*/ 1792226 w 4093700"/>
              <a:gd name="connsiteY135" fmla="*/ 20132 h 1267907"/>
              <a:gd name="connsiteX136" fmla="*/ 1711263 w 4093700"/>
              <a:gd name="connsiteY136" fmla="*/ 15369 h 1267907"/>
              <a:gd name="connsiteX137" fmla="*/ 1658876 w 4093700"/>
              <a:gd name="connsiteY137" fmla="*/ 10607 h 1267907"/>
              <a:gd name="connsiteX138" fmla="*/ 1596963 w 4093700"/>
              <a:gd name="connsiteY138" fmla="*/ 15369 h 1267907"/>
              <a:gd name="connsiteX139" fmla="*/ 1573151 w 4093700"/>
              <a:gd name="connsiteY139" fmla="*/ 20132 h 1267907"/>
              <a:gd name="connsiteX140" fmla="*/ 1525526 w 4093700"/>
              <a:gd name="connsiteY140" fmla="*/ 24894 h 1267907"/>
              <a:gd name="connsiteX141" fmla="*/ 1496951 w 4093700"/>
              <a:gd name="connsiteY141" fmla="*/ 29657 h 1267907"/>
              <a:gd name="connsiteX142" fmla="*/ 1468376 w 4093700"/>
              <a:gd name="connsiteY142" fmla="*/ 39182 h 1267907"/>
              <a:gd name="connsiteX143" fmla="*/ 1273113 w 4093700"/>
              <a:gd name="connsiteY143" fmla="*/ 34419 h 1267907"/>
              <a:gd name="connsiteX144" fmla="*/ 1244538 w 4093700"/>
              <a:gd name="connsiteY144" fmla="*/ 29657 h 1267907"/>
              <a:gd name="connsiteX145" fmla="*/ 1049276 w 4093700"/>
              <a:gd name="connsiteY145" fmla="*/ 34419 h 1267907"/>
              <a:gd name="connsiteX146" fmla="*/ 1025463 w 4093700"/>
              <a:gd name="connsiteY146" fmla="*/ 39182 h 1267907"/>
              <a:gd name="connsiteX147" fmla="*/ 1011176 w 4093700"/>
              <a:gd name="connsiteY147" fmla="*/ 43944 h 1267907"/>
              <a:gd name="connsiteX148" fmla="*/ 792101 w 4093700"/>
              <a:gd name="connsiteY148" fmla="*/ 39182 h 1267907"/>
              <a:gd name="connsiteX149" fmla="*/ 734951 w 4093700"/>
              <a:gd name="connsiteY149" fmla="*/ 34419 h 1267907"/>
              <a:gd name="connsiteX150" fmla="*/ 711138 w 4093700"/>
              <a:gd name="connsiteY150" fmla="*/ 29657 h 1267907"/>
              <a:gd name="connsiteX151" fmla="*/ 653988 w 4093700"/>
              <a:gd name="connsiteY151" fmla="*/ 24894 h 1267907"/>
              <a:gd name="connsiteX152" fmla="*/ 606363 w 4093700"/>
              <a:gd name="connsiteY152" fmla="*/ 15369 h 1267907"/>
              <a:gd name="connsiteX153" fmla="*/ 520638 w 4093700"/>
              <a:gd name="connsiteY153" fmla="*/ 20132 h 1267907"/>
              <a:gd name="connsiteX154" fmla="*/ 449201 w 4093700"/>
              <a:gd name="connsiteY154" fmla="*/ 29657 h 1267907"/>
              <a:gd name="connsiteX155" fmla="*/ 434913 w 4093700"/>
              <a:gd name="connsiteY155" fmla="*/ 34419 h 1267907"/>
              <a:gd name="connsiteX156" fmla="*/ 301563 w 4093700"/>
              <a:gd name="connsiteY156" fmla="*/ 29657 h 1267907"/>
              <a:gd name="connsiteX157" fmla="*/ 253938 w 4093700"/>
              <a:gd name="connsiteY157" fmla="*/ 24894 h 1267907"/>
              <a:gd name="connsiteX158" fmla="*/ 206313 w 4093700"/>
              <a:gd name="connsiteY158" fmla="*/ 15369 h 1267907"/>
              <a:gd name="connsiteX159" fmla="*/ 106301 w 4093700"/>
              <a:gd name="connsiteY159" fmla="*/ 10607 h 1267907"/>
              <a:gd name="connsiteX160" fmla="*/ 68201 w 4093700"/>
              <a:gd name="connsiteY160" fmla="*/ 15369 h 1267907"/>
              <a:gd name="connsiteX161" fmla="*/ 53913 w 4093700"/>
              <a:gd name="connsiteY161" fmla="*/ 24894 h 1267907"/>
              <a:gd name="connsiteX162" fmla="*/ 25338 w 4093700"/>
              <a:gd name="connsiteY162" fmla="*/ 34419 h 1267907"/>
              <a:gd name="connsiteX163" fmla="*/ 11051 w 4093700"/>
              <a:gd name="connsiteY163" fmla="*/ 39182 h 1267907"/>
              <a:gd name="connsiteX164" fmla="*/ 1526 w 4093700"/>
              <a:gd name="connsiteY164" fmla="*/ 1205994 h 1267907"/>
              <a:gd name="connsiteX0" fmla="*/ 7093 w 4099267"/>
              <a:gd name="connsiteY0" fmla="*/ 1205994 h 1295790"/>
              <a:gd name="connsiteX1" fmla="*/ 49955 w 4099267"/>
              <a:gd name="connsiteY1" fmla="*/ 1215519 h 1295790"/>
              <a:gd name="connsiteX2" fmla="*/ 64243 w 4099267"/>
              <a:gd name="connsiteY2" fmla="*/ 1225044 h 1295790"/>
              <a:gd name="connsiteX3" fmla="*/ 78530 w 4099267"/>
              <a:gd name="connsiteY3" fmla="*/ 1229807 h 1295790"/>
              <a:gd name="connsiteX4" fmla="*/ 192830 w 4099267"/>
              <a:gd name="connsiteY4" fmla="*/ 1225044 h 1295790"/>
              <a:gd name="connsiteX5" fmla="*/ 221405 w 4099267"/>
              <a:gd name="connsiteY5" fmla="*/ 1215519 h 1295790"/>
              <a:gd name="connsiteX6" fmla="*/ 235693 w 4099267"/>
              <a:gd name="connsiteY6" fmla="*/ 1210757 h 1295790"/>
              <a:gd name="connsiteX7" fmla="*/ 249980 w 4099267"/>
              <a:gd name="connsiteY7" fmla="*/ 1205994 h 1295790"/>
              <a:gd name="connsiteX8" fmla="*/ 283318 w 4099267"/>
              <a:gd name="connsiteY8" fmla="*/ 1215519 h 1295790"/>
              <a:gd name="connsiteX9" fmla="*/ 297605 w 4099267"/>
              <a:gd name="connsiteY9" fmla="*/ 1225044 h 1295790"/>
              <a:gd name="connsiteX10" fmla="*/ 507155 w 4099267"/>
              <a:gd name="connsiteY10" fmla="*/ 1225044 h 1295790"/>
              <a:gd name="connsiteX11" fmla="*/ 540493 w 4099267"/>
              <a:gd name="connsiteY11" fmla="*/ 1239332 h 1295790"/>
              <a:gd name="connsiteX12" fmla="*/ 554780 w 4099267"/>
              <a:gd name="connsiteY12" fmla="*/ 1244094 h 1295790"/>
              <a:gd name="connsiteX13" fmla="*/ 564305 w 4099267"/>
              <a:gd name="connsiteY13" fmla="*/ 1229807 h 1295790"/>
              <a:gd name="connsiteX14" fmla="*/ 602405 w 4099267"/>
              <a:gd name="connsiteY14" fmla="*/ 1239332 h 1295790"/>
              <a:gd name="connsiteX15" fmla="*/ 616693 w 4099267"/>
              <a:gd name="connsiteY15" fmla="*/ 1253619 h 1295790"/>
              <a:gd name="connsiteX16" fmla="*/ 630980 w 4099267"/>
              <a:gd name="connsiteY16" fmla="*/ 1258382 h 1295790"/>
              <a:gd name="connsiteX17" fmla="*/ 645268 w 4099267"/>
              <a:gd name="connsiteY17" fmla="*/ 1267907 h 1295790"/>
              <a:gd name="connsiteX18" fmla="*/ 707180 w 4099267"/>
              <a:gd name="connsiteY18" fmla="*/ 1263144 h 1295790"/>
              <a:gd name="connsiteX19" fmla="*/ 721468 w 4099267"/>
              <a:gd name="connsiteY19" fmla="*/ 1258382 h 1295790"/>
              <a:gd name="connsiteX20" fmla="*/ 740518 w 4099267"/>
              <a:gd name="connsiteY20" fmla="*/ 1253619 h 1295790"/>
              <a:gd name="connsiteX21" fmla="*/ 754805 w 4099267"/>
              <a:gd name="connsiteY21" fmla="*/ 1248857 h 1295790"/>
              <a:gd name="connsiteX22" fmla="*/ 826243 w 4099267"/>
              <a:gd name="connsiteY22" fmla="*/ 1244094 h 1295790"/>
              <a:gd name="connsiteX23" fmla="*/ 864343 w 4099267"/>
              <a:gd name="connsiteY23" fmla="*/ 1239332 h 1295790"/>
              <a:gd name="connsiteX24" fmla="*/ 892918 w 4099267"/>
              <a:gd name="connsiteY24" fmla="*/ 1229807 h 1295790"/>
              <a:gd name="connsiteX25" fmla="*/ 907205 w 4099267"/>
              <a:gd name="connsiteY25" fmla="*/ 1225044 h 1295790"/>
              <a:gd name="connsiteX26" fmla="*/ 1069130 w 4099267"/>
              <a:gd name="connsiteY26" fmla="*/ 1234569 h 1295790"/>
              <a:gd name="connsiteX27" fmla="*/ 1083418 w 4099267"/>
              <a:gd name="connsiteY27" fmla="*/ 1239332 h 1295790"/>
              <a:gd name="connsiteX28" fmla="*/ 1097705 w 4099267"/>
              <a:gd name="connsiteY28" fmla="*/ 1248857 h 1295790"/>
              <a:gd name="connsiteX29" fmla="*/ 1202480 w 4099267"/>
              <a:gd name="connsiteY29" fmla="*/ 1244094 h 1295790"/>
              <a:gd name="connsiteX30" fmla="*/ 1245343 w 4099267"/>
              <a:gd name="connsiteY30" fmla="*/ 1225044 h 1295790"/>
              <a:gd name="connsiteX31" fmla="*/ 1273918 w 4099267"/>
              <a:gd name="connsiteY31" fmla="*/ 1220282 h 1295790"/>
              <a:gd name="connsiteX32" fmla="*/ 1488230 w 4099267"/>
              <a:gd name="connsiteY32" fmla="*/ 1225044 h 1295790"/>
              <a:gd name="connsiteX33" fmla="*/ 1531093 w 4099267"/>
              <a:gd name="connsiteY33" fmla="*/ 1239332 h 1295790"/>
              <a:gd name="connsiteX34" fmla="*/ 1545380 w 4099267"/>
              <a:gd name="connsiteY34" fmla="*/ 1244094 h 1295790"/>
              <a:gd name="connsiteX35" fmla="*/ 1578718 w 4099267"/>
              <a:gd name="connsiteY35" fmla="*/ 1239332 h 1295790"/>
              <a:gd name="connsiteX36" fmla="*/ 1593005 w 4099267"/>
              <a:gd name="connsiteY36" fmla="*/ 1234569 h 1295790"/>
              <a:gd name="connsiteX37" fmla="*/ 1616818 w 4099267"/>
              <a:gd name="connsiteY37" fmla="*/ 1229807 h 1295790"/>
              <a:gd name="connsiteX38" fmla="*/ 1788268 w 4099267"/>
              <a:gd name="connsiteY38" fmla="*/ 1234569 h 1295790"/>
              <a:gd name="connsiteX39" fmla="*/ 1845418 w 4099267"/>
              <a:gd name="connsiteY39" fmla="*/ 1239332 h 1295790"/>
              <a:gd name="connsiteX40" fmla="*/ 1893043 w 4099267"/>
              <a:gd name="connsiteY40" fmla="*/ 1253619 h 1295790"/>
              <a:gd name="connsiteX41" fmla="*/ 1907330 w 4099267"/>
              <a:gd name="connsiteY41" fmla="*/ 1258382 h 1295790"/>
              <a:gd name="connsiteX42" fmla="*/ 1921618 w 4099267"/>
              <a:gd name="connsiteY42" fmla="*/ 1267907 h 1295790"/>
              <a:gd name="connsiteX43" fmla="*/ 1974005 w 4099267"/>
              <a:gd name="connsiteY43" fmla="*/ 1258382 h 1295790"/>
              <a:gd name="connsiteX44" fmla="*/ 1988293 w 4099267"/>
              <a:gd name="connsiteY44" fmla="*/ 1248857 h 1295790"/>
              <a:gd name="connsiteX45" fmla="*/ 2002580 w 4099267"/>
              <a:gd name="connsiteY45" fmla="*/ 1244094 h 1295790"/>
              <a:gd name="connsiteX46" fmla="*/ 2031155 w 4099267"/>
              <a:gd name="connsiteY46" fmla="*/ 1225044 h 1295790"/>
              <a:gd name="connsiteX47" fmla="*/ 2078780 w 4099267"/>
              <a:gd name="connsiteY47" fmla="*/ 1215519 h 1295790"/>
              <a:gd name="connsiteX48" fmla="*/ 2135930 w 4099267"/>
              <a:gd name="connsiteY48" fmla="*/ 1220282 h 1295790"/>
              <a:gd name="connsiteX49" fmla="*/ 2221655 w 4099267"/>
              <a:gd name="connsiteY49" fmla="*/ 1225044 h 1295790"/>
              <a:gd name="connsiteX50" fmla="*/ 2245468 w 4099267"/>
              <a:gd name="connsiteY50" fmla="*/ 1229807 h 1295790"/>
              <a:gd name="connsiteX51" fmla="*/ 2278805 w 4099267"/>
              <a:gd name="connsiteY51" fmla="*/ 1234569 h 1295790"/>
              <a:gd name="connsiteX52" fmla="*/ 2359768 w 4099267"/>
              <a:gd name="connsiteY52" fmla="*/ 1234569 h 1295790"/>
              <a:gd name="connsiteX53" fmla="*/ 2421680 w 4099267"/>
              <a:gd name="connsiteY53" fmla="*/ 1239332 h 1295790"/>
              <a:gd name="connsiteX54" fmla="*/ 2559793 w 4099267"/>
              <a:gd name="connsiteY54" fmla="*/ 1239332 h 1295790"/>
              <a:gd name="connsiteX55" fmla="*/ 2602655 w 4099267"/>
              <a:gd name="connsiteY55" fmla="*/ 1225044 h 1295790"/>
              <a:gd name="connsiteX56" fmla="*/ 2616943 w 4099267"/>
              <a:gd name="connsiteY56" fmla="*/ 1220282 h 1295790"/>
              <a:gd name="connsiteX57" fmla="*/ 2631230 w 4099267"/>
              <a:gd name="connsiteY57" fmla="*/ 1215519 h 1295790"/>
              <a:gd name="connsiteX58" fmla="*/ 2974130 w 4099267"/>
              <a:gd name="connsiteY58" fmla="*/ 1225044 h 1295790"/>
              <a:gd name="connsiteX59" fmla="*/ 3069380 w 4099267"/>
              <a:gd name="connsiteY59" fmla="*/ 1220282 h 1295790"/>
              <a:gd name="connsiteX60" fmla="*/ 3226543 w 4099267"/>
              <a:gd name="connsiteY60" fmla="*/ 1225044 h 1295790"/>
              <a:gd name="connsiteX61" fmla="*/ 3240830 w 4099267"/>
              <a:gd name="connsiteY61" fmla="*/ 1229807 h 1295790"/>
              <a:gd name="connsiteX62" fmla="*/ 3283693 w 4099267"/>
              <a:gd name="connsiteY62" fmla="*/ 1239332 h 1295790"/>
              <a:gd name="connsiteX63" fmla="*/ 3297980 w 4099267"/>
              <a:gd name="connsiteY63" fmla="*/ 1244094 h 1295790"/>
              <a:gd name="connsiteX64" fmla="*/ 3388468 w 4099267"/>
              <a:gd name="connsiteY64" fmla="*/ 1248857 h 1295790"/>
              <a:gd name="connsiteX65" fmla="*/ 3421805 w 4099267"/>
              <a:gd name="connsiteY65" fmla="*/ 1244094 h 1295790"/>
              <a:gd name="connsiteX66" fmla="*/ 3450380 w 4099267"/>
              <a:gd name="connsiteY66" fmla="*/ 1234569 h 1295790"/>
              <a:gd name="connsiteX67" fmla="*/ 3493243 w 4099267"/>
              <a:gd name="connsiteY67" fmla="*/ 1220282 h 1295790"/>
              <a:gd name="connsiteX68" fmla="*/ 3531343 w 4099267"/>
              <a:gd name="connsiteY68" fmla="*/ 1215519 h 1295790"/>
              <a:gd name="connsiteX69" fmla="*/ 3688505 w 4099267"/>
              <a:gd name="connsiteY69" fmla="*/ 1220282 h 1295790"/>
              <a:gd name="connsiteX70" fmla="*/ 3717080 w 4099267"/>
              <a:gd name="connsiteY70" fmla="*/ 1229807 h 1295790"/>
              <a:gd name="connsiteX71" fmla="*/ 3740893 w 4099267"/>
              <a:gd name="connsiteY71" fmla="*/ 1234569 h 1295790"/>
              <a:gd name="connsiteX72" fmla="*/ 3807568 w 4099267"/>
              <a:gd name="connsiteY72" fmla="*/ 1220282 h 1295790"/>
              <a:gd name="connsiteX73" fmla="*/ 3926630 w 4099267"/>
              <a:gd name="connsiteY73" fmla="*/ 1215519 h 1295790"/>
              <a:gd name="connsiteX74" fmla="*/ 3955205 w 4099267"/>
              <a:gd name="connsiteY74" fmla="*/ 1201232 h 1295790"/>
              <a:gd name="connsiteX75" fmla="*/ 3979018 w 4099267"/>
              <a:gd name="connsiteY75" fmla="*/ 1182182 h 1295790"/>
              <a:gd name="connsiteX76" fmla="*/ 3993305 w 4099267"/>
              <a:gd name="connsiteY76" fmla="*/ 1172657 h 1295790"/>
              <a:gd name="connsiteX77" fmla="*/ 4007593 w 4099267"/>
              <a:gd name="connsiteY77" fmla="*/ 1167894 h 1295790"/>
              <a:gd name="connsiteX78" fmla="*/ 4012355 w 4099267"/>
              <a:gd name="connsiteY78" fmla="*/ 1115507 h 1295790"/>
              <a:gd name="connsiteX79" fmla="*/ 4017118 w 4099267"/>
              <a:gd name="connsiteY79" fmla="*/ 1101219 h 1295790"/>
              <a:gd name="connsiteX80" fmla="*/ 4031405 w 4099267"/>
              <a:gd name="connsiteY80" fmla="*/ 1091694 h 1295790"/>
              <a:gd name="connsiteX81" fmla="*/ 4045693 w 4099267"/>
              <a:gd name="connsiteY81" fmla="*/ 1086932 h 1295790"/>
              <a:gd name="connsiteX82" fmla="*/ 4079030 w 4099267"/>
              <a:gd name="connsiteY82" fmla="*/ 1039307 h 1295790"/>
              <a:gd name="connsiteX83" fmla="*/ 4074268 w 4099267"/>
              <a:gd name="connsiteY83" fmla="*/ 996444 h 1295790"/>
              <a:gd name="connsiteX84" fmla="*/ 4069505 w 4099267"/>
              <a:gd name="connsiteY84" fmla="*/ 982157 h 1295790"/>
              <a:gd name="connsiteX85" fmla="*/ 4064743 w 4099267"/>
              <a:gd name="connsiteY85" fmla="*/ 963107 h 1295790"/>
              <a:gd name="connsiteX86" fmla="*/ 4059980 w 4099267"/>
              <a:gd name="connsiteY86" fmla="*/ 925007 h 1295790"/>
              <a:gd name="connsiteX87" fmla="*/ 4074268 w 4099267"/>
              <a:gd name="connsiteY87" fmla="*/ 863094 h 1295790"/>
              <a:gd name="connsiteX88" fmla="*/ 4079030 w 4099267"/>
              <a:gd name="connsiteY88" fmla="*/ 848807 h 1295790"/>
              <a:gd name="connsiteX89" fmla="*/ 4064743 w 4099267"/>
              <a:gd name="connsiteY89" fmla="*/ 815469 h 1295790"/>
              <a:gd name="connsiteX90" fmla="*/ 4050455 w 4099267"/>
              <a:gd name="connsiteY90" fmla="*/ 786894 h 1295790"/>
              <a:gd name="connsiteX91" fmla="*/ 4059980 w 4099267"/>
              <a:gd name="connsiteY91" fmla="*/ 639257 h 1295790"/>
              <a:gd name="connsiteX92" fmla="*/ 4069505 w 4099267"/>
              <a:gd name="connsiteY92" fmla="*/ 544007 h 1295790"/>
              <a:gd name="connsiteX93" fmla="*/ 4064743 w 4099267"/>
              <a:gd name="connsiteY93" fmla="*/ 486857 h 1295790"/>
              <a:gd name="connsiteX94" fmla="*/ 4064743 w 4099267"/>
              <a:gd name="connsiteY94" fmla="*/ 410657 h 1295790"/>
              <a:gd name="connsiteX95" fmla="*/ 4074268 w 4099267"/>
              <a:gd name="connsiteY95" fmla="*/ 396369 h 1295790"/>
              <a:gd name="connsiteX96" fmla="*/ 4079030 w 4099267"/>
              <a:gd name="connsiteY96" fmla="*/ 382082 h 1295790"/>
              <a:gd name="connsiteX97" fmla="*/ 4069505 w 4099267"/>
              <a:gd name="connsiteY97" fmla="*/ 329694 h 1295790"/>
              <a:gd name="connsiteX98" fmla="*/ 4050455 w 4099267"/>
              <a:gd name="connsiteY98" fmla="*/ 301119 h 1295790"/>
              <a:gd name="connsiteX99" fmla="*/ 4059980 w 4099267"/>
              <a:gd name="connsiteY99" fmla="*/ 258257 h 1295790"/>
              <a:gd name="connsiteX100" fmla="*/ 4079030 w 4099267"/>
              <a:gd name="connsiteY100" fmla="*/ 229682 h 1295790"/>
              <a:gd name="connsiteX101" fmla="*/ 4083793 w 4099267"/>
              <a:gd name="connsiteY101" fmla="*/ 215394 h 1295790"/>
              <a:gd name="connsiteX102" fmla="*/ 4093318 w 4099267"/>
              <a:gd name="connsiteY102" fmla="*/ 201107 h 1295790"/>
              <a:gd name="connsiteX103" fmla="*/ 4093318 w 4099267"/>
              <a:gd name="connsiteY103" fmla="*/ 110619 h 1295790"/>
              <a:gd name="connsiteX104" fmla="*/ 4079030 w 4099267"/>
              <a:gd name="connsiteY104" fmla="*/ 82044 h 1295790"/>
              <a:gd name="connsiteX105" fmla="*/ 4059980 w 4099267"/>
              <a:gd name="connsiteY105" fmla="*/ 67757 h 1295790"/>
              <a:gd name="connsiteX106" fmla="*/ 4031405 w 4099267"/>
              <a:gd name="connsiteY106" fmla="*/ 48707 h 1295790"/>
              <a:gd name="connsiteX107" fmla="*/ 4017118 w 4099267"/>
              <a:gd name="connsiteY107" fmla="*/ 39182 h 1295790"/>
              <a:gd name="connsiteX108" fmla="*/ 3950443 w 4099267"/>
              <a:gd name="connsiteY108" fmla="*/ 24894 h 1295790"/>
              <a:gd name="connsiteX109" fmla="*/ 3774230 w 4099267"/>
              <a:gd name="connsiteY109" fmla="*/ 29657 h 1295790"/>
              <a:gd name="connsiteX110" fmla="*/ 3759943 w 4099267"/>
              <a:gd name="connsiteY110" fmla="*/ 34419 h 1295790"/>
              <a:gd name="connsiteX111" fmla="*/ 3721843 w 4099267"/>
              <a:gd name="connsiteY111" fmla="*/ 43944 h 1295790"/>
              <a:gd name="connsiteX112" fmla="*/ 3645643 w 4099267"/>
              <a:gd name="connsiteY112" fmla="*/ 39182 h 1295790"/>
              <a:gd name="connsiteX113" fmla="*/ 3602780 w 4099267"/>
              <a:gd name="connsiteY113" fmla="*/ 24894 h 1295790"/>
              <a:gd name="connsiteX114" fmla="*/ 3559918 w 4099267"/>
              <a:gd name="connsiteY114" fmla="*/ 10607 h 1295790"/>
              <a:gd name="connsiteX115" fmla="*/ 3526580 w 4099267"/>
              <a:gd name="connsiteY115" fmla="*/ 5844 h 1295790"/>
              <a:gd name="connsiteX116" fmla="*/ 3478955 w 4099267"/>
              <a:gd name="connsiteY116" fmla="*/ 5844 h 1295790"/>
              <a:gd name="connsiteX117" fmla="*/ 3464668 w 4099267"/>
              <a:gd name="connsiteY117" fmla="*/ 15369 h 1295790"/>
              <a:gd name="connsiteX118" fmla="*/ 3388468 w 4099267"/>
              <a:gd name="connsiteY118" fmla="*/ 34419 h 1295790"/>
              <a:gd name="connsiteX119" fmla="*/ 3131293 w 4099267"/>
              <a:gd name="connsiteY119" fmla="*/ 39182 h 1295790"/>
              <a:gd name="connsiteX120" fmla="*/ 3007468 w 4099267"/>
              <a:gd name="connsiteY120" fmla="*/ 29657 h 1295790"/>
              <a:gd name="connsiteX121" fmla="*/ 2978893 w 4099267"/>
              <a:gd name="connsiteY121" fmla="*/ 20132 h 1295790"/>
              <a:gd name="connsiteX122" fmla="*/ 2964605 w 4099267"/>
              <a:gd name="connsiteY122" fmla="*/ 15369 h 1295790"/>
              <a:gd name="connsiteX123" fmla="*/ 2916980 w 4099267"/>
              <a:gd name="connsiteY123" fmla="*/ 24894 h 1295790"/>
              <a:gd name="connsiteX124" fmla="*/ 2893168 w 4099267"/>
              <a:gd name="connsiteY124" fmla="*/ 29657 h 1295790"/>
              <a:gd name="connsiteX125" fmla="*/ 2697905 w 4099267"/>
              <a:gd name="connsiteY125" fmla="*/ 34419 h 1295790"/>
              <a:gd name="connsiteX126" fmla="*/ 2583605 w 4099267"/>
              <a:gd name="connsiteY126" fmla="*/ 29657 h 1295790"/>
              <a:gd name="connsiteX127" fmla="*/ 2569318 w 4099267"/>
              <a:gd name="connsiteY127" fmla="*/ 24894 h 1295790"/>
              <a:gd name="connsiteX128" fmla="*/ 2440730 w 4099267"/>
              <a:gd name="connsiteY128" fmla="*/ 34419 h 1295790"/>
              <a:gd name="connsiteX129" fmla="*/ 2350243 w 4099267"/>
              <a:gd name="connsiteY129" fmla="*/ 39182 h 1295790"/>
              <a:gd name="connsiteX130" fmla="*/ 2226418 w 4099267"/>
              <a:gd name="connsiteY130" fmla="*/ 48707 h 1295790"/>
              <a:gd name="connsiteX131" fmla="*/ 2112118 w 4099267"/>
              <a:gd name="connsiteY131" fmla="*/ 43944 h 1295790"/>
              <a:gd name="connsiteX132" fmla="*/ 1902568 w 4099267"/>
              <a:gd name="connsiteY132" fmla="*/ 39182 h 1295790"/>
              <a:gd name="connsiteX133" fmla="*/ 1840655 w 4099267"/>
              <a:gd name="connsiteY133" fmla="*/ 34419 h 1295790"/>
              <a:gd name="connsiteX134" fmla="*/ 1812080 w 4099267"/>
              <a:gd name="connsiteY134" fmla="*/ 24894 h 1295790"/>
              <a:gd name="connsiteX135" fmla="*/ 1797793 w 4099267"/>
              <a:gd name="connsiteY135" fmla="*/ 20132 h 1295790"/>
              <a:gd name="connsiteX136" fmla="*/ 1716830 w 4099267"/>
              <a:gd name="connsiteY136" fmla="*/ 15369 h 1295790"/>
              <a:gd name="connsiteX137" fmla="*/ 1664443 w 4099267"/>
              <a:gd name="connsiteY137" fmla="*/ 10607 h 1295790"/>
              <a:gd name="connsiteX138" fmla="*/ 1602530 w 4099267"/>
              <a:gd name="connsiteY138" fmla="*/ 15369 h 1295790"/>
              <a:gd name="connsiteX139" fmla="*/ 1578718 w 4099267"/>
              <a:gd name="connsiteY139" fmla="*/ 20132 h 1295790"/>
              <a:gd name="connsiteX140" fmla="*/ 1531093 w 4099267"/>
              <a:gd name="connsiteY140" fmla="*/ 24894 h 1295790"/>
              <a:gd name="connsiteX141" fmla="*/ 1502518 w 4099267"/>
              <a:gd name="connsiteY141" fmla="*/ 29657 h 1295790"/>
              <a:gd name="connsiteX142" fmla="*/ 1473943 w 4099267"/>
              <a:gd name="connsiteY142" fmla="*/ 39182 h 1295790"/>
              <a:gd name="connsiteX143" fmla="*/ 1278680 w 4099267"/>
              <a:gd name="connsiteY143" fmla="*/ 34419 h 1295790"/>
              <a:gd name="connsiteX144" fmla="*/ 1250105 w 4099267"/>
              <a:gd name="connsiteY144" fmla="*/ 29657 h 1295790"/>
              <a:gd name="connsiteX145" fmla="*/ 1054843 w 4099267"/>
              <a:gd name="connsiteY145" fmla="*/ 34419 h 1295790"/>
              <a:gd name="connsiteX146" fmla="*/ 1031030 w 4099267"/>
              <a:gd name="connsiteY146" fmla="*/ 39182 h 1295790"/>
              <a:gd name="connsiteX147" fmla="*/ 1016743 w 4099267"/>
              <a:gd name="connsiteY147" fmla="*/ 43944 h 1295790"/>
              <a:gd name="connsiteX148" fmla="*/ 797668 w 4099267"/>
              <a:gd name="connsiteY148" fmla="*/ 39182 h 1295790"/>
              <a:gd name="connsiteX149" fmla="*/ 740518 w 4099267"/>
              <a:gd name="connsiteY149" fmla="*/ 34419 h 1295790"/>
              <a:gd name="connsiteX150" fmla="*/ 716705 w 4099267"/>
              <a:gd name="connsiteY150" fmla="*/ 29657 h 1295790"/>
              <a:gd name="connsiteX151" fmla="*/ 659555 w 4099267"/>
              <a:gd name="connsiteY151" fmla="*/ 24894 h 1295790"/>
              <a:gd name="connsiteX152" fmla="*/ 611930 w 4099267"/>
              <a:gd name="connsiteY152" fmla="*/ 15369 h 1295790"/>
              <a:gd name="connsiteX153" fmla="*/ 526205 w 4099267"/>
              <a:gd name="connsiteY153" fmla="*/ 20132 h 1295790"/>
              <a:gd name="connsiteX154" fmla="*/ 454768 w 4099267"/>
              <a:gd name="connsiteY154" fmla="*/ 29657 h 1295790"/>
              <a:gd name="connsiteX155" fmla="*/ 440480 w 4099267"/>
              <a:gd name="connsiteY155" fmla="*/ 34419 h 1295790"/>
              <a:gd name="connsiteX156" fmla="*/ 307130 w 4099267"/>
              <a:gd name="connsiteY156" fmla="*/ 29657 h 1295790"/>
              <a:gd name="connsiteX157" fmla="*/ 259505 w 4099267"/>
              <a:gd name="connsiteY157" fmla="*/ 24894 h 1295790"/>
              <a:gd name="connsiteX158" fmla="*/ 211880 w 4099267"/>
              <a:gd name="connsiteY158" fmla="*/ 15369 h 1295790"/>
              <a:gd name="connsiteX159" fmla="*/ 111868 w 4099267"/>
              <a:gd name="connsiteY159" fmla="*/ 10607 h 1295790"/>
              <a:gd name="connsiteX160" fmla="*/ 73768 w 4099267"/>
              <a:gd name="connsiteY160" fmla="*/ 15369 h 1295790"/>
              <a:gd name="connsiteX161" fmla="*/ 59480 w 4099267"/>
              <a:gd name="connsiteY161" fmla="*/ 24894 h 1295790"/>
              <a:gd name="connsiteX162" fmla="*/ 30905 w 4099267"/>
              <a:gd name="connsiteY162" fmla="*/ 34419 h 1295790"/>
              <a:gd name="connsiteX163" fmla="*/ 2330 w 4099267"/>
              <a:gd name="connsiteY163" fmla="*/ 29657 h 1295790"/>
              <a:gd name="connsiteX164" fmla="*/ 7093 w 4099267"/>
              <a:gd name="connsiteY164" fmla="*/ 1205994 h 1295790"/>
              <a:gd name="connsiteX0" fmla="*/ 7093 w 4099267"/>
              <a:gd name="connsiteY0" fmla="*/ 1205994 h 1267907"/>
              <a:gd name="connsiteX1" fmla="*/ 49955 w 4099267"/>
              <a:gd name="connsiteY1" fmla="*/ 1215519 h 1267907"/>
              <a:gd name="connsiteX2" fmla="*/ 64243 w 4099267"/>
              <a:gd name="connsiteY2" fmla="*/ 1225044 h 1267907"/>
              <a:gd name="connsiteX3" fmla="*/ 78530 w 4099267"/>
              <a:gd name="connsiteY3" fmla="*/ 1229807 h 1267907"/>
              <a:gd name="connsiteX4" fmla="*/ 192830 w 4099267"/>
              <a:gd name="connsiteY4" fmla="*/ 1225044 h 1267907"/>
              <a:gd name="connsiteX5" fmla="*/ 221405 w 4099267"/>
              <a:gd name="connsiteY5" fmla="*/ 1215519 h 1267907"/>
              <a:gd name="connsiteX6" fmla="*/ 235693 w 4099267"/>
              <a:gd name="connsiteY6" fmla="*/ 1210757 h 1267907"/>
              <a:gd name="connsiteX7" fmla="*/ 249980 w 4099267"/>
              <a:gd name="connsiteY7" fmla="*/ 1205994 h 1267907"/>
              <a:gd name="connsiteX8" fmla="*/ 283318 w 4099267"/>
              <a:gd name="connsiteY8" fmla="*/ 1215519 h 1267907"/>
              <a:gd name="connsiteX9" fmla="*/ 297605 w 4099267"/>
              <a:gd name="connsiteY9" fmla="*/ 1225044 h 1267907"/>
              <a:gd name="connsiteX10" fmla="*/ 507155 w 4099267"/>
              <a:gd name="connsiteY10" fmla="*/ 1225044 h 1267907"/>
              <a:gd name="connsiteX11" fmla="*/ 540493 w 4099267"/>
              <a:gd name="connsiteY11" fmla="*/ 1239332 h 1267907"/>
              <a:gd name="connsiteX12" fmla="*/ 554780 w 4099267"/>
              <a:gd name="connsiteY12" fmla="*/ 1244094 h 1267907"/>
              <a:gd name="connsiteX13" fmla="*/ 564305 w 4099267"/>
              <a:gd name="connsiteY13" fmla="*/ 1229807 h 1267907"/>
              <a:gd name="connsiteX14" fmla="*/ 602405 w 4099267"/>
              <a:gd name="connsiteY14" fmla="*/ 1239332 h 1267907"/>
              <a:gd name="connsiteX15" fmla="*/ 616693 w 4099267"/>
              <a:gd name="connsiteY15" fmla="*/ 1253619 h 1267907"/>
              <a:gd name="connsiteX16" fmla="*/ 630980 w 4099267"/>
              <a:gd name="connsiteY16" fmla="*/ 1258382 h 1267907"/>
              <a:gd name="connsiteX17" fmla="*/ 645268 w 4099267"/>
              <a:gd name="connsiteY17" fmla="*/ 1267907 h 1267907"/>
              <a:gd name="connsiteX18" fmla="*/ 707180 w 4099267"/>
              <a:gd name="connsiteY18" fmla="*/ 1263144 h 1267907"/>
              <a:gd name="connsiteX19" fmla="*/ 721468 w 4099267"/>
              <a:gd name="connsiteY19" fmla="*/ 1258382 h 1267907"/>
              <a:gd name="connsiteX20" fmla="*/ 740518 w 4099267"/>
              <a:gd name="connsiteY20" fmla="*/ 1253619 h 1267907"/>
              <a:gd name="connsiteX21" fmla="*/ 754805 w 4099267"/>
              <a:gd name="connsiteY21" fmla="*/ 1248857 h 1267907"/>
              <a:gd name="connsiteX22" fmla="*/ 826243 w 4099267"/>
              <a:gd name="connsiteY22" fmla="*/ 1244094 h 1267907"/>
              <a:gd name="connsiteX23" fmla="*/ 864343 w 4099267"/>
              <a:gd name="connsiteY23" fmla="*/ 1239332 h 1267907"/>
              <a:gd name="connsiteX24" fmla="*/ 892918 w 4099267"/>
              <a:gd name="connsiteY24" fmla="*/ 1229807 h 1267907"/>
              <a:gd name="connsiteX25" fmla="*/ 907205 w 4099267"/>
              <a:gd name="connsiteY25" fmla="*/ 1225044 h 1267907"/>
              <a:gd name="connsiteX26" fmla="*/ 1069130 w 4099267"/>
              <a:gd name="connsiteY26" fmla="*/ 1234569 h 1267907"/>
              <a:gd name="connsiteX27" fmla="*/ 1083418 w 4099267"/>
              <a:gd name="connsiteY27" fmla="*/ 1239332 h 1267907"/>
              <a:gd name="connsiteX28" fmla="*/ 1097705 w 4099267"/>
              <a:gd name="connsiteY28" fmla="*/ 1248857 h 1267907"/>
              <a:gd name="connsiteX29" fmla="*/ 1202480 w 4099267"/>
              <a:gd name="connsiteY29" fmla="*/ 1244094 h 1267907"/>
              <a:gd name="connsiteX30" fmla="*/ 1245343 w 4099267"/>
              <a:gd name="connsiteY30" fmla="*/ 1225044 h 1267907"/>
              <a:gd name="connsiteX31" fmla="*/ 1273918 w 4099267"/>
              <a:gd name="connsiteY31" fmla="*/ 1220282 h 1267907"/>
              <a:gd name="connsiteX32" fmla="*/ 1488230 w 4099267"/>
              <a:gd name="connsiteY32" fmla="*/ 1225044 h 1267907"/>
              <a:gd name="connsiteX33" fmla="*/ 1531093 w 4099267"/>
              <a:gd name="connsiteY33" fmla="*/ 1239332 h 1267907"/>
              <a:gd name="connsiteX34" fmla="*/ 1545380 w 4099267"/>
              <a:gd name="connsiteY34" fmla="*/ 1244094 h 1267907"/>
              <a:gd name="connsiteX35" fmla="*/ 1578718 w 4099267"/>
              <a:gd name="connsiteY35" fmla="*/ 1239332 h 1267907"/>
              <a:gd name="connsiteX36" fmla="*/ 1593005 w 4099267"/>
              <a:gd name="connsiteY36" fmla="*/ 1234569 h 1267907"/>
              <a:gd name="connsiteX37" fmla="*/ 1616818 w 4099267"/>
              <a:gd name="connsiteY37" fmla="*/ 1229807 h 1267907"/>
              <a:gd name="connsiteX38" fmla="*/ 1788268 w 4099267"/>
              <a:gd name="connsiteY38" fmla="*/ 1234569 h 1267907"/>
              <a:gd name="connsiteX39" fmla="*/ 1845418 w 4099267"/>
              <a:gd name="connsiteY39" fmla="*/ 1239332 h 1267907"/>
              <a:gd name="connsiteX40" fmla="*/ 1893043 w 4099267"/>
              <a:gd name="connsiteY40" fmla="*/ 1253619 h 1267907"/>
              <a:gd name="connsiteX41" fmla="*/ 1907330 w 4099267"/>
              <a:gd name="connsiteY41" fmla="*/ 1258382 h 1267907"/>
              <a:gd name="connsiteX42" fmla="*/ 1921618 w 4099267"/>
              <a:gd name="connsiteY42" fmla="*/ 1267907 h 1267907"/>
              <a:gd name="connsiteX43" fmla="*/ 1974005 w 4099267"/>
              <a:gd name="connsiteY43" fmla="*/ 1258382 h 1267907"/>
              <a:gd name="connsiteX44" fmla="*/ 1988293 w 4099267"/>
              <a:gd name="connsiteY44" fmla="*/ 1248857 h 1267907"/>
              <a:gd name="connsiteX45" fmla="*/ 2002580 w 4099267"/>
              <a:gd name="connsiteY45" fmla="*/ 1244094 h 1267907"/>
              <a:gd name="connsiteX46" fmla="*/ 2031155 w 4099267"/>
              <a:gd name="connsiteY46" fmla="*/ 1225044 h 1267907"/>
              <a:gd name="connsiteX47" fmla="*/ 2078780 w 4099267"/>
              <a:gd name="connsiteY47" fmla="*/ 1215519 h 1267907"/>
              <a:gd name="connsiteX48" fmla="*/ 2135930 w 4099267"/>
              <a:gd name="connsiteY48" fmla="*/ 1220282 h 1267907"/>
              <a:gd name="connsiteX49" fmla="*/ 2221655 w 4099267"/>
              <a:gd name="connsiteY49" fmla="*/ 1225044 h 1267907"/>
              <a:gd name="connsiteX50" fmla="*/ 2245468 w 4099267"/>
              <a:gd name="connsiteY50" fmla="*/ 1229807 h 1267907"/>
              <a:gd name="connsiteX51" fmla="*/ 2278805 w 4099267"/>
              <a:gd name="connsiteY51" fmla="*/ 1234569 h 1267907"/>
              <a:gd name="connsiteX52" fmla="*/ 2359768 w 4099267"/>
              <a:gd name="connsiteY52" fmla="*/ 1234569 h 1267907"/>
              <a:gd name="connsiteX53" fmla="*/ 2421680 w 4099267"/>
              <a:gd name="connsiteY53" fmla="*/ 1239332 h 1267907"/>
              <a:gd name="connsiteX54" fmla="*/ 2559793 w 4099267"/>
              <a:gd name="connsiteY54" fmla="*/ 1239332 h 1267907"/>
              <a:gd name="connsiteX55" fmla="*/ 2602655 w 4099267"/>
              <a:gd name="connsiteY55" fmla="*/ 1225044 h 1267907"/>
              <a:gd name="connsiteX56" fmla="*/ 2616943 w 4099267"/>
              <a:gd name="connsiteY56" fmla="*/ 1220282 h 1267907"/>
              <a:gd name="connsiteX57" fmla="*/ 2631230 w 4099267"/>
              <a:gd name="connsiteY57" fmla="*/ 1215519 h 1267907"/>
              <a:gd name="connsiteX58" fmla="*/ 2974130 w 4099267"/>
              <a:gd name="connsiteY58" fmla="*/ 1225044 h 1267907"/>
              <a:gd name="connsiteX59" fmla="*/ 3069380 w 4099267"/>
              <a:gd name="connsiteY59" fmla="*/ 1220282 h 1267907"/>
              <a:gd name="connsiteX60" fmla="*/ 3226543 w 4099267"/>
              <a:gd name="connsiteY60" fmla="*/ 1225044 h 1267907"/>
              <a:gd name="connsiteX61" fmla="*/ 3240830 w 4099267"/>
              <a:gd name="connsiteY61" fmla="*/ 1229807 h 1267907"/>
              <a:gd name="connsiteX62" fmla="*/ 3283693 w 4099267"/>
              <a:gd name="connsiteY62" fmla="*/ 1239332 h 1267907"/>
              <a:gd name="connsiteX63" fmla="*/ 3297980 w 4099267"/>
              <a:gd name="connsiteY63" fmla="*/ 1244094 h 1267907"/>
              <a:gd name="connsiteX64" fmla="*/ 3388468 w 4099267"/>
              <a:gd name="connsiteY64" fmla="*/ 1248857 h 1267907"/>
              <a:gd name="connsiteX65" fmla="*/ 3421805 w 4099267"/>
              <a:gd name="connsiteY65" fmla="*/ 1244094 h 1267907"/>
              <a:gd name="connsiteX66" fmla="*/ 3450380 w 4099267"/>
              <a:gd name="connsiteY66" fmla="*/ 1234569 h 1267907"/>
              <a:gd name="connsiteX67" fmla="*/ 3493243 w 4099267"/>
              <a:gd name="connsiteY67" fmla="*/ 1220282 h 1267907"/>
              <a:gd name="connsiteX68" fmla="*/ 3531343 w 4099267"/>
              <a:gd name="connsiteY68" fmla="*/ 1215519 h 1267907"/>
              <a:gd name="connsiteX69" fmla="*/ 3688505 w 4099267"/>
              <a:gd name="connsiteY69" fmla="*/ 1220282 h 1267907"/>
              <a:gd name="connsiteX70" fmla="*/ 3717080 w 4099267"/>
              <a:gd name="connsiteY70" fmla="*/ 1229807 h 1267907"/>
              <a:gd name="connsiteX71" fmla="*/ 3740893 w 4099267"/>
              <a:gd name="connsiteY71" fmla="*/ 1234569 h 1267907"/>
              <a:gd name="connsiteX72" fmla="*/ 3807568 w 4099267"/>
              <a:gd name="connsiteY72" fmla="*/ 1220282 h 1267907"/>
              <a:gd name="connsiteX73" fmla="*/ 3926630 w 4099267"/>
              <a:gd name="connsiteY73" fmla="*/ 1215519 h 1267907"/>
              <a:gd name="connsiteX74" fmla="*/ 3955205 w 4099267"/>
              <a:gd name="connsiteY74" fmla="*/ 1201232 h 1267907"/>
              <a:gd name="connsiteX75" fmla="*/ 3979018 w 4099267"/>
              <a:gd name="connsiteY75" fmla="*/ 1182182 h 1267907"/>
              <a:gd name="connsiteX76" fmla="*/ 3993305 w 4099267"/>
              <a:gd name="connsiteY76" fmla="*/ 1172657 h 1267907"/>
              <a:gd name="connsiteX77" fmla="*/ 4007593 w 4099267"/>
              <a:gd name="connsiteY77" fmla="*/ 1167894 h 1267907"/>
              <a:gd name="connsiteX78" fmla="*/ 4012355 w 4099267"/>
              <a:gd name="connsiteY78" fmla="*/ 1115507 h 1267907"/>
              <a:gd name="connsiteX79" fmla="*/ 4017118 w 4099267"/>
              <a:gd name="connsiteY79" fmla="*/ 1101219 h 1267907"/>
              <a:gd name="connsiteX80" fmla="*/ 4031405 w 4099267"/>
              <a:gd name="connsiteY80" fmla="*/ 1091694 h 1267907"/>
              <a:gd name="connsiteX81" fmla="*/ 4045693 w 4099267"/>
              <a:gd name="connsiteY81" fmla="*/ 1086932 h 1267907"/>
              <a:gd name="connsiteX82" fmla="*/ 4079030 w 4099267"/>
              <a:gd name="connsiteY82" fmla="*/ 1039307 h 1267907"/>
              <a:gd name="connsiteX83" fmla="*/ 4074268 w 4099267"/>
              <a:gd name="connsiteY83" fmla="*/ 996444 h 1267907"/>
              <a:gd name="connsiteX84" fmla="*/ 4069505 w 4099267"/>
              <a:gd name="connsiteY84" fmla="*/ 982157 h 1267907"/>
              <a:gd name="connsiteX85" fmla="*/ 4064743 w 4099267"/>
              <a:gd name="connsiteY85" fmla="*/ 963107 h 1267907"/>
              <a:gd name="connsiteX86" fmla="*/ 4059980 w 4099267"/>
              <a:gd name="connsiteY86" fmla="*/ 925007 h 1267907"/>
              <a:gd name="connsiteX87" fmla="*/ 4074268 w 4099267"/>
              <a:gd name="connsiteY87" fmla="*/ 863094 h 1267907"/>
              <a:gd name="connsiteX88" fmla="*/ 4079030 w 4099267"/>
              <a:gd name="connsiteY88" fmla="*/ 848807 h 1267907"/>
              <a:gd name="connsiteX89" fmla="*/ 4064743 w 4099267"/>
              <a:gd name="connsiteY89" fmla="*/ 815469 h 1267907"/>
              <a:gd name="connsiteX90" fmla="*/ 4050455 w 4099267"/>
              <a:gd name="connsiteY90" fmla="*/ 786894 h 1267907"/>
              <a:gd name="connsiteX91" fmla="*/ 4059980 w 4099267"/>
              <a:gd name="connsiteY91" fmla="*/ 639257 h 1267907"/>
              <a:gd name="connsiteX92" fmla="*/ 4069505 w 4099267"/>
              <a:gd name="connsiteY92" fmla="*/ 544007 h 1267907"/>
              <a:gd name="connsiteX93" fmla="*/ 4064743 w 4099267"/>
              <a:gd name="connsiteY93" fmla="*/ 486857 h 1267907"/>
              <a:gd name="connsiteX94" fmla="*/ 4064743 w 4099267"/>
              <a:gd name="connsiteY94" fmla="*/ 410657 h 1267907"/>
              <a:gd name="connsiteX95" fmla="*/ 4074268 w 4099267"/>
              <a:gd name="connsiteY95" fmla="*/ 396369 h 1267907"/>
              <a:gd name="connsiteX96" fmla="*/ 4079030 w 4099267"/>
              <a:gd name="connsiteY96" fmla="*/ 382082 h 1267907"/>
              <a:gd name="connsiteX97" fmla="*/ 4069505 w 4099267"/>
              <a:gd name="connsiteY97" fmla="*/ 329694 h 1267907"/>
              <a:gd name="connsiteX98" fmla="*/ 4050455 w 4099267"/>
              <a:gd name="connsiteY98" fmla="*/ 301119 h 1267907"/>
              <a:gd name="connsiteX99" fmla="*/ 4059980 w 4099267"/>
              <a:gd name="connsiteY99" fmla="*/ 258257 h 1267907"/>
              <a:gd name="connsiteX100" fmla="*/ 4079030 w 4099267"/>
              <a:gd name="connsiteY100" fmla="*/ 229682 h 1267907"/>
              <a:gd name="connsiteX101" fmla="*/ 4083793 w 4099267"/>
              <a:gd name="connsiteY101" fmla="*/ 215394 h 1267907"/>
              <a:gd name="connsiteX102" fmla="*/ 4093318 w 4099267"/>
              <a:gd name="connsiteY102" fmla="*/ 201107 h 1267907"/>
              <a:gd name="connsiteX103" fmla="*/ 4093318 w 4099267"/>
              <a:gd name="connsiteY103" fmla="*/ 110619 h 1267907"/>
              <a:gd name="connsiteX104" fmla="*/ 4079030 w 4099267"/>
              <a:gd name="connsiteY104" fmla="*/ 82044 h 1267907"/>
              <a:gd name="connsiteX105" fmla="*/ 4059980 w 4099267"/>
              <a:gd name="connsiteY105" fmla="*/ 67757 h 1267907"/>
              <a:gd name="connsiteX106" fmla="*/ 4031405 w 4099267"/>
              <a:gd name="connsiteY106" fmla="*/ 48707 h 1267907"/>
              <a:gd name="connsiteX107" fmla="*/ 4017118 w 4099267"/>
              <a:gd name="connsiteY107" fmla="*/ 39182 h 1267907"/>
              <a:gd name="connsiteX108" fmla="*/ 3950443 w 4099267"/>
              <a:gd name="connsiteY108" fmla="*/ 24894 h 1267907"/>
              <a:gd name="connsiteX109" fmla="*/ 3774230 w 4099267"/>
              <a:gd name="connsiteY109" fmla="*/ 29657 h 1267907"/>
              <a:gd name="connsiteX110" fmla="*/ 3759943 w 4099267"/>
              <a:gd name="connsiteY110" fmla="*/ 34419 h 1267907"/>
              <a:gd name="connsiteX111" fmla="*/ 3721843 w 4099267"/>
              <a:gd name="connsiteY111" fmla="*/ 43944 h 1267907"/>
              <a:gd name="connsiteX112" fmla="*/ 3645643 w 4099267"/>
              <a:gd name="connsiteY112" fmla="*/ 39182 h 1267907"/>
              <a:gd name="connsiteX113" fmla="*/ 3602780 w 4099267"/>
              <a:gd name="connsiteY113" fmla="*/ 24894 h 1267907"/>
              <a:gd name="connsiteX114" fmla="*/ 3559918 w 4099267"/>
              <a:gd name="connsiteY114" fmla="*/ 10607 h 1267907"/>
              <a:gd name="connsiteX115" fmla="*/ 3526580 w 4099267"/>
              <a:gd name="connsiteY115" fmla="*/ 5844 h 1267907"/>
              <a:gd name="connsiteX116" fmla="*/ 3478955 w 4099267"/>
              <a:gd name="connsiteY116" fmla="*/ 5844 h 1267907"/>
              <a:gd name="connsiteX117" fmla="*/ 3464668 w 4099267"/>
              <a:gd name="connsiteY117" fmla="*/ 15369 h 1267907"/>
              <a:gd name="connsiteX118" fmla="*/ 3388468 w 4099267"/>
              <a:gd name="connsiteY118" fmla="*/ 34419 h 1267907"/>
              <a:gd name="connsiteX119" fmla="*/ 3131293 w 4099267"/>
              <a:gd name="connsiteY119" fmla="*/ 39182 h 1267907"/>
              <a:gd name="connsiteX120" fmla="*/ 3007468 w 4099267"/>
              <a:gd name="connsiteY120" fmla="*/ 29657 h 1267907"/>
              <a:gd name="connsiteX121" fmla="*/ 2978893 w 4099267"/>
              <a:gd name="connsiteY121" fmla="*/ 20132 h 1267907"/>
              <a:gd name="connsiteX122" fmla="*/ 2964605 w 4099267"/>
              <a:gd name="connsiteY122" fmla="*/ 15369 h 1267907"/>
              <a:gd name="connsiteX123" fmla="*/ 2916980 w 4099267"/>
              <a:gd name="connsiteY123" fmla="*/ 24894 h 1267907"/>
              <a:gd name="connsiteX124" fmla="*/ 2893168 w 4099267"/>
              <a:gd name="connsiteY124" fmla="*/ 29657 h 1267907"/>
              <a:gd name="connsiteX125" fmla="*/ 2697905 w 4099267"/>
              <a:gd name="connsiteY125" fmla="*/ 34419 h 1267907"/>
              <a:gd name="connsiteX126" fmla="*/ 2583605 w 4099267"/>
              <a:gd name="connsiteY126" fmla="*/ 29657 h 1267907"/>
              <a:gd name="connsiteX127" fmla="*/ 2569318 w 4099267"/>
              <a:gd name="connsiteY127" fmla="*/ 24894 h 1267907"/>
              <a:gd name="connsiteX128" fmla="*/ 2440730 w 4099267"/>
              <a:gd name="connsiteY128" fmla="*/ 34419 h 1267907"/>
              <a:gd name="connsiteX129" fmla="*/ 2350243 w 4099267"/>
              <a:gd name="connsiteY129" fmla="*/ 39182 h 1267907"/>
              <a:gd name="connsiteX130" fmla="*/ 2226418 w 4099267"/>
              <a:gd name="connsiteY130" fmla="*/ 48707 h 1267907"/>
              <a:gd name="connsiteX131" fmla="*/ 2112118 w 4099267"/>
              <a:gd name="connsiteY131" fmla="*/ 43944 h 1267907"/>
              <a:gd name="connsiteX132" fmla="*/ 1902568 w 4099267"/>
              <a:gd name="connsiteY132" fmla="*/ 39182 h 1267907"/>
              <a:gd name="connsiteX133" fmla="*/ 1840655 w 4099267"/>
              <a:gd name="connsiteY133" fmla="*/ 34419 h 1267907"/>
              <a:gd name="connsiteX134" fmla="*/ 1812080 w 4099267"/>
              <a:gd name="connsiteY134" fmla="*/ 24894 h 1267907"/>
              <a:gd name="connsiteX135" fmla="*/ 1797793 w 4099267"/>
              <a:gd name="connsiteY135" fmla="*/ 20132 h 1267907"/>
              <a:gd name="connsiteX136" fmla="*/ 1716830 w 4099267"/>
              <a:gd name="connsiteY136" fmla="*/ 15369 h 1267907"/>
              <a:gd name="connsiteX137" fmla="*/ 1664443 w 4099267"/>
              <a:gd name="connsiteY137" fmla="*/ 10607 h 1267907"/>
              <a:gd name="connsiteX138" fmla="*/ 1602530 w 4099267"/>
              <a:gd name="connsiteY138" fmla="*/ 15369 h 1267907"/>
              <a:gd name="connsiteX139" fmla="*/ 1578718 w 4099267"/>
              <a:gd name="connsiteY139" fmla="*/ 20132 h 1267907"/>
              <a:gd name="connsiteX140" fmla="*/ 1531093 w 4099267"/>
              <a:gd name="connsiteY140" fmla="*/ 24894 h 1267907"/>
              <a:gd name="connsiteX141" fmla="*/ 1502518 w 4099267"/>
              <a:gd name="connsiteY141" fmla="*/ 29657 h 1267907"/>
              <a:gd name="connsiteX142" fmla="*/ 1473943 w 4099267"/>
              <a:gd name="connsiteY142" fmla="*/ 39182 h 1267907"/>
              <a:gd name="connsiteX143" fmla="*/ 1278680 w 4099267"/>
              <a:gd name="connsiteY143" fmla="*/ 34419 h 1267907"/>
              <a:gd name="connsiteX144" fmla="*/ 1250105 w 4099267"/>
              <a:gd name="connsiteY144" fmla="*/ 29657 h 1267907"/>
              <a:gd name="connsiteX145" fmla="*/ 1054843 w 4099267"/>
              <a:gd name="connsiteY145" fmla="*/ 34419 h 1267907"/>
              <a:gd name="connsiteX146" fmla="*/ 1031030 w 4099267"/>
              <a:gd name="connsiteY146" fmla="*/ 39182 h 1267907"/>
              <a:gd name="connsiteX147" fmla="*/ 1016743 w 4099267"/>
              <a:gd name="connsiteY147" fmla="*/ 43944 h 1267907"/>
              <a:gd name="connsiteX148" fmla="*/ 797668 w 4099267"/>
              <a:gd name="connsiteY148" fmla="*/ 39182 h 1267907"/>
              <a:gd name="connsiteX149" fmla="*/ 740518 w 4099267"/>
              <a:gd name="connsiteY149" fmla="*/ 34419 h 1267907"/>
              <a:gd name="connsiteX150" fmla="*/ 716705 w 4099267"/>
              <a:gd name="connsiteY150" fmla="*/ 29657 h 1267907"/>
              <a:gd name="connsiteX151" fmla="*/ 659555 w 4099267"/>
              <a:gd name="connsiteY151" fmla="*/ 24894 h 1267907"/>
              <a:gd name="connsiteX152" fmla="*/ 611930 w 4099267"/>
              <a:gd name="connsiteY152" fmla="*/ 15369 h 1267907"/>
              <a:gd name="connsiteX153" fmla="*/ 526205 w 4099267"/>
              <a:gd name="connsiteY153" fmla="*/ 20132 h 1267907"/>
              <a:gd name="connsiteX154" fmla="*/ 454768 w 4099267"/>
              <a:gd name="connsiteY154" fmla="*/ 29657 h 1267907"/>
              <a:gd name="connsiteX155" fmla="*/ 440480 w 4099267"/>
              <a:gd name="connsiteY155" fmla="*/ 34419 h 1267907"/>
              <a:gd name="connsiteX156" fmla="*/ 307130 w 4099267"/>
              <a:gd name="connsiteY156" fmla="*/ 29657 h 1267907"/>
              <a:gd name="connsiteX157" fmla="*/ 259505 w 4099267"/>
              <a:gd name="connsiteY157" fmla="*/ 24894 h 1267907"/>
              <a:gd name="connsiteX158" fmla="*/ 211880 w 4099267"/>
              <a:gd name="connsiteY158" fmla="*/ 15369 h 1267907"/>
              <a:gd name="connsiteX159" fmla="*/ 111868 w 4099267"/>
              <a:gd name="connsiteY159" fmla="*/ 10607 h 1267907"/>
              <a:gd name="connsiteX160" fmla="*/ 73768 w 4099267"/>
              <a:gd name="connsiteY160" fmla="*/ 15369 h 1267907"/>
              <a:gd name="connsiteX161" fmla="*/ 59480 w 4099267"/>
              <a:gd name="connsiteY161" fmla="*/ 24894 h 1267907"/>
              <a:gd name="connsiteX162" fmla="*/ 30905 w 4099267"/>
              <a:gd name="connsiteY162" fmla="*/ 34419 h 1267907"/>
              <a:gd name="connsiteX163" fmla="*/ 2330 w 4099267"/>
              <a:gd name="connsiteY163" fmla="*/ 29657 h 1267907"/>
              <a:gd name="connsiteX164" fmla="*/ 7093 w 4099267"/>
              <a:gd name="connsiteY164" fmla="*/ 1205994 h 126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4099267" h="1267907">
                <a:moveTo>
                  <a:pt x="7093" y="1205994"/>
                </a:moveTo>
                <a:lnTo>
                  <a:pt x="49955" y="1215519"/>
                </a:lnTo>
                <a:cubicBezTo>
                  <a:pt x="55216" y="1217774"/>
                  <a:pt x="59123" y="1222484"/>
                  <a:pt x="64243" y="1225044"/>
                </a:cubicBezTo>
                <a:cubicBezTo>
                  <a:pt x="68733" y="1227289"/>
                  <a:pt x="73768" y="1228219"/>
                  <a:pt x="78530" y="1229807"/>
                </a:cubicBezTo>
                <a:cubicBezTo>
                  <a:pt x="116630" y="1228219"/>
                  <a:pt x="154886" y="1228839"/>
                  <a:pt x="192830" y="1225044"/>
                </a:cubicBezTo>
                <a:cubicBezTo>
                  <a:pt x="202820" y="1224045"/>
                  <a:pt x="211880" y="1218694"/>
                  <a:pt x="221405" y="1215519"/>
                </a:cubicBezTo>
                <a:lnTo>
                  <a:pt x="235693" y="1210757"/>
                </a:lnTo>
                <a:lnTo>
                  <a:pt x="249980" y="1205994"/>
                </a:lnTo>
                <a:cubicBezTo>
                  <a:pt x="256077" y="1207518"/>
                  <a:pt x="276490" y="1212105"/>
                  <a:pt x="283318" y="1215519"/>
                </a:cubicBezTo>
                <a:cubicBezTo>
                  <a:pt x="288437" y="1218079"/>
                  <a:pt x="292843" y="1221869"/>
                  <a:pt x="297605" y="1225044"/>
                </a:cubicBezTo>
                <a:cubicBezTo>
                  <a:pt x="392447" y="1221657"/>
                  <a:pt x="423149" y="1216201"/>
                  <a:pt x="507155" y="1225044"/>
                </a:cubicBezTo>
                <a:cubicBezTo>
                  <a:pt x="517024" y="1226083"/>
                  <a:pt x="532726" y="1236003"/>
                  <a:pt x="540493" y="1239332"/>
                </a:cubicBezTo>
                <a:cubicBezTo>
                  <a:pt x="545107" y="1241309"/>
                  <a:pt x="550018" y="1242507"/>
                  <a:pt x="554780" y="1244094"/>
                </a:cubicBezTo>
                <a:cubicBezTo>
                  <a:pt x="557955" y="1239332"/>
                  <a:pt x="558802" y="1231379"/>
                  <a:pt x="564305" y="1229807"/>
                </a:cubicBezTo>
                <a:cubicBezTo>
                  <a:pt x="570497" y="1228038"/>
                  <a:pt x="594419" y="1236670"/>
                  <a:pt x="602405" y="1239332"/>
                </a:cubicBezTo>
                <a:cubicBezTo>
                  <a:pt x="607168" y="1244094"/>
                  <a:pt x="611089" y="1249883"/>
                  <a:pt x="616693" y="1253619"/>
                </a:cubicBezTo>
                <a:cubicBezTo>
                  <a:pt x="620870" y="1256404"/>
                  <a:pt x="626490" y="1256137"/>
                  <a:pt x="630980" y="1258382"/>
                </a:cubicBezTo>
                <a:cubicBezTo>
                  <a:pt x="636100" y="1260942"/>
                  <a:pt x="640505" y="1264732"/>
                  <a:pt x="645268" y="1267907"/>
                </a:cubicBezTo>
                <a:cubicBezTo>
                  <a:pt x="665905" y="1266319"/>
                  <a:pt x="686642" y="1265711"/>
                  <a:pt x="707180" y="1263144"/>
                </a:cubicBezTo>
                <a:cubicBezTo>
                  <a:pt x="712161" y="1262521"/>
                  <a:pt x="716641" y="1259761"/>
                  <a:pt x="721468" y="1258382"/>
                </a:cubicBezTo>
                <a:cubicBezTo>
                  <a:pt x="727762" y="1256584"/>
                  <a:pt x="734224" y="1255417"/>
                  <a:pt x="740518" y="1253619"/>
                </a:cubicBezTo>
                <a:cubicBezTo>
                  <a:pt x="745345" y="1252240"/>
                  <a:pt x="749816" y="1249411"/>
                  <a:pt x="754805" y="1248857"/>
                </a:cubicBezTo>
                <a:cubicBezTo>
                  <a:pt x="778525" y="1246221"/>
                  <a:pt x="802467" y="1246161"/>
                  <a:pt x="826243" y="1244094"/>
                </a:cubicBezTo>
                <a:cubicBezTo>
                  <a:pt x="838994" y="1242985"/>
                  <a:pt x="851643" y="1240919"/>
                  <a:pt x="864343" y="1239332"/>
                </a:cubicBezTo>
                <a:lnTo>
                  <a:pt x="892918" y="1229807"/>
                </a:lnTo>
                <a:lnTo>
                  <a:pt x="907205" y="1225044"/>
                </a:lnTo>
                <a:cubicBezTo>
                  <a:pt x="962299" y="1226944"/>
                  <a:pt x="1016157" y="1221326"/>
                  <a:pt x="1069130" y="1234569"/>
                </a:cubicBezTo>
                <a:cubicBezTo>
                  <a:pt x="1074000" y="1235787"/>
                  <a:pt x="1078928" y="1237087"/>
                  <a:pt x="1083418" y="1239332"/>
                </a:cubicBezTo>
                <a:cubicBezTo>
                  <a:pt x="1088537" y="1241892"/>
                  <a:pt x="1092943" y="1245682"/>
                  <a:pt x="1097705" y="1248857"/>
                </a:cubicBezTo>
                <a:cubicBezTo>
                  <a:pt x="1132630" y="1247269"/>
                  <a:pt x="1167718" y="1247819"/>
                  <a:pt x="1202480" y="1244094"/>
                </a:cubicBezTo>
                <a:cubicBezTo>
                  <a:pt x="1261010" y="1237823"/>
                  <a:pt x="1208719" y="1237251"/>
                  <a:pt x="1245343" y="1225044"/>
                </a:cubicBezTo>
                <a:cubicBezTo>
                  <a:pt x="1254504" y="1221991"/>
                  <a:pt x="1264393" y="1221869"/>
                  <a:pt x="1273918" y="1220282"/>
                </a:cubicBezTo>
                <a:cubicBezTo>
                  <a:pt x="1345355" y="1221869"/>
                  <a:pt x="1416898" y="1220848"/>
                  <a:pt x="1488230" y="1225044"/>
                </a:cubicBezTo>
                <a:cubicBezTo>
                  <a:pt x="1488234" y="1225044"/>
                  <a:pt x="1523948" y="1236950"/>
                  <a:pt x="1531093" y="1239332"/>
                </a:cubicBezTo>
                <a:lnTo>
                  <a:pt x="1545380" y="1244094"/>
                </a:lnTo>
                <a:cubicBezTo>
                  <a:pt x="1556493" y="1242507"/>
                  <a:pt x="1567711" y="1241533"/>
                  <a:pt x="1578718" y="1239332"/>
                </a:cubicBezTo>
                <a:cubicBezTo>
                  <a:pt x="1583641" y="1238347"/>
                  <a:pt x="1588135" y="1235787"/>
                  <a:pt x="1593005" y="1234569"/>
                </a:cubicBezTo>
                <a:cubicBezTo>
                  <a:pt x="1600858" y="1232606"/>
                  <a:pt x="1608880" y="1231394"/>
                  <a:pt x="1616818" y="1229807"/>
                </a:cubicBezTo>
                <a:lnTo>
                  <a:pt x="1788268" y="1234569"/>
                </a:lnTo>
                <a:cubicBezTo>
                  <a:pt x="1807367" y="1235365"/>
                  <a:pt x="1826450" y="1236961"/>
                  <a:pt x="1845418" y="1239332"/>
                </a:cubicBezTo>
                <a:cubicBezTo>
                  <a:pt x="1856937" y="1240772"/>
                  <a:pt x="1884751" y="1250855"/>
                  <a:pt x="1893043" y="1253619"/>
                </a:cubicBezTo>
                <a:cubicBezTo>
                  <a:pt x="1897805" y="1255207"/>
                  <a:pt x="1903153" y="1255597"/>
                  <a:pt x="1907330" y="1258382"/>
                </a:cubicBezTo>
                <a:lnTo>
                  <a:pt x="1921618" y="1267907"/>
                </a:lnTo>
                <a:cubicBezTo>
                  <a:pt x="1924821" y="1267373"/>
                  <a:pt x="1968685" y="1260377"/>
                  <a:pt x="1974005" y="1258382"/>
                </a:cubicBezTo>
                <a:cubicBezTo>
                  <a:pt x="1979365" y="1256372"/>
                  <a:pt x="1983173" y="1251417"/>
                  <a:pt x="1988293" y="1248857"/>
                </a:cubicBezTo>
                <a:cubicBezTo>
                  <a:pt x="1992783" y="1246612"/>
                  <a:pt x="1998192" y="1246532"/>
                  <a:pt x="2002580" y="1244094"/>
                </a:cubicBezTo>
                <a:cubicBezTo>
                  <a:pt x="2012587" y="1238534"/>
                  <a:pt x="2020295" y="1228664"/>
                  <a:pt x="2031155" y="1225044"/>
                </a:cubicBezTo>
                <a:cubicBezTo>
                  <a:pt x="2056092" y="1216733"/>
                  <a:pt x="2040473" y="1220992"/>
                  <a:pt x="2078780" y="1215519"/>
                </a:cubicBezTo>
                <a:lnTo>
                  <a:pt x="2135930" y="1220282"/>
                </a:lnTo>
                <a:cubicBezTo>
                  <a:pt x="2164486" y="1222186"/>
                  <a:pt x="2193144" y="1222565"/>
                  <a:pt x="2221655" y="1225044"/>
                </a:cubicBezTo>
                <a:cubicBezTo>
                  <a:pt x="2229719" y="1225745"/>
                  <a:pt x="2237483" y="1228476"/>
                  <a:pt x="2245468" y="1229807"/>
                </a:cubicBezTo>
                <a:cubicBezTo>
                  <a:pt x="2256540" y="1231652"/>
                  <a:pt x="2267693" y="1232982"/>
                  <a:pt x="2278805" y="1234569"/>
                </a:cubicBezTo>
                <a:cubicBezTo>
                  <a:pt x="2317692" y="1247532"/>
                  <a:pt x="2272724" y="1234569"/>
                  <a:pt x="2359768" y="1234569"/>
                </a:cubicBezTo>
                <a:cubicBezTo>
                  <a:pt x="2380466" y="1234569"/>
                  <a:pt x="2401043" y="1237744"/>
                  <a:pt x="2421680" y="1239332"/>
                </a:cubicBezTo>
                <a:cubicBezTo>
                  <a:pt x="2475875" y="1252879"/>
                  <a:pt x="2454756" y="1249497"/>
                  <a:pt x="2559793" y="1239332"/>
                </a:cubicBezTo>
                <a:cubicBezTo>
                  <a:pt x="2559802" y="1239331"/>
                  <a:pt x="2595507" y="1227427"/>
                  <a:pt x="2602655" y="1225044"/>
                </a:cubicBezTo>
                <a:lnTo>
                  <a:pt x="2616943" y="1220282"/>
                </a:lnTo>
                <a:lnTo>
                  <a:pt x="2631230" y="1215519"/>
                </a:lnTo>
                <a:lnTo>
                  <a:pt x="2974130" y="1225044"/>
                </a:lnTo>
                <a:cubicBezTo>
                  <a:pt x="3005920" y="1225044"/>
                  <a:pt x="3037630" y="1221869"/>
                  <a:pt x="3069380" y="1220282"/>
                </a:cubicBezTo>
                <a:cubicBezTo>
                  <a:pt x="3121768" y="1221869"/>
                  <a:pt x="3174212" y="1222137"/>
                  <a:pt x="3226543" y="1225044"/>
                </a:cubicBezTo>
                <a:cubicBezTo>
                  <a:pt x="3231555" y="1225322"/>
                  <a:pt x="3236003" y="1228428"/>
                  <a:pt x="3240830" y="1229807"/>
                </a:cubicBezTo>
                <a:cubicBezTo>
                  <a:pt x="3275017" y="1239575"/>
                  <a:pt x="3244454" y="1229522"/>
                  <a:pt x="3283693" y="1239332"/>
                </a:cubicBezTo>
                <a:cubicBezTo>
                  <a:pt x="3288563" y="1240550"/>
                  <a:pt x="3292981" y="1243640"/>
                  <a:pt x="3297980" y="1244094"/>
                </a:cubicBezTo>
                <a:cubicBezTo>
                  <a:pt x="3328060" y="1246829"/>
                  <a:pt x="3358305" y="1247269"/>
                  <a:pt x="3388468" y="1248857"/>
                </a:cubicBezTo>
                <a:cubicBezTo>
                  <a:pt x="3399580" y="1247269"/>
                  <a:pt x="3410867" y="1246618"/>
                  <a:pt x="3421805" y="1244094"/>
                </a:cubicBezTo>
                <a:cubicBezTo>
                  <a:pt x="3431588" y="1241836"/>
                  <a:pt x="3440855" y="1237744"/>
                  <a:pt x="3450380" y="1234569"/>
                </a:cubicBezTo>
                <a:lnTo>
                  <a:pt x="3493243" y="1220282"/>
                </a:lnTo>
                <a:cubicBezTo>
                  <a:pt x="3505385" y="1216235"/>
                  <a:pt x="3518643" y="1217107"/>
                  <a:pt x="3531343" y="1215519"/>
                </a:cubicBezTo>
                <a:cubicBezTo>
                  <a:pt x="3583730" y="1217107"/>
                  <a:pt x="3636248" y="1216262"/>
                  <a:pt x="3688505" y="1220282"/>
                </a:cubicBezTo>
                <a:cubicBezTo>
                  <a:pt x="3698516" y="1221052"/>
                  <a:pt x="3707555" y="1226632"/>
                  <a:pt x="3717080" y="1229807"/>
                </a:cubicBezTo>
                <a:cubicBezTo>
                  <a:pt x="3724759" y="1232367"/>
                  <a:pt x="3732955" y="1232982"/>
                  <a:pt x="3740893" y="1234569"/>
                </a:cubicBezTo>
                <a:cubicBezTo>
                  <a:pt x="3788956" y="1228562"/>
                  <a:pt x="3766851" y="1233854"/>
                  <a:pt x="3807568" y="1220282"/>
                </a:cubicBezTo>
                <a:cubicBezTo>
                  <a:pt x="3845249" y="1207722"/>
                  <a:pt x="3886943" y="1217107"/>
                  <a:pt x="3926630" y="1215519"/>
                </a:cubicBezTo>
                <a:cubicBezTo>
                  <a:pt x="3938251" y="1211646"/>
                  <a:pt x="3945972" y="1210465"/>
                  <a:pt x="3955205" y="1201232"/>
                </a:cubicBezTo>
                <a:cubicBezTo>
                  <a:pt x="3976746" y="1179690"/>
                  <a:pt x="3951203" y="1191452"/>
                  <a:pt x="3979018" y="1182182"/>
                </a:cubicBezTo>
                <a:cubicBezTo>
                  <a:pt x="3983780" y="1179007"/>
                  <a:pt x="3988186" y="1175217"/>
                  <a:pt x="3993305" y="1172657"/>
                </a:cubicBezTo>
                <a:cubicBezTo>
                  <a:pt x="3997795" y="1170412"/>
                  <a:pt x="4006005" y="1172657"/>
                  <a:pt x="4007593" y="1167894"/>
                </a:cubicBezTo>
                <a:cubicBezTo>
                  <a:pt x="4013138" y="1151259"/>
                  <a:pt x="4009875" y="1132865"/>
                  <a:pt x="4012355" y="1115507"/>
                </a:cubicBezTo>
                <a:cubicBezTo>
                  <a:pt x="4013065" y="1110537"/>
                  <a:pt x="4013982" y="1105139"/>
                  <a:pt x="4017118" y="1101219"/>
                </a:cubicBezTo>
                <a:cubicBezTo>
                  <a:pt x="4020694" y="1096750"/>
                  <a:pt x="4026286" y="1094254"/>
                  <a:pt x="4031405" y="1091694"/>
                </a:cubicBezTo>
                <a:cubicBezTo>
                  <a:pt x="4035895" y="1089449"/>
                  <a:pt x="4040930" y="1088519"/>
                  <a:pt x="4045693" y="1086932"/>
                </a:cubicBezTo>
                <a:cubicBezTo>
                  <a:pt x="4082303" y="1062526"/>
                  <a:pt x="4072386" y="1079174"/>
                  <a:pt x="4079030" y="1039307"/>
                </a:cubicBezTo>
                <a:cubicBezTo>
                  <a:pt x="4077443" y="1025019"/>
                  <a:pt x="4076631" y="1010624"/>
                  <a:pt x="4074268" y="996444"/>
                </a:cubicBezTo>
                <a:cubicBezTo>
                  <a:pt x="4073443" y="991492"/>
                  <a:pt x="4070884" y="986984"/>
                  <a:pt x="4069505" y="982157"/>
                </a:cubicBezTo>
                <a:cubicBezTo>
                  <a:pt x="4067707" y="975863"/>
                  <a:pt x="4065819" y="969563"/>
                  <a:pt x="4064743" y="963107"/>
                </a:cubicBezTo>
                <a:cubicBezTo>
                  <a:pt x="4062639" y="950482"/>
                  <a:pt x="4061568" y="937707"/>
                  <a:pt x="4059980" y="925007"/>
                </a:cubicBezTo>
                <a:cubicBezTo>
                  <a:pt x="4066163" y="881728"/>
                  <a:pt x="4061193" y="902320"/>
                  <a:pt x="4074268" y="863094"/>
                </a:cubicBezTo>
                <a:lnTo>
                  <a:pt x="4079030" y="848807"/>
                </a:lnTo>
                <a:cubicBezTo>
                  <a:pt x="4069121" y="809166"/>
                  <a:pt x="4081186" y="848354"/>
                  <a:pt x="4064743" y="815469"/>
                </a:cubicBezTo>
                <a:cubicBezTo>
                  <a:pt x="4045024" y="776033"/>
                  <a:pt x="4077753" y="827843"/>
                  <a:pt x="4050455" y="786894"/>
                </a:cubicBezTo>
                <a:cubicBezTo>
                  <a:pt x="4053630" y="737682"/>
                  <a:pt x="4053005" y="688076"/>
                  <a:pt x="4059980" y="639257"/>
                </a:cubicBezTo>
                <a:cubicBezTo>
                  <a:pt x="4067670" y="585429"/>
                  <a:pt x="4063882" y="617111"/>
                  <a:pt x="4069505" y="544007"/>
                </a:cubicBezTo>
                <a:cubicBezTo>
                  <a:pt x="4067918" y="524957"/>
                  <a:pt x="4066977" y="505842"/>
                  <a:pt x="4064743" y="486857"/>
                </a:cubicBezTo>
                <a:cubicBezTo>
                  <a:pt x="4059942" y="446047"/>
                  <a:pt x="4051880" y="470680"/>
                  <a:pt x="4064743" y="410657"/>
                </a:cubicBezTo>
                <a:cubicBezTo>
                  <a:pt x="4065942" y="405060"/>
                  <a:pt x="4071093" y="401132"/>
                  <a:pt x="4074268" y="396369"/>
                </a:cubicBezTo>
                <a:cubicBezTo>
                  <a:pt x="4075855" y="391607"/>
                  <a:pt x="4079030" y="387102"/>
                  <a:pt x="4079030" y="382082"/>
                </a:cubicBezTo>
                <a:cubicBezTo>
                  <a:pt x="4079030" y="375642"/>
                  <a:pt x="4076203" y="341751"/>
                  <a:pt x="4069505" y="329694"/>
                </a:cubicBezTo>
                <a:cubicBezTo>
                  <a:pt x="4063946" y="319687"/>
                  <a:pt x="4050455" y="301119"/>
                  <a:pt x="4050455" y="301119"/>
                </a:cubicBezTo>
                <a:cubicBezTo>
                  <a:pt x="4051747" y="293370"/>
                  <a:pt x="4054398" y="268304"/>
                  <a:pt x="4059980" y="258257"/>
                </a:cubicBezTo>
                <a:cubicBezTo>
                  <a:pt x="4065539" y="248250"/>
                  <a:pt x="4072680" y="239207"/>
                  <a:pt x="4079030" y="229682"/>
                </a:cubicBezTo>
                <a:cubicBezTo>
                  <a:pt x="4081815" y="225505"/>
                  <a:pt x="4081548" y="219884"/>
                  <a:pt x="4083793" y="215394"/>
                </a:cubicBezTo>
                <a:cubicBezTo>
                  <a:pt x="4086353" y="210275"/>
                  <a:pt x="4090143" y="205869"/>
                  <a:pt x="4093318" y="201107"/>
                </a:cubicBezTo>
                <a:cubicBezTo>
                  <a:pt x="4101659" y="159397"/>
                  <a:pt x="4100832" y="174489"/>
                  <a:pt x="4093318" y="110619"/>
                </a:cubicBezTo>
                <a:cubicBezTo>
                  <a:pt x="4092285" y="101841"/>
                  <a:pt x="4085022" y="88036"/>
                  <a:pt x="4079030" y="82044"/>
                </a:cubicBezTo>
                <a:cubicBezTo>
                  <a:pt x="4073417" y="76431"/>
                  <a:pt x="4066330" y="72519"/>
                  <a:pt x="4059980" y="67757"/>
                </a:cubicBezTo>
                <a:cubicBezTo>
                  <a:pt x="4043238" y="42644"/>
                  <a:pt x="4060109" y="61008"/>
                  <a:pt x="4031405" y="48707"/>
                </a:cubicBezTo>
                <a:cubicBezTo>
                  <a:pt x="4026144" y="46452"/>
                  <a:pt x="4022348" y="41507"/>
                  <a:pt x="4017118" y="39182"/>
                </a:cubicBezTo>
                <a:cubicBezTo>
                  <a:pt x="3990564" y="27380"/>
                  <a:pt x="3980451" y="28645"/>
                  <a:pt x="3950443" y="24894"/>
                </a:cubicBezTo>
                <a:cubicBezTo>
                  <a:pt x="3891705" y="26482"/>
                  <a:pt x="3832916" y="26723"/>
                  <a:pt x="3774230" y="29657"/>
                </a:cubicBezTo>
                <a:cubicBezTo>
                  <a:pt x="3769216" y="29908"/>
                  <a:pt x="3764813" y="33201"/>
                  <a:pt x="3759943" y="34419"/>
                </a:cubicBezTo>
                <a:lnTo>
                  <a:pt x="3721843" y="43944"/>
                </a:lnTo>
                <a:cubicBezTo>
                  <a:pt x="3696443" y="42357"/>
                  <a:pt x="3670859" y="42620"/>
                  <a:pt x="3645643" y="39182"/>
                </a:cubicBezTo>
                <a:cubicBezTo>
                  <a:pt x="3645637" y="39181"/>
                  <a:pt x="3609926" y="27276"/>
                  <a:pt x="3602780" y="24894"/>
                </a:cubicBezTo>
                <a:lnTo>
                  <a:pt x="3559918" y="10607"/>
                </a:lnTo>
                <a:cubicBezTo>
                  <a:pt x="3549268" y="7057"/>
                  <a:pt x="3537693" y="7432"/>
                  <a:pt x="3526580" y="5844"/>
                </a:cubicBezTo>
                <a:cubicBezTo>
                  <a:pt x="3505894" y="-1051"/>
                  <a:pt x="3507757" y="-2796"/>
                  <a:pt x="3478955" y="5844"/>
                </a:cubicBezTo>
                <a:cubicBezTo>
                  <a:pt x="3473473" y="7489"/>
                  <a:pt x="3469898" y="13044"/>
                  <a:pt x="3464668" y="15369"/>
                </a:cubicBezTo>
                <a:cubicBezTo>
                  <a:pt x="3447382" y="23052"/>
                  <a:pt x="3402970" y="34150"/>
                  <a:pt x="3388468" y="34419"/>
                </a:cubicBezTo>
                <a:lnTo>
                  <a:pt x="3131293" y="39182"/>
                </a:lnTo>
                <a:cubicBezTo>
                  <a:pt x="3090018" y="36007"/>
                  <a:pt x="3048545" y="34792"/>
                  <a:pt x="3007468" y="29657"/>
                </a:cubicBezTo>
                <a:cubicBezTo>
                  <a:pt x="2997505" y="28412"/>
                  <a:pt x="2988418" y="23307"/>
                  <a:pt x="2978893" y="20132"/>
                </a:cubicBezTo>
                <a:lnTo>
                  <a:pt x="2964605" y="15369"/>
                </a:lnTo>
                <a:cubicBezTo>
                  <a:pt x="2930905" y="23795"/>
                  <a:pt x="2959803" y="17108"/>
                  <a:pt x="2916980" y="24894"/>
                </a:cubicBezTo>
                <a:cubicBezTo>
                  <a:pt x="2909016" y="26342"/>
                  <a:pt x="2901255" y="29305"/>
                  <a:pt x="2893168" y="29657"/>
                </a:cubicBezTo>
                <a:cubicBezTo>
                  <a:pt x="2828122" y="32485"/>
                  <a:pt x="2762993" y="32832"/>
                  <a:pt x="2697905" y="34419"/>
                </a:cubicBezTo>
                <a:cubicBezTo>
                  <a:pt x="2659805" y="32832"/>
                  <a:pt x="2621634" y="32474"/>
                  <a:pt x="2583605" y="29657"/>
                </a:cubicBezTo>
                <a:cubicBezTo>
                  <a:pt x="2578599" y="29286"/>
                  <a:pt x="2574338" y="24894"/>
                  <a:pt x="2569318" y="24894"/>
                </a:cubicBezTo>
                <a:cubicBezTo>
                  <a:pt x="2498270" y="24894"/>
                  <a:pt x="2500005" y="30331"/>
                  <a:pt x="2440730" y="34419"/>
                </a:cubicBezTo>
                <a:cubicBezTo>
                  <a:pt x="2410597" y="36497"/>
                  <a:pt x="2380405" y="37594"/>
                  <a:pt x="2350243" y="39182"/>
                </a:cubicBezTo>
                <a:cubicBezTo>
                  <a:pt x="2303328" y="45046"/>
                  <a:pt x="2281133" y="48707"/>
                  <a:pt x="2226418" y="48707"/>
                </a:cubicBezTo>
                <a:cubicBezTo>
                  <a:pt x="2188285" y="48707"/>
                  <a:pt x="2150218" y="45532"/>
                  <a:pt x="2112118" y="43944"/>
                </a:cubicBezTo>
                <a:cubicBezTo>
                  <a:pt x="2026294" y="15336"/>
                  <a:pt x="2093580" y="34155"/>
                  <a:pt x="1902568" y="39182"/>
                </a:cubicBezTo>
                <a:cubicBezTo>
                  <a:pt x="1881930" y="37594"/>
                  <a:pt x="1861100" y="37647"/>
                  <a:pt x="1840655" y="34419"/>
                </a:cubicBezTo>
                <a:cubicBezTo>
                  <a:pt x="1830738" y="32853"/>
                  <a:pt x="1821605" y="28069"/>
                  <a:pt x="1812080" y="24894"/>
                </a:cubicBezTo>
                <a:lnTo>
                  <a:pt x="1797793" y="20132"/>
                </a:lnTo>
                <a:cubicBezTo>
                  <a:pt x="1772146" y="11584"/>
                  <a:pt x="1743796" y="17295"/>
                  <a:pt x="1716830" y="15369"/>
                </a:cubicBezTo>
                <a:cubicBezTo>
                  <a:pt x="1699340" y="14120"/>
                  <a:pt x="1681905" y="12194"/>
                  <a:pt x="1664443" y="10607"/>
                </a:cubicBezTo>
                <a:cubicBezTo>
                  <a:pt x="1643805" y="12194"/>
                  <a:pt x="1623102" y="13083"/>
                  <a:pt x="1602530" y="15369"/>
                </a:cubicBezTo>
                <a:cubicBezTo>
                  <a:pt x="1594485" y="16263"/>
                  <a:pt x="1586742" y="19062"/>
                  <a:pt x="1578718" y="20132"/>
                </a:cubicBezTo>
                <a:cubicBezTo>
                  <a:pt x="1562904" y="22241"/>
                  <a:pt x="1546924" y="22915"/>
                  <a:pt x="1531093" y="24894"/>
                </a:cubicBezTo>
                <a:cubicBezTo>
                  <a:pt x="1521511" y="26092"/>
                  <a:pt x="1511886" y="27315"/>
                  <a:pt x="1502518" y="29657"/>
                </a:cubicBezTo>
                <a:cubicBezTo>
                  <a:pt x="1492778" y="32092"/>
                  <a:pt x="1473943" y="39182"/>
                  <a:pt x="1473943" y="39182"/>
                </a:cubicBezTo>
                <a:lnTo>
                  <a:pt x="1278680" y="34419"/>
                </a:lnTo>
                <a:cubicBezTo>
                  <a:pt x="1269032" y="34008"/>
                  <a:pt x="1259761" y="29657"/>
                  <a:pt x="1250105" y="29657"/>
                </a:cubicBezTo>
                <a:cubicBezTo>
                  <a:pt x="1184998" y="29657"/>
                  <a:pt x="1119930" y="32832"/>
                  <a:pt x="1054843" y="34419"/>
                </a:cubicBezTo>
                <a:cubicBezTo>
                  <a:pt x="1046905" y="36007"/>
                  <a:pt x="1038883" y="37219"/>
                  <a:pt x="1031030" y="39182"/>
                </a:cubicBezTo>
                <a:cubicBezTo>
                  <a:pt x="1026160" y="40400"/>
                  <a:pt x="1021763" y="43944"/>
                  <a:pt x="1016743" y="43944"/>
                </a:cubicBezTo>
                <a:cubicBezTo>
                  <a:pt x="943701" y="43944"/>
                  <a:pt x="870693" y="40769"/>
                  <a:pt x="797668" y="39182"/>
                </a:cubicBezTo>
                <a:cubicBezTo>
                  <a:pt x="778618" y="37594"/>
                  <a:pt x="759503" y="36653"/>
                  <a:pt x="740518" y="34419"/>
                </a:cubicBezTo>
                <a:cubicBezTo>
                  <a:pt x="732479" y="33473"/>
                  <a:pt x="724744" y="30603"/>
                  <a:pt x="716705" y="29657"/>
                </a:cubicBezTo>
                <a:cubicBezTo>
                  <a:pt x="697720" y="27423"/>
                  <a:pt x="678554" y="27005"/>
                  <a:pt x="659555" y="24894"/>
                </a:cubicBezTo>
                <a:cubicBezTo>
                  <a:pt x="638529" y="22558"/>
                  <a:pt x="630854" y="20101"/>
                  <a:pt x="611930" y="15369"/>
                </a:cubicBezTo>
                <a:lnTo>
                  <a:pt x="526205" y="20132"/>
                </a:lnTo>
                <a:cubicBezTo>
                  <a:pt x="501195" y="21918"/>
                  <a:pt x="478664" y="23683"/>
                  <a:pt x="454768" y="29657"/>
                </a:cubicBezTo>
                <a:cubicBezTo>
                  <a:pt x="449898" y="30875"/>
                  <a:pt x="445243" y="32832"/>
                  <a:pt x="440480" y="34419"/>
                </a:cubicBezTo>
                <a:lnTo>
                  <a:pt x="307130" y="29657"/>
                </a:lnTo>
                <a:cubicBezTo>
                  <a:pt x="291198" y="28818"/>
                  <a:pt x="275283" y="27261"/>
                  <a:pt x="259505" y="24894"/>
                </a:cubicBezTo>
                <a:cubicBezTo>
                  <a:pt x="243495" y="22492"/>
                  <a:pt x="228051" y="16139"/>
                  <a:pt x="211880" y="15369"/>
                </a:cubicBezTo>
                <a:lnTo>
                  <a:pt x="111868" y="10607"/>
                </a:lnTo>
                <a:cubicBezTo>
                  <a:pt x="99168" y="12194"/>
                  <a:pt x="86116" y="12002"/>
                  <a:pt x="73768" y="15369"/>
                </a:cubicBezTo>
                <a:cubicBezTo>
                  <a:pt x="68246" y="16875"/>
                  <a:pt x="64711" y="22569"/>
                  <a:pt x="59480" y="24894"/>
                </a:cubicBezTo>
                <a:cubicBezTo>
                  <a:pt x="50305" y="28972"/>
                  <a:pt x="40430" y="33625"/>
                  <a:pt x="30905" y="34419"/>
                </a:cubicBezTo>
                <a:cubicBezTo>
                  <a:pt x="21380" y="35213"/>
                  <a:pt x="11855" y="31244"/>
                  <a:pt x="2330" y="29657"/>
                </a:cubicBezTo>
                <a:cubicBezTo>
                  <a:pt x="-1639" y="224919"/>
                  <a:pt x="-844" y="1008350"/>
                  <a:pt x="7093" y="120599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IN" sz="1600" b="1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622426" y="775137"/>
            <a:ext cx="3720023" cy="1060704"/>
          </a:xfrm>
          <a:custGeom>
            <a:avLst/>
            <a:gdLst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9050 w 4120749"/>
              <a:gd name="connsiteY166" fmla="*/ 120143 h 1267906"/>
              <a:gd name="connsiteX167" fmla="*/ 14287 w 4120749"/>
              <a:gd name="connsiteY167" fmla="*/ 377318 h 1267906"/>
              <a:gd name="connsiteX168" fmla="*/ 4762 w 4120749"/>
              <a:gd name="connsiteY168" fmla="*/ 424943 h 1267906"/>
              <a:gd name="connsiteX169" fmla="*/ 0 w 4120749"/>
              <a:gd name="connsiteY169" fmla="*/ 482093 h 1267906"/>
              <a:gd name="connsiteX170" fmla="*/ 9525 w 4120749"/>
              <a:gd name="connsiteY170" fmla="*/ 624968 h 1267906"/>
              <a:gd name="connsiteX171" fmla="*/ 14287 w 4120749"/>
              <a:gd name="connsiteY171" fmla="*/ 763081 h 1267906"/>
              <a:gd name="connsiteX172" fmla="*/ 19050 w 4120749"/>
              <a:gd name="connsiteY172" fmla="*/ 805943 h 1267906"/>
              <a:gd name="connsiteX173" fmla="*/ 23812 w 4120749"/>
              <a:gd name="connsiteY173" fmla="*/ 1139318 h 1267906"/>
              <a:gd name="connsiteX174" fmla="*/ 33337 w 4120749"/>
              <a:gd name="connsiteY174" fmla="*/ 1172656 h 1267906"/>
              <a:gd name="connsiteX175" fmla="*/ 28575 w 4120749"/>
              <a:gd name="connsiteY175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4287 w 4120749"/>
              <a:gd name="connsiteY166" fmla="*/ 377318 h 1267906"/>
              <a:gd name="connsiteX167" fmla="*/ 4762 w 4120749"/>
              <a:gd name="connsiteY167" fmla="*/ 424943 h 1267906"/>
              <a:gd name="connsiteX168" fmla="*/ 0 w 4120749"/>
              <a:gd name="connsiteY168" fmla="*/ 482093 h 1267906"/>
              <a:gd name="connsiteX169" fmla="*/ 9525 w 4120749"/>
              <a:gd name="connsiteY169" fmla="*/ 624968 h 1267906"/>
              <a:gd name="connsiteX170" fmla="*/ 14287 w 4120749"/>
              <a:gd name="connsiteY170" fmla="*/ 763081 h 1267906"/>
              <a:gd name="connsiteX171" fmla="*/ 19050 w 4120749"/>
              <a:gd name="connsiteY171" fmla="*/ 805943 h 1267906"/>
              <a:gd name="connsiteX172" fmla="*/ 23812 w 4120749"/>
              <a:gd name="connsiteY172" fmla="*/ 1139318 h 1267906"/>
              <a:gd name="connsiteX173" fmla="*/ 33337 w 4120749"/>
              <a:gd name="connsiteY173" fmla="*/ 1172656 h 1267906"/>
              <a:gd name="connsiteX174" fmla="*/ 28575 w 4120749"/>
              <a:gd name="connsiteY174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3810 w 4120749"/>
              <a:gd name="connsiteY166" fmla="*/ 342076 h 1267906"/>
              <a:gd name="connsiteX167" fmla="*/ 14287 w 4120749"/>
              <a:gd name="connsiteY167" fmla="*/ 377318 h 1267906"/>
              <a:gd name="connsiteX168" fmla="*/ 4762 w 4120749"/>
              <a:gd name="connsiteY168" fmla="*/ 424943 h 1267906"/>
              <a:gd name="connsiteX169" fmla="*/ 0 w 4120749"/>
              <a:gd name="connsiteY169" fmla="*/ 482093 h 1267906"/>
              <a:gd name="connsiteX170" fmla="*/ 9525 w 4120749"/>
              <a:gd name="connsiteY170" fmla="*/ 624968 h 1267906"/>
              <a:gd name="connsiteX171" fmla="*/ 14287 w 4120749"/>
              <a:gd name="connsiteY171" fmla="*/ 763081 h 1267906"/>
              <a:gd name="connsiteX172" fmla="*/ 19050 w 4120749"/>
              <a:gd name="connsiteY172" fmla="*/ 805943 h 1267906"/>
              <a:gd name="connsiteX173" fmla="*/ 23812 w 4120749"/>
              <a:gd name="connsiteY173" fmla="*/ 1139318 h 1267906"/>
              <a:gd name="connsiteX174" fmla="*/ 33337 w 4120749"/>
              <a:gd name="connsiteY174" fmla="*/ 1172656 h 1267906"/>
              <a:gd name="connsiteX175" fmla="*/ 28575 w 4120749"/>
              <a:gd name="connsiteY175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4287 w 4120749"/>
              <a:gd name="connsiteY166" fmla="*/ 377318 h 1267906"/>
              <a:gd name="connsiteX167" fmla="*/ 4762 w 4120749"/>
              <a:gd name="connsiteY167" fmla="*/ 424943 h 1267906"/>
              <a:gd name="connsiteX168" fmla="*/ 0 w 4120749"/>
              <a:gd name="connsiteY168" fmla="*/ 482093 h 1267906"/>
              <a:gd name="connsiteX169" fmla="*/ 9525 w 4120749"/>
              <a:gd name="connsiteY169" fmla="*/ 624968 h 1267906"/>
              <a:gd name="connsiteX170" fmla="*/ 14287 w 4120749"/>
              <a:gd name="connsiteY170" fmla="*/ 763081 h 1267906"/>
              <a:gd name="connsiteX171" fmla="*/ 19050 w 4120749"/>
              <a:gd name="connsiteY171" fmla="*/ 805943 h 1267906"/>
              <a:gd name="connsiteX172" fmla="*/ 23812 w 4120749"/>
              <a:gd name="connsiteY172" fmla="*/ 1139318 h 1267906"/>
              <a:gd name="connsiteX173" fmla="*/ 33337 w 4120749"/>
              <a:gd name="connsiteY173" fmla="*/ 1172656 h 1267906"/>
              <a:gd name="connsiteX174" fmla="*/ 28575 w 4120749"/>
              <a:gd name="connsiteY174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4762 w 4120749"/>
              <a:gd name="connsiteY166" fmla="*/ 424943 h 1267906"/>
              <a:gd name="connsiteX167" fmla="*/ 0 w 4120749"/>
              <a:gd name="connsiteY167" fmla="*/ 482093 h 1267906"/>
              <a:gd name="connsiteX168" fmla="*/ 9525 w 4120749"/>
              <a:gd name="connsiteY168" fmla="*/ 624968 h 1267906"/>
              <a:gd name="connsiteX169" fmla="*/ 14287 w 4120749"/>
              <a:gd name="connsiteY169" fmla="*/ 763081 h 1267906"/>
              <a:gd name="connsiteX170" fmla="*/ 19050 w 4120749"/>
              <a:gd name="connsiteY170" fmla="*/ 805943 h 1267906"/>
              <a:gd name="connsiteX171" fmla="*/ 23812 w 4120749"/>
              <a:gd name="connsiteY171" fmla="*/ 1139318 h 1267906"/>
              <a:gd name="connsiteX172" fmla="*/ 33337 w 4120749"/>
              <a:gd name="connsiteY172" fmla="*/ 1172656 h 1267906"/>
              <a:gd name="connsiteX173" fmla="*/ 28575 w 4120749"/>
              <a:gd name="connsiteY173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0 w 4120749"/>
              <a:gd name="connsiteY166" fmla="*/ 482093 h 1267906"/>
              <a:gd name="connsiteX167" fmla="*/ 9525 w 4120749"/>
              <a:gd name="connsiteY167" fmla="*/ 624968 h 1267906"/>
              <a:gd name="connsiteX168" fmla="*/ 14287 w 4120749"/>
              <a:gd name="connsiteY168" fmla="*/ 763081 h 1267906"/>
              <a:gd name="connsiteX169" fmla="*/ 19050 w 4120749"/>
              <a:gd name="connsiteY169" fmla="*/ 805943 h 1267906"/>
              <a:gd name="connsiteX170" fmla="*/ 23812 w 4120749"/>
              <a:gd name="connsiteY170" fmla="*/ 1139318 h 1267906"/>
              <a:gd name="connsiteX171" fmla="*/ 33337 w 4120749"/>
              <a:gd name="connsiteY171" fmla="*/ 1172656 h 1267906"/>
              <a:gd name="connsiteX172" fmla="*/ 28575 w 4120749"/>
              <a:gd name="connsiteY172" fmla="*/ 1205993 h 1267906"/>
              <a:gd name="connsiteX0" fmla="*/ 20308 w 4112482"/>
              <a:gd name="connsiteY0" fmla="*/ 1205993 h 1267906"/>
              <a:gd name="connsiteX1" fmla="*/ 63170 w 4112482"/>
              <a:gd name="connsiteY1" fmla="*/ 1215518 h 1267906"/>
              <a:gd name="connsiteX2" fmla="*/ 77458 w 4112482"/>
              <a:gd name="connsiteY2" fmla="*/ 1225043 h 1267906"/>
              <a:gd name="connsiteX3" fmla="*/ 91745 w 4112482"/>
              <a:gd name="connsiteY3" fmla="*/ 1229806 h 1267906"/>
              <a:gd name="connsiteX4" fmla="*/ 206045 w 4112482"/>
              <a:gd name="connsiteY4" fmla="*/ 1225043 h 1267906"/>
              <a:gd name="connsiteX5" fmla="*/ 234620 w 4112482"/>
              <a:gd name="connsiteY5" fmla="*/ 1215518 h 1267906"/>
              <a:gd name="connsiteX6" fmla="*/ 248908 w 4112482"/>
              <a:gd name="connsiteY6" fmla="*/ 1210756 h 1267906"/>
              <a:gd name="connsiteX7" fmla="*/ 263195 w 4112482"/>
              <a:gd name="connsiteY7" fmla="*/ 1205993 h 1267906"/>
              <a:gd name="connsiteX8" fmla="*/ 296533 w 4112482"/>
              <a:gd name="connsiteY8" fmla="*/ 1215518 h 1267906"/>
              <a:gd name="connsiteX9" fmla="*/ 310820 w 4112482"/>
              <a:gd name="connsiteY9" fmla="*/ 1225043 h 1267906"/>
              <a:gd name="connsiteX10" fmla="*/ 520370 w 4112482"/>
              <a:gd name="connsiteY10" fmla="*/ 1225043 h 1267906"/>
              <a:gd name="connsiteX11" fmla="*/ 553708 w 4112482"/>
              <a:gd name="connsiteY11" fmla="*/ 1239331 h 1267906"/>
              <a:gd name="connsiteX12" fmla="*/ 567995 w 4112482"/>
              <a:gd name="connsiteY12" fmla="*/ 1244093 h 1267906"/>
              <a:gd name="connsiteX13" fmla="*/ 577520 w 4112482"/>
              <a:gd name="connsiteY13" fmla="*/ 1229806 h 1267906"/>
              <a:gd name="connsiteX14" fmla="*/ 615620 w 4112482"/>
              <a:gd name="connsiteY14" fmla="*/ 1239331 h 1267906"/>
              <a:gd name="connsiteX15" fmla="*/ 629908 w 4112482"/>
              <a:gd name="connsiteY15" fmla="*/ 1253618 h 1267906"/>
              <a:gd name="connsiteX16" fmla="*/ 644195 w 4112482"/>
              <a:gd name="connsiteY16" fmla="*/ 1258381 h 1267906"/>
              <a:gd name="connsiteX17" fmla="*/ 658483 w 4112482"/>
              <a:gd name="connsiteY17" fmla="*/ 1267906 h 1267906"/>
              <a:gd name="connsiteX18" fmla="*/ 720395 w 4112482"/>
              <a:gd name="connsiteY18" fmla="*/ 1263143 h 1267906"/>
              <a:gd name="connsiteX19" fmla="*/ 734683 w 4112482"/>
              <a:gd name="connsiteY19" fmla="*/ 1258381 h 1267906"/>
              <a:gd name="connsiteX20" fmla="*/ 753733 w 4112482"/>
              <a:gd name="connsiteY20" fmla="*/ 1253618 h 1267906"/>
              <a:gd name="connsiteX21" fmla="*/ 768020 w 4112482"/>
              <a:gd name="connsiteY21" fmla="*/ 1248856 h 1267906"/>
              <a:gd name="connsiteX22" fmla="*/ 839458 w 4112482"/>
              <a:gd name="connsiteY22" fmla="*/ 1244093 h 1267906"/>
              <a:gd name="connsiteX23" fmla="*/ 877558 w 4112482"/>
              <a:gd name="connsiteY23" fmla="*/ 1239331 h 1267906"/>
              <a:gd name="connsiteX24" fmla="*/ 906133 w 4112482"/>
              <a:gd name="connsiteY24" fmla="*/ 1229806 h 1267906"/>
              <a:gd name="connsiteX25" fmla="*/ 920420 w 4112482"/>
              <a:gd name="connsiteY25" fmla="*/ 1225043 h 1267906"/>
              <a:gd name="connsiteX26" fmla="*/ 1082345 w 4112482"/>
              <a:gd name="connsiteY26" fmla="*/ 1234568 h 1267906"/>
              <a:gd name="connsiteX27" fmla="*/ 1096633 w 4112482"/>
              <a:gd name="connsiteY27" fmla="*/ 1239331 h 1267906"/>
              <a:gd name="connsiteX28" fmla="*/ 1110920 w 4112482"/>
              <a:gd name="connsiteY28" fmla="*/ 1248856 h 1267906"/>
              <a:gd name="connsiteX29" fmla="*/ 1215695 w 4112482"/>
              <a:gd name="connsiteY29" fmla="*/ 1244093 h 1267906"/>
              <a:gd name="connsiteX30" fmla="*/ 1258558 w 4112482"/>
              <a:gd name="connsiteY30" fmla="*/ 1225043 h 1267906"/>
              <a:gd name="connsiteX31" fmla="*/ 1287133 w 4112482"/>
              <a:gd name="connsiteY31" fmla="*/ 1220281 h 1267906"/>
              <a:gd name="connsiteX32" fmla="*/ 1501445 w 4112482"/>
              <a:gd name="connsiteY32" fmla="*/ 1225043 h 1267906"/>
              <a:gd name="connsiteX33" fmla="*/ 1544308 w 4112482"/>
              <a:gd name="connsiteY33" fmla="*/ 1239331 h 1267906"/>
              <a:gd name="connsiteX34" fmla="*/ 1558595 w 4112482"/>
              <a:gd name="connsiteY34" fmla="*/ 1244093 h 1267906"/>
              <a:gd name="connsiteX35" fmla="*/ 1591933 w 4112482"/>
              <a:gd name="connsiteY35" fmla="*/ 1239331 h 1267906"/>
              <a:gd name="connsiteX36" fmla="*/ 1606220 w 4112482"/>
              <a:gd name="connsiteY36" fmla="*/ 1234568 h 1267906"/>
              <a:gd name="connsiteX37" fmla="*/ 1630033 w 4112482"/>
              <a:gd name="connsiteY37" fmla="*/ 1229806 h 1267906"/>
              <a:gd name="connsiteX38" fmla="*/ 1801483 w 4112482"/>
              <a:gd name="connsiteY38" fmla="*/ 1234568 h 1267906"/>
              <a:gd name="connsiteX39" fmla="*/ 1858633 w 4112482"/>
              <a:gd name="connsiteY39" fmla="*/ 1239331 h 1267906"/>
              <a:gd name="connsiteX40" fmla="*/ 1906258 w 4112482"/>
              <a:gd name="connsiteY40" fmla="*/ 1253618 h 1267906"/>
              <a:gd name="connsiteX41" fmla="*/ 1920545 w 4112482"/>
              <a:gd name="connsiteY41" fmla="*/ 1258381 h 1267906"/>
              <a:gd name="connsiteX42" fmla="*/ 1934833 w 4112482"/>
              <a:gd name="connsiteY42" fmla="*/ 1267906 h 1267906"/>
              <a:gd name="connsiteX43" fmla="*/ 1987220 w 4112482"/>
              <a:gd name="connsiteY43" fmla="*/ 1258381 h 1267906"/>
              <a:gd name="connsiteX44" fmla="*/ 2001508 w 4112482"/>
              <a:gd name="connsiteY44" fmla="*/ 1248856 h 1267906"/>
              <a:gd name="connsiteX45" fmla="*/ 2015795 w 4112482"/>
              <a:gd name="connsiteY45" fmla="*/ 1244093 h 1267906"/>
              <a:gd name="connsiteX46" fmla="*/ 2044370 w 4112482"/>
              <a:gd name="connsiteY46" fmla="*/ 1225043 h 1267906"/>
              <a:gd name="connsiteX47" fmla="*/ 2091995 w 4112482"/>
              <a:gd name="connsiteY47" fmla="*/ 1215518 h 1267906"/>
              <a:gd name="connsiteX48" fmla="*/ 2149145 w 4112482"/>
              <a:gd name="connsiteY48" fmla="*/ 1220281 h 1267906"/>
              <a:gd name="connsiteX49" fmla="*/ 2234870 w 4112482"/>
              <a:gd name="connsiteY49" fmla="*/ 1225043 h 1267906"/>
              <a:gd name="connsiteX50" fmla="*/ 2258683 w 4112482"/>
              <a:gd name="connsiteY50" fmla="*/ 1229806 h 1267906"/>
              <a:gd name="connsiteX51" fmla="*/ 2292020 w 4112482"/>
              <a:gd name="connsiteY51" fmla="*/ 1234568 h 1267906"/>
              <a:gd name="connsiteX52" fmla="*/ 2372983 w 4112482"/>
              <a:gd name="connsiteY52" fmla="*/ 1234568 h 1267906"/>
              <a:gd name="connsiteX53" fmla="*/ 2434895 w 4112482"/>
              <a:gd name="connsiteY53" fmla="*/ 1239331 h 1267906"/>
              <a:gd name="connsiteX54" fmla="*/ 2573008 w 4112482"/>
              <a:gd name="connsiteY54" fmla="*/ 1239331 h 1267906"/>
              <a:gd name="connsiteX55" fmla="*/ 2615870 w 4112482"/>
              <a:gd name="connsiteY55" fmla="*/ 1225043 h 1267906"/>
              <a:gd name="connsiteX56" fmla="*/ 2630158 w 4112482"/>
              <a:gd name="connsiteY56" fmla="*/ 1220281 h 1267906"/>
              <a:gd name="connsiteX57" fmla="*/ 2644445 w 4112482"/>
              <a:gd name="connsiteY57" fmla="*/ 1215518 h 1267906"/>
              <a:gd name="connsiteX58" fmla="*/ 2987345 w 4112482"/>
              <a:gd name="connsiteY58" fmla="*/ 1225043 h 1267906"/>
              <a:gd name="connsiteX59" fmla="*/ 3082595 w 4112482"/>
              <a:gd name="connsiteY59" fmla="*/ 1220281 h 1267906"/>
              <a:gd name="connsiteX60" fmla="*/ 3239758 w 4112482"/>
              <a:gd name="connsiteY60" fmla="*/ 1225043 h 1267906"/>
              <a:gd name="connsiteX61" fmla="*/ 3254045 w 4112482"/>
              <a:gd name="connsiteY61" fmla="*/ 1229806 h 1267906"/>
              <a:gd name="connsiteX62" fmla="*/ 3296908 w 4112482"/>
              <a:gd name="connsiteY62" fmla="*/ 1239331 h 1267906"/>
              <a:gd name="connsiteX63" fmla="*/ 3311195 w 4112482"/>
              <a:gd name="connsiteY63" fmla="*/ 1244093 h 1267906"/>
              <a:gd name="connsiteX64" fmla="*/ 3401683 w 4112482"/>
              <a:gd name="connsiteY64" fmla="*/ 1248856 h 1267906"/>
              <a:gd name="connsiteX65" fmla="*/ 3435020 w 4112482"/>
              <a:gd name="connsiteY65" fmla="*/ 1244093 h 1267906"/>
              <a:gd name="connsiteX66" fmla="*/ 3463595 w 4112482"/>
              <a:gd name="connsiteY66" fmla="*/ 1234568 h 1267906"/>
              <a:gd name="connsiteX67" fmla="*/ 3506458 w 4112482"/>
              <a:gd name="connsiteY67" fmla="*/ 1220281 h 1267906"/>
              <a:gd name="connsiteX68" fmla="*/ 3544558 w 4112482"/>
              <a:gd name="connsiteY68" fmla="*/ 1215518 h 1267906"/>
              <a:gd name="connsiteX69" fmla="*/ 3701720 w 4112482"/>
              <a:gd name="connsiteY69" fmla="*/ 1220281 h 1267906"/>
              <a:gd name="connsiteX70" fmla="*/ 3730295 w 4112482"/>
              <a:gd name="connsiteY70" fmla="*/ 1229806 h 1267906"/>
              <a:gd name="connsiteX71" fmla="*/ 3754108 w 4112482"/>
              <a:gd name="connsiteY71" fmla="*/ 1234568 h 1267906"/>
              <a:gd name="connsiteX72" fmla="*/ 3820783 w 4112482"/>
              <a:gd name="connsiteY72" fmla="*/ 1220281 h 1267906"/>
              <a:gd name="connsiteX73" fmla="*/ 3939845 w 4112482"/>
              <a:gd name="connsiteY73" fmla="*/ 1215518 h 1267906"/>
              <a:gd name="connsiteX74" fmla="*/ 3968420 w 4112482"/>
              <a:gd name="connsiteY74" fmla="*/ 1201231 h 1267906"/>
              <a:gd name="connsiteX75" fmla="*/ 3992233 w 4112482"/>
              <a:gd name="connsiteY75" fmla="*/ 1182181 h 1267906"/>
              <a:gd name="connsiteX76" fmla="*/ 4006520 w 4112482"/>
              <a:gd name="connsiteY76" fmla="*/ 1172656 h 1267906"/>
              <a:gd name="connsiteX77" fmla="*/ 4020808 w 4112482"/>
              <a:gd name="connsiteY77" fmla="*/ 1167893 h 1267906"/>
              <a:gd name="connsiteX78" fmla="*/ 4025570 w 4112482"/>
              <a:gd name="connsiteY78" fmla="*/ 1115506 h 1267906"/>
              <a:gd name="connsiteX79" fmla="*/ 4030333 w 4112482"/>
              <a:gd name="connsiteY79" fmla="*/ 1101218 h 1267906"/>
              <a:gd name="connsiteX80" fmla="*/ 4044620 w 4112482"/>
              <a:gd name="connsiteY80" fmla="*/ 1091693 h 1267906"/>
              <a:gd name="connsiteX81" fmla="*/ 4058908 w 4112482"/>
              <a:gd name="connsiteY81" fmla="*/ 1086931 h 1267906"/>
              <a:gd name="connsiteX82" fmla="*/ 4092245 w 4112482"/>
              <a:gd name="connsiteY82" fmla="*/ 1039306 h 1267906"/>
              <a:gd name="connsiteX83" fmla="*/ 4087483 w 4112482"/>
              <a:gd name="connsiteY83" fmla="*/ 996443 h 1267906"/>
              <a:gd name="connsiteX84" fmla="*/ 4082720 w 4112482"/>
              <a:gd name="connsiteY84" fmla="*/ 982156 h 1267906"/>
              <a:gd name="connsiteX85" fmla="*/ 4077958 w 4112482"/>
              <a:gd name="connsiteY85" fmla="*/ 963106 h 1267906"/>
              <a:gd name="connsiteX86" fmla="*/ 4073195 w 4112482"/>
              <a:gd name="connsiteY86" fmla="*/ 925006 h 1267906"/>
              <a:gd name="connsiteX87" fmla="*/ 4087483 w 4112482"/>
              <a:gd name="connsiteY87" fmla="*/ 863093 h 1267906"/>
              <a:gd name="connsiteX88" fmla="*/ 4092245 w 4112482"/>
              <a:gd name="connsiteY88" fmla="*/ 848806 h 1267906"/>
              <a:gd name="connsiteX89" fmla="*/ 4077958 w 4112482"/>
              <a:gd name="connsiteY89" fmla="*/ 815468 h 1267906"/>
              <a:gd name="connsiteX90" fmla="*/ 4063670 w 4112482"/>
              <a:gd name="connsiteY90" fmla="*/ 786893 h 1267906"/>
              <a:gd name="connsiteX91" fmla="*/ 4073195 w 4112482"/>
              <a:gd name="connsiteY91" fmla="*/ 639256 h 1267906"/>
              <a:gd name="connsiteX92" fmla="*/ 4082720 w 4112482"/>
              <a:gd name="connsiteY92" fmla="*/ 544006 h 1267906"/>
              <a:gd name="connsiteX93" fmla="*/ 4077958 w 4112482"/>
              <a:gd name="connsiteY93" fmla="*/ 486856 h 1267906"/>
              <a:gd name="connsiteX94" fmla="*/ 4077958 w 4112482"/>
              <a:gd name="connsiteY94" fmla="*/ 410656 h 1267906"/>
              <a:gd name="connsiteX95" fmla="*/ 4087483 w 4112482"/>
              <a:gd name="connsiteY95" fmla="*/ 396368 h 1267906"/>
              <a:gd name="connsiteX96" fmla="*/ 4092245 w 4112482"/>
              <a:gd name="connsiteY96" fmla="*/ 382081 h 1267906"/>
              <a:gd name="connsiteX97" fmla="*/ 4082720 w 4112482"/>
              <a:gd name="connsiteY97" fmla="*/ 329693 h 1267906"/>
              <a:gd name="connsiteX98" fmla="*/ 4063670 w 4112482"/>
              <a:gd name="connsiteY98" fmla="*/ 301118 h 1267906"/>
              <a:gd name="connsiteX99" fmla="*/ 4073195 w 4112482"/>
              <a:gd name="connsiteY99" fmla="*/ 258256 h 1267906"/>
              <a:gd name="connsiteX100" fmla="*/ 4092245 w 4112482"/>
              <a:gd name="connsiteY100" fmla="*/ 229681 h 1267906"/>
              <a:gd name="connsiteX101" fmla="*/ 4097008 w 4112482"/>
              <a:gd name="connsiteY101" fmla="*/ 215393 h 1267906"/>
              <a:gd name="connsiteX102" fmla="*/ 4106533 w 4112482"/>
              <a:gd name="connsiteY102" fmla="*/ 201106 h 1267906"/>
              <a:gd name="connsiteX103" fmla="*/ 4106533 w 4112482"/>
              <a:gd name="connsiteY103" fmla="*/ 110618 h 1267906"/>
              <a:gd name="connsiteX104" fmla="*/ 4092245 w 4112482"/>
              <a:gd name="connsiteY104" fmla="*/ 82043 h 1267906"/>
              <a:gd name="connsiteX105" fmla="*/ 4073195 w 4112482"/>
              <a:gd name="connsiteY105" fmla="*/ 67756 h 1267906"/>
              <a:gd name="connsiteX106" fmla="*/ 4044620 w 4112482"/>
              <a:gd name="connsiteY106" fmla="*/ 48706 h 1267906"/>
              <a:gd name="connsiteX107" fmla="*/ 4030333 w 4112482"/>
              <a:gd name="connsiteY107" fmla="*/ 39181 h 1267906"/>
              <a:gd name="connsiteX108" fmla="*/ 3963658 w 4112482"/>
              <a:gd name="connsiteY108" fmla="*/ 24893 h 1267906"/>
              <a:gd name="connsiteX109" fmla="*/ 3787445 w 4112482"/>
              <a:gd name="connsiteY109" fmla="*/ 29656 h 1267906"/>
              <a:gd name="connsiteX110" fmla="*/ 3773158 w 4112482"/>
              <a:gd name="connsiteY110" fmla="*/ 34418 h 1267906"/>
              <a:gd name="connsiteX111" fmla="*/ 3735058 w 4112482"/>
              <a:gd name="connsiteY111" fmla="*/ 43943 h 1267906"/>
              <a:gd name="connsiteX112" fmla="*/ 3658858 w 4112482"/>
              <a:gd name="connsiteY112" fmla="*/ 39181 h 1267906"/>
              <a:gd name="connsiteX113" fmla="*/ 3615995 w 4112482"/>
              <a:gd name="connsiteY113" fmla="*/ 24893 h 1267906"/>
              <a:gd name="connsiteX114" fmla="*/ 3573133 w 4112482"/>
              <a:gd name="connsiteY114" fmla="*/ 10606 h 1267906"/>
              <a:gd name="connsiteX115" fmla="*/ 3539795 w 4112482"/>
              <a:gd name="connsiteY115" fmla="*/ 5843 h 1267906"/>
              <a:gd name="connsiteX116" fmla="*/ 3492170 w 4112482"/>
              <a:gd name="connsiteY116" fmla="*/ 5843 h 1267906"/>
              <a:gd name="connsiteX117" fmla="*/ 3477883 w 4112482"/>
              <a:gd name="connsiteY117" fmla="*/ 15368 h 1267906"/>
              <a:gd name="connsiteX118" fmla="*/ 3401683 w 4112482"/>
              <a:gd name="connsiteY118" fmla="*/ 34418 h 1267906"/>
              <a:gd name="connsiteX119" fmla="*/ 3144508 w 4112482"/>
              <a:gd name="connsiteY119" fmla="*/ 39181 h 1267906"/>
              <a:gd name="connsiteX120" fmla="*/ 3020683 w 4112482"/>
              <a:gd name="connsiteY120" fmla="*/ 29656 h 1267906"/>
              <a:gd name="connsiteX121" fmla="*/ 2992108 w 4112482"/>
              <a:gd name="connsiteY121" fmla="*/ 20131 h 1267906"/>
              <a:gd name="connsiteX122" fmla="*/ 2977820 w 4112482"/>
              <a:gd name="connsiteY122" fmla="*/ 15368 h 1267906"/>
              <a:gd name="connsiteX123" fmla="*/ 2930195 w 4112482"/>
              <a:gd name="connsiteY123" fmla="*/ 24893 h 1267906"/>
              <a:gd name="connsiteX124" fmla="*/ 2906383 w 4112482"/>
              <a:gd name="connsiteY124" fmla="*/ 29656 h 1267906"/>
              <a:gd name="connsiteX125" fmla="*/ 2711120 w 4112482"/>
              <a:gd name="connsiteY125" fmla="*/ 34418 h 1267906"/>
              <a:gd name="connsiteX126" fmla="*/ 2596820 w 4112482"/>
              <a:gd name="connsiteY126" fmla="*/ 29656 h 1267906"/>
              <a:gd name="connsiteX127" fmla="*/ 2582533 w 4112482"/>
              <a:gd name="connsiteY127" fmla="*/ 24893 h 1267906"/>
              <a:gd name="connsiteX128" fmla="*/ 2453945 w 4112482"/>
              <a:gd name="connsiteY128" fmla="*/ 34418 h 1267906"/>
              <a:gd name="connsiteX129" fmla="*/ 2363458 w 4112482"/>
              <a:gd name="connsiteY129" fmla="*/ 39181 h 1267906"/>
              <a:gd name="connsiteX130" fmla="*/ 2239633 w 4112482"/>
              <a:gd name="connsiteY130" fmla="*/ 48706 h 1267906"/>
              <a:gd name="connsiteX131" fmla="*/ 2125333 w 4112482"/>
              <a:gd name="connsiteY131" fmla="*/ 43943 h 1267906"/>
              <a:gd name="connsiteX132" fmla="*/ 1915783 w 4112482"/>
              <a:gd name="connsiteY132" fmla="*/ 39181 h 1267906"/>
              <a:gd name="connsiteX133" fmla="*/ 1853870 w 4112482"/>
              <a:gd name="connsiteY133" fmla="*/ 34418 h 1267906"/>
              <a:gd name="connsiteX134" fmla="*/ 1825295 w 4112482"/>
              <a:gd name="connsiteY134" fmla="*/ 24893 h 1267906"/>
              <a:gd name="connsiteX135" fmla="*/ 1811008 w 4112482"/>
              <a:gd name="connsiteY135" fmla="*/ 20131 h 1267906"/>
              <a:gd name="connsiteX136" fmla="*/ 1730045 w 4112482"/>
              <a:gd name="connsiteY136" fmla="*/ 15368 h 1267906"/>
              <a:gd name="connsiteX137" fmla="*/ 1677658 w 4112482"/>
              <a:gd name="connsiteY137" fmla="*/ 10606 h 1267906"/>
              <a:gd name="connsiteX138" fmla="*/ 1615745 w 4112482"/>
              <a:gd name="connsiteY138" fmla="*/ 15368 h 1267906"/>
              <a:gd name="connsiteX139" fmla="*/ 1591933 w 4112482"/>
              <a:gd name="connsiteY139" fmla="*/ 20131 h 1267906"/>
              <a:gd name="connsiteX140" fmla="*/ 1544308 w 4112482"/>
              <a:gd name="connsiteY140" fmla="*/ 24893 h 1267906"/>
              <a:gd name="connsiteX141" fmla="*/ 1515733 w 4112482"/>
              <a:gd name="connsiteY141" fmla="*/ 29656 h 1267906"/>
              <a:gd name="connsiteX142" fmla="*/ 1487158 w 4112482"/>
              <a:gd name="connsiteY142" fmla="*/ 39181 h 1267906"/>
              <a:gd name="connsiteX143" fmla="*/ 1291895 w 4112482"/>
              <a:gd name="connsiteY143" fmla="*/ 34418 h 1267906"/>
              <a:gd name="connsiteX144" fmla="*/ 1263320 w 4112482"/>
              <a:gd name="connsiteY144" fmla="*/ 29656 h 1267906"/>
              <a:gd name="connsiteX145" fmla="*/ 1068058 w 4112482"/>
              <a:gd name="connsiteY145" fmla="*/ 34418 h 1267906"/>
              <a:gd name="connsiteX146" fmla="*/ 1044245 w 4112482"/>
              <a:gd name="connsiteY146" fmla="*/ 39181 h 1267906"/>
              <a:gd name="connsiteX147" fmla="*/ 1029958 w 4112482"/>
              <a:gd name="connsiteY147" fmla="*/ 43943 h 1267906"/>
              <a:gd name="connsiteX148" fmla="*/ 810883 w 4112482"/>
              <a:gd name="connsiteY148" fmla="*/ 39181 h 1267906"/>
              <a:gd name="connsiteX149" fmla="*/ 753733 w 4112482"/>
              <a:gd name="connsiteY149" fmla="*/ 34418 h 1267906"/>
              <a:gd name="connsiteX150" fmla="*/ 729920 w 4112482"/>
              <a:gd name="connsiteY150" fmla="*/ 29656 h 1267906"/>
              <a:gd name="connsiteX151" fmla="*/ 672770 w 4112482"/>
              <a:gd name="connsiteY151" fmla="*/ 24893 h 1267906"/>
              <a:gd name="connsiteX152" fmla="*/ 625145 w 4112482"/>
              <a:gd name="connsiteY152" fmla="*/ 15368 h 1267906"/>
              <a:gd name="connsiteX153" fmla="*/ 539420 w 4112482"/>
              <a:gd name="connsiteY153" fmla="*/ 20131 h 1267906"/>
              <a:gd name="connsiteX154" fmla="*/ 467983 w 4112482"/>
              <a:gd name="connsiteY154" fmla="*/ 29656 h 1267906"/>
              <a:gd name="connsiteX155" fmla="*/ 453695 w 4112482"/>
              <a:gd name="connsiteY155" fmla="*/ 34418 h 1267906"/>
              <a:gd name="connsiteX156" fmla="*/ 320345 w 4112482"/>
              <a:gd name="connsiteY156" fmla="*/ 29656 h 1267906"/>
              <a:gd name="connsiteX157" fmla="*/ 272720 w 4112482"/>
              <a:gd name="connsiteY157" fmla="*/ 24893 h 1267906"/>
              <a:gd name="connsiteX158" fmla="*/ 225095 w 4112482"/>
              <a:gd name="connsiteY158" fmla="*/ 15368 h 1267906"/>
              <a:gd name="connsiteX159" fmla="*/ 125083 w 4112482"/>
              <a:gd name="connsiteY159" fmla="*/ 10606 h 1267906"/>
              <a:gd name="connsiteX160" fmla="*/ 86983 w 4112482"/>
              <a:gd name="connsiteY160" fmla="*/ 15368 h 1267906"/>
              <a:gd name="connsiteX161" fmla="*/ 72695 w 4112482"/>
              <a:gd name="connsiteY161" fmla="*/ 24893 h 1267906"/>
              <a:gd name="connsiteX162" fmla="*/ 44120 w 4112482"/>
              <a:gd name="connsiteY162" fmla="*/ 34418 h 1267906"/>
              <a:gd name="connsiteX163" fmla="*/ 29833 w 4112482"/>
              <a:gd name="connsiteY163" fmla="*/ 39181 h 1267906"/>
              <a:gd name="connsiteX164" fmla="*/ 15545 w 4112482"/>
              <a:gd name="connsiteY164" fmla="*/ 43943 h 1267906"/>
              <a:gd name="connsiteX165" fmla="*/ 1258 w 4112482"/>
              <a:gd name="connsiteY165" fmla="*/ 53468 h 1267906"/>
              <a:gd name="connsiteX166" fmla="*/ 1258 w 4112482"/>
              <a:gd name="connsiteY166" fmla="*/ 624968 h 1267906"/>
              <a:gd name="connsiteX167" fmla="*/ 6020 w 4112482"/>
              <a:gd name="connsiteY167" fmla="*/ 763081 h 1267906"/>
              <a:gd name="connsiteX168" fmla="*/ 10783 w 4112482"/>
              <a:gd name="connsiteY168" fmla="*/ 805943 h 1267906"/>
              <a:gd name="connsiteX169" fmla="*/ 15545 w 4112482"/>
              <a:gd name="connsiteY169" fmla="*/ 1139318 h 1267906"/>
              <a:gd name="connsiteX170" fmla="*/ 25070 w 4112482"/>
              <a:gd name="connsiteY170" fmla="*/ 1172656 h 1267906"/>
              <a:gd name="connsiteX171" fmla="*/ 20308 w 4112482"/>
              <a:gd name="connsiteY171" fmla="*/ 1205993 h 1267906"/>
              <a:gd name="connsiteX0" fmla="*/ 19370 w 4111544"/>
              <a:gd name="connsiteY0" fmla="*/ 1207623 h 1269536"/>
              <a:gd name="connsiteX1" fmla="*/ 62232 w 4111544"/>
              <a:gd name="connsiteY1" fmla="*/ 1217148 h 1269536"/>
              <a:gd name="connsiteX2" fmla="*/ 76520 w 4111544"/>
              <a:gd name="connsiteY2" fmla="*/ 1226673 h 1269536"/>
              <a:gd name="connsiteX3" fmla="*/ 90807 w 4111544"/>
              <a:gd name="connsiteY3" fmla="*/ 1231436 h 1269536"/>
              <a:gd name="connsiteX4" fmla="*/ 205107 w 4111544"/>
              <a:gd name="connsiteY4" fmla="*/ 1226673 h 1269536"/>
              <a:gd name="connsiteX5" fmla="*/ 233682 w 4111544"/>
              <a:gd name="connsiteY5" fmla="*/ 1217148 h 1269536"/>
              <a:gd name="connsiteX6" fmla="*/ 247970 w 4111544"/>
              <a:gd name="connsiteY6" fmla="*/ 1212386 h 1269536"/>
              <a:gd name="connsiteX7" fmla="*/ 262257 w 4111544"/>
              <a:gd name="connsiteY7" fmla="*/ 1207623 h 1269536"/>
              <a:gd name="connsiteX8" fmla="*/ 295595 w 4111544"/>
              <a:gd name="connsiteY8" fmla="*/ 1217148 h 1269536"/>
              <a:gd name="connsiteX9" fmla="*/ 309882 w 4111544"/>
              <a:gd name="connsiteY9" fmla="*/ 1226673 h 1269536"/>
              <a:gd name="connsiteX10" fmla="*/ 519432 w 4111544"/>
              <a:gd name="connsiteY10" fmla="*/ 1226673 h 1269536"/>
              <a:gd name="connsiteX11" fmla="*/ 552770 w 4111544"/>
              <a:gd name="connsiteY11" fmla="*/ 1240961 h 1269536"/>
              <a:gd name="connsiteX12" fmla="*/ 567057 w 4111544"/>
              <a:gd name="connsiteY12" fmla="*/ 1245723 h 1269536"/>
              <a:gd name="connsiteX13" fmla="*/ 576582 w 4111544"/>
              <a:gd name="connsiteY13" fmla="*/ 1231436 h 1269536"/>
              <a:gd name="connsiteX14" fmla="*/ 614682 w 4111544"/>
              <a:gd name="connsiteY14" fmla="*/ 1240961 h 1269536"/>
              <a:gd name="connsiteX15" fmla="*/ 628970 w 4111544"/>
              <a:gd name="connsiteY15" fmla="*/ 1255248 h 1269536"/>
              <a:gd name="connsiteX16" fmla="*/ 643257 w 4111544"/>
              <a:gd name="connsiteY16" fmla="*/ 1260011 h 1269536"/>
              <a:gd name="connsiteX17" fmla="*/ 657545 w 4111544"/>
              <a:gd name="connsiteY17" fmla="*/ 1269536 h 1269536"/>
              <a:gd name="connsiteX18" fmla="*/ 719457 w 4111544"/>
              <a:gd name="connsiteY18" fmla="*/ 1264773 h 1269536"/>
              <a:gd name="connsiteX19" fmla="*/ 733745 w 4111544"/>
              <a:gd name="connsiteY19" fmla="*/ 1260011 h 1269536"/>
              <a:gd name="connsiteX20" fmla="*/ 752795 w 4111544"/>
              <a:gd name="connsiteY20" fmla="*/ 1255248 h 1269536"/>
              <a:gd name="connsiteX21" fmla="*/ 767082 w 4111544"/>
              <a:gd name="connsiteY21" fmla="*/ 1250486 h 1269536"/>
              <a:gd name="connsiteX22" fmla="*/ 838520 w 4111544"/>
              <a:gd name="connsiteY22" fmla="*/ 1245723 h 1269536"/>
              <a:gd name="connsiteX23" fmla="*/ 876620 w 4111544"/>
              <a:gd name="connsiteY23" fmla="*/ 1240961 h 1269536"/>
              <a:gd name="connsiteX24" fmla="*/ 905195 w 4111544"/>
              <a:gd name="connsiteY24" fmla="*/ 1231436 h 1269536"/>
              <a:gd name="connsiteX25" fmla="*/ 919482 w 4111544"/>
              <a:gd name="connsiteY25" fmla="*/ 1226673 h 1269536"/>
              <a:gd name="connsiteX26" fmla="*/ 1081407 w 4111544"/>
              <a:gd name="connsiteY26" fmla="*/ 1236198 h 1269536"/>
              <a:gd name="connsiteX27" fmla="*/ 1095695 w 4111544"/>
              <a:gd name="connsiteY27" fmla="*/ 1240961 h 1269536"/>
              <a:gd name="connsiteX28" fmla="*/ 1109982 w 4111544"/>
              <a:gd name="connsiteY28" fmla="*/ 1250486 h 1269536"/>
              <a:gd name="connsiteX29" fmla="*/ 1214757 w 4111544"/>
              <a:gd name="connsiteY29" fmla="*/ 1245723 h 1269536"/>
              <a:gd name="connsiteX30" fmla="*/ 1257620 w 4111544"/>
              <a:gd name="connsiteY30" fmla="*/ 1226673 h 1269536"/>
              <a:gd name="connsiteX31" fmla="*/ 1286195 w 4111544"/>
              <a:gd name="connsiteY31" fmla="*/ 1221911 h 1269536"/>
              <a:gd name="connsiteX32" fmla="*/ 1500507 w 4111544"/>
              <a:gd name="connsiteY32" fmla="*/ 1226673 h 1269536"/>
              <a:gd name="connsiteX33" fmla="*/ 1543370 w 4111544"/>
              <a:gd name="connsiteY33" fmla="*/ 1240961 h 1269536"/>
              <a:gd name="connsiteX34" fmla="*/ 1557657 w 4111544"/>
              <a:gd name="connsiteY34" fmla="*/ 1245723 h 1269536"/>
              <a:gd name="connsiteX35" fmla="*/ 1590995 w 4111544"/>
              <a:gd name="connsiteY35" fmla="*/ 1240961 h 1269536"/>
              <a:gd name="connsiteX36" fmla="*/ 1605282 w 4111544"/>
              <a:gd name="connsiteY36" fmla="*/ 1236198 h 1269536"/>
              <a:gd name="connsiteX37" fmla="*/ 1629095 w 4111544"/>
              <a:gd name="connsiteY37" fmla="*/ 1231436 h 1269536"/>
              <a:gd name="connsiteX38" fmla="*/ 1800545 w 4111544"/>
              <a:gd name="connsiteY38" fmla="*/ 1236198 h 1269536"/>
              <a:gd name="connsiteX39" fmla="*/ 1857695 w 4111544"/>
              <a:gd name="connsiteY39" fmla="*/ 1240961 h 1269536"/>
              <a:gd name="connsiteX40" fmla="*/ 1905320 w 4111544"/>
              <a:gd name="connsiteY40" fmla="*/ 1255248 h 1269536"/>
              <a:gd name="connsiteX41" fmla="*/ 1919607 w 4111544"/>
              <a:gd name="connsiteY41" fmla="*/ 1260011 h 1269536"/>
              <a:gd name="connsiteX42" fmla="*/ 1933895 w 4111544"/>
              <a:gd name="connsiteY42" fmla="*/ 1269536 h 1269536"/>
              <a:gd name="connsiteX43" fmla="*/ 1986282 w 4111544"/>
              <a:gd name="connsiteY43" fmla="*/ 1260011 h 1269536"/>
              <a:gd name="connsiteX44" fmla="*/ 2000570 w 4111544"/>
              <a:gd name="connsiteY44" fmla="*/ 1250486 h 1269536"/>
              <a:gd name="connsiteX45" fmla="*/ 2014857 w 4111544"/>
              <a:gd name="connsiteY45" fmla="*/ 1245723 h 1269536"/>
              <a:gd name="connsiteX46" fmla="*/ 2043432 w 4111544"/>
              <a:gd name="connsiteY46" fmla="*/ 1226673 h 1269536"/>
              <a:gd name="connsiteX47" fmla="*/ 2091057 w 4111544"/>
              <a:gd name="connsiteY47" fmla="*/ 1217148 h 1269536"/>
              <a:gd name="connsiteX48" fmla="*/ 2148207 w 4111544"/>
              <a:gd name="connsiteY48" fmla="*/ 1221911 h 1269536"/>
              <a:gd name="connsiteX49" fmla="*/ 2233932 w 4111544"/>
              <a:gd name="connsiteY49" fmla="*/ 1226673 h 1269536"/>
              <a:gd name="connsiteX50" fmla="*/ 2257745 w 4111544"/>
              <a:gd name="connsiteY50" fmla="*/ 1231436 h 1269536"/>
              <a:gd name="connsiteX51" fmla="*/ 2291082 w 4111544"/>
              <a:gd name="connsiteY51" fmla="*/ 1236198 h 1269536"/>
              <a:gd name="connsiteX52" fmla="*/ 2372045 w 4111544"/>
              <a:gd name="connsiteY52" fmla="*/ 1236198 h 1269536"/>
              <a:gd name="connsiteX53" fmla="*/ 2433957 w 4111544"/>
              <a:gd name="connsiteY53" fmla="*/ 1240961 h 1269536"/>
              <a:gd name="connsiteX54" fmla="*/ 2572070 w 4111544"/>
              <a:gd name="connsiteY54" fmla="*/ 1240961 h 1269536"/>
              <a:gd name="connsiteX55" fmla="*/ 2614932 w 4111544"/>
              <a:gd name="connsiteY55" fmla="*/ 1226673 h 1269536"/>
              <a:gd name="connsiteX56" fmla="*/ 2629220 w 4111544"/>
              <a:gd name="connsiteY56" fmla="*/ 1221911 h 1269536"/>
              <a:gd name="connsiteX57" fmla="*/ 2643507 w 4111544"/>
              <a:gd name="connsiteY57" fmla="*/ 1217148 h 1269536"/>
              <a:gd name="connsiteX58" fmla="*/ 2986407 w 4111544"/>
              <a:gd name="connsiteY58" fmla="*/ 1226673 h 1269536"/>
              <a:gd name="connsiteX59" fmla="*/ 3081657 w 4111544"/>
              <a:gd name="connsiteY59" fmla="*/ 1221911 h 1269536"/>
              <a:gd name="connsiteX60" fmla="*/ 3238820 w 4111544"/>
              <a:gd name="connsiteY60" fmla="*/ 1226673 h 1269536"/>
              <a:gd name="connsiteX61" fmla="*/ 3253107 w 4111544"/>
              <a:gd name="connsiteY61" fmla="*/ 1231436 h 1269536"/>
              <a:gd name="connsiteX62" fmla="*/ 3295970 w 4111544"/>
              <a:gd name="connsiteY62" fmla="*/ 1240961 h 1269536"/>
              <a:gd name="connsiteX63" fmla="*/ 3310257 w 4111544"/>
              <a:gd name="connsiteY63" fmla="*/ 1245723 h 1269536"/>
              <a:gd name="connsiteX64" fmla="*/ 3400745 w 4111544"/>
              <a:gd name="connsiteY64" fmla="*/ 1250486 h 1269536"/>
              <a:gd name="connsiteX65" fmla="*/ 3434082 w 4111544"/>
              <a:gd name="connsiteY65" fmla="*/ 1245723 h 1269536"/>
              <a:gd name="connsiteX66" fmla="*/ 3462657 w 4111544"/>
              <a:gd name="connsiteY66" fmla="*/ 1236198 h 1269536"/>
              <a:gd name="connsiteX67" fmla="*/ 3505520 w 4111544"/>
              <a:gd name="connsiteY67" fmla="*/ 1221911 h 1269536"/>
              <a:gd name="connsiteX68" fmla="*/ 3543620 w 4111544"/>
              <a:gd name="connsiteY68" fmla="*/ 1217148 h 1269536"/>
              <a:gd name="connsiteX69" fmla="*/ 3700782 w 4111544"/>
              <a:gd name="connsiteY69" fmla="*/ 1221911 h 1269536"/>
              <a:gd name="connsiteX70" fmla="*/ 3729357 w 4111544"/>
              <a:gd name="connsiteY70" fmla="*/ 1231436 h 1269536"/>
              <a:gd name="connsiteX71" fmla="*/ 3753170 w 4111544"/>
              <a:gd name="connsiteY71" fmla="*/ 1236198 h 1269536"/>
              <a:gd name="connsiteX72" fmla="*/ 3819845 w 4111544"/>
              <a:gd name="connsiteY72" fmla="*/ 1221911 h 1269536"/>
              <a:gd name="connsiteX73" fmla="*/ 3938907 w 4111544"/>
              <a:gd name="connsiteY73" fmla="*/ 1217148 h 1269536"/>
              <a:gd name="connsiteX74" fmla="*/ 3967482 w 4111544"/>
              <a:gd name="connsiteY74" fmla="*/ 1202861 h 1269536"/>
              <a:gd name="connsiteX75" fmla="*/ 3991295 w 4111544"/>
              <a:gd name="connsiteY75" fmla="*/ 1183811 h 1269536"/>
              <a:gd name="connsiteX76" fmla="*/ 4005582 w 4111544"/>
              <a:gd name="connsiteY76" fmla="*/ 1174286 h 1269536"/>
              <a:gd name="connsiteX77" fmla="*/ 4019870 w 4111544"/>
              <a:gd name="connsiteY77" fmla="*/ 1169523 h 1269536"/>
              <a:gd name="connsiteX78" fmla="*/ 4024632 w 4111544"/>
              <a:gd name="connsiteY78" fmla="*/ 1117136 h 1269536"/>
              <a:gd name="connsiteX79" fmla="*/ 4029395 w 4111544"/>
              <a:gd name="connsiteY79" fmla="*/ 1102848 h 1269536"/>
              <a:gd name="connsiteX80" fmla="*/ 4043682 w 4111544"/>
              <a:gd name="connsiteY80" fmla="*/ 1093323 h 1269536"/>
              <a:gd name="connsiteX81" fmla="*/ 4057970 w 4111544"/>
              <a:gd name="connsiteY81" fmla="*/ 1088561 h 1269536"/>
              <a:gd name="connsiteX82" fmla="*/ 4091307 w 4111544"/>
              <a:gd name="connsiteY82" fmla="*/ 1040936 h 1269536"/>
              <a:gd name="connsiteX83" fmla="*/ 4086545 w 4111544"/>
              <a:gd name="connsiteY83" fmla="*/ 998073 h 1269536"/>
              <a:gd name="connsiteX84" fmla="*/ 4081782 w 4111544"/>
              <a:gd name="connsiteY84" fmla="*/ 983786 h 1269536"/>
              <a:gd name="connsiteX85" fmla="*/ 4077020 w 4111544"/>
              <a:gd name="connsiteY85" fmla="*/ 964736 h 1269536"/>
              <a:gd name="connsiteX86" fmla="*/ 4072257 w 4111544"/>
              <a:gd name="connsiteY86" fmla="*/ 926636 h 1269536"/>
              <a:gd name="connsiteX87" fmla="*/ 4086545 w 4111544"/>
              <a:gd name="connsiteY87" fmla="*/ 864723 h 1269536"/>
              <a:gd name="connsiteX88" fmla="*/ 4091307 w 4111544"/>
              <a:gd name="connsiteY88" fmla="*/ 850436 h 1269536"/>
              <a:gd name="connsiteX89" fmla="*/ 4077020 w 4111544"/>
              <a:gd name="connsiteY89" fmla="*/ 817098 h 1269536"/>
              <a:gd name="connsiteX90" fmla="*/ 4062732 w 4111544"/>
              <a:gd name="connsiteY90" fmla="*/ 788523 h 1269536"/>
              <a:gd name="connsiteX91" fmla="*/ 4072257 w 4111544"/>
              <a:gd name="connsiteY91" fmla="*/ 640886 h 1269536"/>
              <a:gd name="connsiteX92" fmla="*/ 4081782 w 4111544"/>
              <a:gd name="connsiteY92" fmla="*/ 545636 h 1269536"/>
              <a:gd name="connsiteX93" fmla="*/ 4077020 w 4111544"/>
              <a:gd name="connsiteY93" fmla="*/ 488486 h 1269536"/>
              <a:gd name="connsiteX94" fmla="*/ 4077020 w 4111544"/>
              <a:gd name="connsiteY94" fmla="*/ 412286 h 1269536"/>
              <a:gd name="connsiteX95" fmla="*/ 4086545 w 4111544"/>
              <a:gd name="connsiteY95" fmla="*/ 397998 h 1269536"/>
              <a:gd name="connsiteX96" fmla="*/ 4091307 w 4111544"/>
              <a:gd name="connsiteY96" fmla="*/ 383711 h 1269536"/>
              <a:gd name="connsiteX97" fmla="*/ 4081782 w 4111544"/>
              <a:gd name="connsiteY97" fmla="*/ 331323 h 1269536"/>
              <a:gd name="connsiteX98" fmla="*/ 4062732 w 4111544"/>
              <a:gd name="connsiteY98" fmla="*/ 302748 h 1269536"/>
              <a:gd name="connsiteX99" fmla="*/ 4072257 w 4111544"/>
              <a:gd name="connsiteY99" fmla="*/ 259886 h 1269536"/>
              <a:gd name="connsiteX100" fmla="*/ 4091307 w 4111544"/>
              <a:gd name="connsiteY100" fmla="*/ 231311 h 1269536"/>
              <a:gd name="connsiteX101" fmla="*/ 4096070 w 4111544"/>
              <a:gd name="connsiteY101" fmla="*/ 217023 h 1269536"/>
              <a:gd name="connsiteX102" fmla="*/ 4105595 w 4111544"/>
              <a:gd name="connsiteY102" fmla="*/ 202736 h 1269536"/>
              <a:gd name="connsiteX103" fmla="*/ 4105595 w 4111544"/>
              <a:gd name="connsiteY103" fmla="*/ 112248 h 1269536"/>
              <a:gd name="connsiteX104" fmla="*/ 4091307 w 4111544"/>
              <a:gd name="connsiteY104" fmla="*/ 83673 h 1269536"/>
              <a:gd name="connsiteX105" fmla="*/ 4072257 w 4111544"/>
              <a:gd name="connsiteY105" fmla="*/ 69386 h 1269536"/>
              <a:gd name="connsiteX106" fmla="*/ 4043682 w 4111544"/>
              <a:gd name="connsiteY106" fmla="*/ 50336 h 1269536"/>
              <a:gd name="connsiteX107" fmla="*/ 4029395 w 4111544"/>
              <a:gd name="connsiteY107" fmla="*/ 40811 h 1269536"/>
              <a:gd name="connsiteX108" fmla="*/ 3962720 w 4111544"/>
              <a:gd name="connsiteY108" fmla="*/ 26523 h 1269536"/>
              <a:gd name="connsiteX109" fmla="*/ 3786507 w 4111544"/>
              <a:gd name="connsiteY109" fmla="*/ 31286 h 1269536"/>
              <a:gd name="connsiteX110" fmla="*/ 3772220 w 4111544"/>
              <a:gd name="connsiteY110" fmla="*/ 36048 h 1269536"/>
              <a:gd name="connsiteX111" fmla="*/ 3734120 w 4111544"/>
              <a:gd name="connsiteY111" fmla="*/ 45573 h 1269536"/>
              <a:gd name="connsiteX112" fmla="*/ 3657920 w 4111544"/>
              <a:gd name="connsiteY112" fmla="*/ 40811 h 1269536"/>
              <a:gd name="connsiteX113" fmla="*/ 3615057 w 4111544"/>
              <a:gd name="connsiteY113" fmla="*/ 26523 h 1269536"/>
              <a:gd name="connsiteX114" fmla="*/ 3572195 w 4111544"/>
              <a:gd name="connsiteY114" fmla="*/ 12236 h 1269536"/>
              <a:gd name="connsiteX115" fmla="*/ 3538857 w 4111544"/>
              <a:gd name="connsiteY115" fmla="*/ 7473 h 1269536"/>
              <a:gd name="connsiteX116" fmla="*/ 3491232 w 4111544"/>
              <a:gd name="connsiteY116" fmla="*/ 7473 h 1269536"/>
              <a:gd name="connsiteX117" fmla="*/ 3476945 w 4111544"/>
              <a:gd name="connsiteY117" fmla="*/ 16998 h 1269536"/>
              <a:gd name="connsiteX118" fmla="*/ 3400745 w 4111544"/>
              <a:gd name="connsiteY118" fmla="*/ 36048 h 1269536"/>
              <a:gd name="connsiteX119" fmla="*/ 3143570 w 4111544"/>
              <a:gd name="connsiteY119" fmla="*/ 40811 h 1269536"/>
              <a:gd name="connsiteX120" fmla="*/ 3019745 w 4111544"/>
              <a:gd name="connsiteY120" fmla="*/ 31286 h 1269536"/>
              <a:gd name="connsiteX121" fmla="*/ 2991170 w 4111544"/>
              <a:gd name="connsiteY121" fmla="*/ 21761 h 1269536"/>
              <a:gd name="connsiteX122" fmla="*/ 2976882 w 4111544"/>
              <a:gd name="connsiteY122" fmla="*/ 16998 h 1269536"/>
              <a:gd name="connsiteX123" fmla="*/ 2929257 w 4111544"/>
              <a:gd name="connsiteY123" fmla="*/ 26523 h 1269536"/>
              <a:gd name="connsiteX124" fmla="*/ 2905445 w 4111544"/>
              <a:gd name="connsiteY124" fmla="*/ 31286 h 1269536"/>
              <a:gd name="connsiteX125" fmla="*/ 2710182 w 4111544"/>
              <a:gd name="connsiteY125" fmla="*/ 36048 h 1269536"/>
              <a:gd name="connsiteX126" fmla="*/ 2595882 w 4111544"/>
              <a:gd name="connsiteY126" fmla="*/ 31286 h 1269536"/>
              <a:gd name="connsiteX127" fmla="*/ 2581595 w 4111544"/>
              <a:gd name="connsiteY127" fmla="*/ 26523 h 1269536"/>
              <a:gd name="connsiteX128" fmla="*/ 2453007 w 4111544"/>
              <a:gd name="connsiteY128" fmla="*/ 36048 h 1269536"/>
              <a:gd name="connsiteX129" fmla="*/ 2362520 w 4111544"/>
              <a:gd name="connsiteY129" fmla="*/ 40811 h 1269536"/>
              <a:gd name="connsiteX130" fmla="*/ 2238695 w 4111544"/>
              <a:gd name="connsiteY130" fmla="*/ 50336 h 1269536"/>
              <a:gd name="connsiteX131" fmla="*/ 2124395 w 4111544"/>
              <a:gd name="connsiteY131" fmla="*/ 45573 h 1269536"/>
              <a:gd name="connsiteX132" fmla="*/ 1914845 w 4111544"/>
              <a:gd name="connsiteY132" fmla="*/ 40811 h 1269536"/>
              <a:gd name="connsiteX133" fmla="*/ 1852932 w 4111544"/>
              <a:gd name="connsiteY133" fmla="*/ 36048 h 1269536"/>
              <a:gd name="connsiteX134" fmla="*/ 1824357 w 4111544"/>
              <a:gd name="connsiteY134" fmla="*/ 26523 h 1269536"/>
              <a:gd name="connsiteX135" fmla="*/ 1810070 w 4111544"/>
              <a:gd name="connsiteY135" fmla="*/ 21761 h 1269536"/>
              <a:gd name="connsiteX136" fmla="*/ 1729107 w 4111544"/>
              <a:gd name="connsiteY136" fmla="*/ 16998 h 1269536"/>
              <a:gd name="connsiteX137" fmla="*/ 1676720 w 4111544"/>
              <a:gd name="connsiteY137" fmla="*/ 12236 h 1269536"/>
              <a:gd name="connsiteX138" fmla="*/ 1614807 w 4111544"/>
              <a:gd name="connsiteY138" fmla="*/ 16998 h 1269536"/>
              <a:gd name="connsiteX139" fmla="*/ 1590995 w 4111544"/>
              <a:gd name="connsiteY139" fmla="*/ 21761 h 1269536"/>
              <a:gd name="connsiteX140" fmla="*/ 1543370 w 4111544"/>
              <a:gd name="connsiteY140" fmla="*/ 26523 h 1269536"/>
              <a:gd name="connsiteX141" fmla="*/ 1514795 w 4111544"/>
              <a:gd name="connsiteY141" fmla="*/ 31286 h 1269536"/>
              <a:gd name="connsiteX142" fmla="*/ 1486220 w 4111544"/>
              <a:gd name="connsiteY142" fmla="*/ 40811 h 1269536"/>
              <a:gd name="connsiteX143" fmla="*/ 1290957 w 4111544"/>
              <a:gd name="connsiteY143" fmla="*/ 36048 h 1269536"/>
              <a:gd name="connsiteX144" fmla="*/ 1262382 w 4111544"/>
              <a:gd name="connsiteY144" fmla="*/ 31286 h 1269536"/>
              <a:gd name="connsiteX145" fmla="*/ 1067120 w 4111544"/>
              <a:gd name="connsiteY145" fmla="*/ 36048 h 1269536"/>
              <a:gd name="connsiteX146" fmla="*/ 1043307 w 4111544"/>
              <a:gd name="connsiteY146" fmla="*/ 40811 h 1269536"/>
              <a:gd name="connsiteX147" fmla="*/ 1029020 w 4111544"/>
              <a:gd name="connsiteY147" fmla="*/ 45573 h 1269536"/>
              <a:gd name="connsiteX148" fmla="*/ 809945 w 4111544"/>
              <a:gd name="connsiteY148" fmla="*/ 40811 h 1269536"/>
              <a:gd name="connsiteX149" fmla="*/ 752795 w 4111544"/>
              <a:gd name="connsiteY149" fmla="*/ 36048 h 1269536"/>
              <a:gd name="connsiteX150" fmla="*/ 728982 w 4111544"/>
              <a:gd name="connsiteY150" fmla="*/ 31286 h 1269536"/>
              <a:gd name="connsiteX151" fmla="*/ 671832 w 4111544"/>
              <a:gd name="connsiteY151" fmla="*/ 26523 h 1269536"/>
              <a:gd name="connsiteX152" fmla="*/ 624207 w 4111544"/>
              <a:gd name="connsiteY152" fmla="*/ 16998 h 1269536"/>
              <a:gd name="connsiteX153" fmla="*/ 538482 w 4111544"/>
              <a:gd name="connsiteY153" fmla="*/ 21761 h 1269536"/>
              <a:gd name="connsiteX154" fmla="*/ 467045 w 4111544"/>
              <a:gd name="connsiteY154" fmla="*/ 31286 h 1269536"/>
              <a:gd name="connsiteX155" fmla="*/ 452757 w 4111544"/>
              <a:gd name="connsiteY155" fmla="*/ 36048 h 1269536"/>
              <a:gd name="connsiteX156" fmla="*/ 319407 w 4111544"/>
              <a:gd name="connsiteY156" fmla="*/ 31286 h 1269536"/>
              <a:gd name="connsiteX157" fmla="*/ 271782 w 4111544"/>
              <a:gd name="connsiteY157" fmla="*/ 26523 h 1269536"/>
              <a:gd name="connsiteX158" fmla="*/ 224157 w 4111544"/>
              <a:gd name="connsiteY158" fmla="*/ 16998 h 1269536"/>
              <a:gd name="connsiteX159" fmla="*/ 124145 w 4111544"/>
              <a:gd name="connsiteY159" fmla="*/ 12236 h 1269536"/>
              <a:gd name="connsiteX160" fmla="*/ 86045 w 4111544"/>
              <a:gd name="connsiteY160" fmla="*/ 16998 h 1269536"/>
              <a:gd name="connsiteX161" fmla="*/ 71757 w 4111544"/>
              <a:gd name="connsiteY161" fmla="*/ 26523 h 1269536"/>
              <a:gd name="connsiteX162" fmla="*/ 43182 w 4111544"/>
              <a:gd name="connsiteY162" fmla="*/ 36048 h 1269536"/>
              <a:gd name="connsiteX163" fmla="*/ 28895 w 4111544"/>
              <a:gd name="connsiteY163" fmla="*/ 40811 h 1269536"/>
              <a:gd name="connsiteX164" fmla="*/ 14607 w 4111544"/>
              <a:gd name="connsiteY164" fmla="*/ 45573 h 1269536"/>
              <a:gd name="connsiteX165" fmla="*/ 320 w 4111544"/>
              <a:gd name="connsiteY165" fmla="*/ 55098 h 1269536"/>
              <a:gd name="connsiteX166" fmla="*/ 5082 w 4111544"/>
              <a:gd name="connsiteY166" fmla="*/ 764711 h 1269536"/>
              <a:gd name="connsiteX167" fmla="*/ 9845 w 4111544"/>
              <a:gd name="connsiteY167" fmla="*/ 807573 h 1269536"/>
              <a:gd name="connsiteX168" fmla="*/ 14607 w 4111544"/>
              <a:gd name="connsiteY168" fmla="*/ 1140948 h 1269536"/>
              <a:gd name="connsiteX169" fmla="*/ 24132 w 4111544"/>
              <a:gd name="connsiteY169" fmla="*/ 1174286 h 1269536"/>
              <a:gd name="connsiteX170" fmla="*/ 19370 w 4111544"/>
              <a:gd name="connsiteY170" fmla="*/ 1207623 h 1269536"/>
              <a:gd name="connsiteX0" fmla="*/ 19106 w 4111280"/>
              <a:gd name="connsiteY0" fmla="*/ 1210795 h 1272708"/>
              <a:gd name="connsiteX1" fmla="*/ 61968 w 4111280"/>
              <a:gd name="connsiteY1" fmla="*/ 1220320 h 1272708"/>
              <a:gd name="connsiteX2" fmla="*/ 76256 w 4111280"/>
              <a:gd name="connsiteY2" fmla="*/ 1229845 h 1272708"/>
              <a:gd name="connsiteX3" fmla="*/ 90543 w 4111280"/>
              <a:gd name="connsiteY3" fmla="*/ 1234608 h 1272708"/>
              <a:gd name="connsiteX4" fmla="*/ 204843 w 4111280"/>
              <a:gd name="connsiteY4" fmla="*/ 1229845 h 1272708"/>
              <a:gd name="connsiteX5" fmla="*/ 233418 w 4111280"/>
              <a:gd name="connsiteY5" fmla="*/ 1220320 h 1272708"/>
              <a:gd name="connsiteX6" fmla="*/ 247706 w 4111280"/>
              <a:gd name="connsiteY6" fmla="*/ 1215558 h 1272708"/>
              <a:gd name="connsiteX7" fmla="*/ 261993 w 4111280"/>
              <a:gd name="connsiteY7" fmla="*/ 1210795 h 1272708"/>
              <a:gd name="connsiteX8" fmla="*/ 295331 w 4111280"/>
              <a:gd name="connsiteY8" fmla="*/ 1220320 h 1272708"/>
              <a:gd name="connsiteX9" fmla="*/ 309618 w 4111280"/>
              <a:gd name="connsiteY9" fmla="*/ 1229845 h 1272708"/>
              <a:gd name="connsiteX10" fmla="*/ 519168 w 4111280"/>
              <a:gd name="connsiteY10" fmla="*/ 1229845 h 1272708"/>
              <a:gd name="connsiteX11" fmla="*/ 552506 w 4111280"/>
              <a:gd name="connsiteY11" fmla="*/ 1244133 h 1272708"/>
              <a:gd name="connsiteX12" fmla="*/ 566793 w 4111280"/>
              <a:gd name="connsiteY12" fmla="*/ 1248895 h 1272708"/>
              <a:gd name="connsiteX13" fmla="*/ 576318 w 4111280"/>
              <a:gd name="connsiteY13" fmla="*/ 1234608 h 1272708"/>
              <a:gd name="connsiteX14" fmla="*/ 614418 w 4111280"/>
              <a:gd name="connsiteY14" fmla="*/ 1244133 h 1272708"/>
              <a:gd name="connsiteX15" fmla="*/ 628706 w 4111280"/>
              <a:gd name="connsiteY15" fmla="*/ 1258420 h 1272708"/>
              <a:gd name="connsiteX16" fmla="*/ 642993 w 4111280"/>
              <a:gd name="connsiteY16" fmla="*/ 1263183 h 1272708"/>
              <a:gd name="connsiteX17" fmla="*/ 657281 w 4111280"/>
              <a:gd name="connsiteY17" fmla="*/ 1272708 h 1272708"/>
              <a:gd name="connsiteX18" fmla="*/ 719193 w 4111280"/>
              <a:gd name="connsiteY18" fmla="*/ 1267945 h 1272708"/>
              <a:gd name="connsiteX19" fmla="*/ 733481 w 4111280"/>
              <a:gd name="connsiteY19" fmla="*/ 1263183 h 1272708"/>
              <a:gd name="connsiteX20" fmla="*/ 752531 w 4111280"/>
              <a:gd name="connsiteY20" fmla="*/ 1258420 h 1272708"/>
              <a:gd name="connsiteX21" fmla="*/ 766818 w 4111280"/>
              <a:gd name="connsiteY21" fmla="*/ 1253658 h 1272708"/>
              <a:gd name="connsiteX22" fmla="*/ 838256 w 4111280"/>
              <a:gd name="connsiteY22" fmla="*/ 1248895 h 1272708"/>
              <a:gd name="connsiteX23" fmla="*/ 876356 w 4111280"/>
              <a:gd name="connsiteY23" fmla="*/ 1244133 h 1272708"/>
              <a:gd name="connsiteX24" fmla="*/ 904931 w 4111280"/>
              <a:gd name="connsiteY24" fmla="*/ 1234608 h 1272708"/>
              <a:gd name="connsiteX25" fmla="*/ 919218 w 4111280"/>
              <a:gd name="connsiteY25" fmla="*/ 1229845 h 1272708"/>
              <a:gd name="connsiteX26" fmla="*/ 1081143 w 4111280"/>
              <a:gd name="connsiteY26" fmla="*/ 1239370 h 1272708"/>
              <a:gd name="connsiteX27" fmla="*/ 1095431 w 4111280"/>
              <a:gd name="connsiteY27" fmla="*/ 1244133 h 1272708"/>
              <a:gd name="connsiteX28" fmla="*/ 1109718 w 4111280"/>
              <a:gd name="connsiteY28" fmla="*/ 1253658 h 1272708"/>
              <a:gd name="connsiteX29" fmla="*/ 1214493 w 4111280"/>
              <a:gd name="connsiteY29" fmla="*/ 1248895 h 1272708"/>
              <a:gd name="connsiteX30" fmla="*/ 1257356 w 4111280"/>
              <a:gd name="connsiteY30" fmla="*/ 1229845 h 1272708"/>
              <a:gd name="connsiteX31" fmla="*/ 1285931 w 4111280"/>
              <a:gd name="connsiteY31" fmla="*/ 1225083 h 1272708"/>
              <a:gd name="connsiteX32" fmla="*/ 1500243 w 4111280"/>
              <a:gd name="connsiteY32" fmla="*/ 1229845 h 1272708"/>
              <a:gd name="connsiteX33" fmla="*/ 1543106 w 4111280"/>
              <a:gd name="connsiteY33" fmla="*/ 1244133 h 1272708"/>
              <a:gd name="connsiteX34" fmla="*/ 1557393 w 4111280"/>
              <a:gd name="connsiteY34" fmla="*/ 1248895 h 1272708"/>
              <a:gd name="connsiteX35" fmla="*/ 1590731 w 4111280"/>
              <a:gd name="connsiteY35" fmla="*/ 1244133 h 1272708"/>
              <a:gd name="connsiteX36" fmla="*/ 1605018 w 4111280"/>
              <a:gd name="connsiteY36" fmla="*/ 1239370 h 1272708"/>
              <a:gd name="connsiteX37" fmla="*/ 1628831 w 4111280"/>
              <a:gd name="connsiteY37" fmla="*/ 1234608 h 1272708"/>
              <a:gd name="connsiteX38" fmla="*/ 1800281 w 4111280"/>
              <a:gd name="connsiteY38" fmla="*/ 1239370 h 1272708"/>
              <a:gd name="connsiteX39" fmla="*/ 1857431 w 4111280"/>
              <a:gd name="connsiteY39" fmla="*/ 1244133 h 1272708"/>
              <a:gd name="connsiteX40" fmla="*/ 1905056 w 4111280"/>
              <a:gd name="connsiteY40" fmla="*/ 1258420 h 1272708"/>
              <a:gd name="connsiteX41" fmla="*/ 1919343 w 4111280"/>
              <a:gd name="connsiteY41" fmla="*/ 1263183 h 1272708"/>
              <a:gd name="connsiteX42" fmla="*/ 1933631 w 4111280"/>
              <a:gd name="connsiteY42" fmla="*/ 1272708 h 1272708"/>
              <a:gd name="connsiteX43" fmla="*/ 1986018 w 4111280"/>
              <a:gd name="connsiteY43" fmla="*/ 1263183 h 1272708"/>
              <a:gd name="connsiteX44" fmla="*/ 2000306 w 4111280"/>
              <a:gd name="connsiteY44" fmla="*/ 1253658 h 1272708"/>
              <a:gd name="connsiteX45" fmla="*/ 2014593 w 4111280"/>
              <a:gd name="connsiteY45" fmla="*/ 1248895 h 1272708"/>
              <a:gd name="connsiteX46" fmla="*/ 2043168 w 4111280"/>
              <a:gd name="connsiteY46" fmla="*/ 1229845 h 1272708"/>
              <a:gd name="connsiteX47" fmla="*/ 2090793 w 4111280"/>
              <a:gd name="connsiteY47" fmla="*/ 1220320 h 1272708"/>
              <a:gd name="connsiteX48" fmla="*/ 2147943 w 4111280"/>
              <a:gd name="connsiteY48" fmla="*/ 1225083 h 1272708"/>
              <a:gd name="connsiteX49" fmla="*/ 2233668 w 4111280"/>
              <a:gd name="connsiteY49" fmla="*/ 1229845 h 1272708"/>
              <a:gd name="connsiteX50" fmla="*/ 2257481 w 4111280"/>
              <a:gd name="connsiteY50" fmla="*/ 1234608 h 1272708"/>
              <a:gd name="connsiteX51" fmla="*/ 2290818 w 4111280"/>
              <a:gd name="connsiteY51" fmla="*/ 1239370 h 1272708"/>
              <a:gd name="connsiteX52" fmla="*/ 2371781 w 4111280"/>
              <a:gd name="connsiteY52" fmla="*/ 1239370 h 1272708"/>
              <a:gd name="connsiteX53" fmla="*/ 2433693 w 4111280"/>
              <a:gd name="connsiteY53" fmla="*/ 1244133 h 1272708"/>
              <a:gd name="connsiteX54" fmla="*/ 2571806 w 4111280"/>
              <a:gd name="connsiteY54" fmla="*/ 1244133 h 1272708"/>
              <a:gd name="connsiteX55" fmla="*/ 2614668 w 4111280"/>
              <a:gd name="connsiteY55" fmla="*/ 1229845 h 1272708"/>
              <a:gd name="connsiteX56" fmla="*/ 2628956 w 4111280"/>
              <a:gd name="connsiteY56" fmla="*/ 1225083 h 1272708"/>
              <a:gd name="connsiteX57" fmla="*/ 2643243 w 4111280"/>
              <a:gd name="connsiteY57" fmla="*/ 1220320 h 1272708"/>
              <a:gd name="connsiteX58" fmla="*/ 2986143 w 4111280"/>
              <a:gd name="connsiteY58" fmla="*/ 1229845 h 1272708"/>
              <a:gd name="connsiteX59" fmla="*/ 3081393 w 4111280"/>
              <a:gd name="connsiteY59" fmla="*/ 1225083 h 1272708"/>
              <a:gd name="connsiteX60" fmla="*/ 3238556 w 4111280"/>
              <a:gd name="connsiteY60" fmla="*/ 1229845 h 1272708"/>
              <a:gd name="connsiteX61" fmla="*/ 3252843 w 4111280"/>
              <a:gd name="connsiteY61" fmla="*/ 1234608 h 1272708"/>
              <a:gd name="connsiteX62" fmla="*/ 3295706 w 4111280"/>
              <a:gd name="connsiteY62" fmla="*/ 1244133 h 1272708"/>
              <a:gd name="connsiteX63" fmla="*/ 3309993 w 4111280"/>
              <a:gd name="connsiteY63" fmla="*/ 1248895 h 1272708"/>
              <a:gd name="connsiteX64" fmla="*/ 3400481 w 4111280"/>
              <a:gd name="connsiteY64" fmla="*/ 1253658 h 1272708"/>
              <a:gd name="connsiteX65" fmla="*/ 3433818 w 4111280"/>
              <a:gd name="connsiteY65" fmla="*/ 1248895 h 1272708"/>
              <a:gd name="connsiteX66" fmla="*/ 3462393 w 4111280"/>
              <a:gd name="connsiteY66" fmla="*/ 1239370 h 1272708"/>
              <a:gd name="connsiteX67" fmla="*/ 3505256 w 4111280"/>
              <a:gd name="connsiteY67" fmla="*/ 1225083 h 1272708"/>
              <a:gd name="connsiteX68" fmla="*/ 3543356 w 4111280"/>
              <a:gd name="connsiteY68" fmla="*/ 1220320 h 1272708"/>
              <a:gd name="connsiteX69" fmla="*/ 3700518 w 4111280"/>
              <a:gd name="connsiteY69" fmla="*/ 1225083 h 1272708"/>
              <a:gd name="connsiteX70" fmla="*/ 3729093 w 4111280"/>
              <a:gd name="connsiteY70" fmla="*/ 1234608 h 1272708"/>
              <a:gd name="connsiteX71" fmla="*/ 3752906 w 4111280"/>
              <a:gd name="connsiteY71" fmla="*/ 1239370 h 1272708"/>
              <a:gd name="connsiteX72" fmla="*/ 3819581 w 4111280"/>
              <a:gd name="connsiteY72" fmla="*/ 1225083 h 1272708"/>
              <a:gd name="connsiteX73" fmla="*/ 3938643 w 4111280"/>
              <a:gd name="connsiteY73" fmla="*/ 1220320 h 1272708"/>
              <a:gd name="connsiteX74" fmla="*/ 3967218 w 4111280"/>
              <a:gd name="connsiteY74" fmla="*/ 1206033 h 1272708"/>
              <a:gd name="connsiteX75" fmla="*/ 3991031 w 4111280"/>
              <a:gd name="connsiteY75" fmla="*/ 1186983 h 1272708"/>
              <a:gd name="connsiteX76" fmla="*/ 4005318 w 4111280"/>
              <a:gd name="connsiteY76" fmla="*/ 1177458 h 1272708"/>
              <a:gd name="connsiteX77" fmla="*/ 4019606 w 4111280"/>
              <a:gd name="connsiteY77" fmla="*/ 1172695 h 1272708"/>
              <a:gd name="connsiteX78" fmla="*/ 4024368 w 4111280"/>
              <a:gd name="connsiteY78" fmla="*/ 1120308 h 1272708"/>
              <a:gd name="connsiteX79" fmla="*/ 4029131 w 4111280"/>
              <a:gd name="connsiteY79" fmla="*/ 1106020 h 1272708"/>
              <a:gd name="connsiteX80" fmla="*/ 4043418 w 4111280"/>
              <a:gd name="connsiteY80" fmla="*/ 1096495 h 1272708"/>
              <a:gd name="connsiteX81" fmla="*/ 4057706 w 4111280"/>
              <a:gd name="connsiteY81" fmla="*/ 1091733 h 1272708"/>
              <a:gd name="connsiteX82" fmla="*/ 4091043 w 4111280"/>
              <a:gd name="connsiteY82" fmla="*/ 1044108 h 1272708"/>
              <a:gd name="connsiteX83" fmla="*/ 4086281 w 4111280"/>
              <a:gd name="connsiteY83" fmla="*/ 1001245 h 1272708"/>
              <a:gd name="connsiteX84" fmla="*/ 4081518 w 4111280"/>
              <a:gd name="connsiteY84" fmla="*/ 986958 h 1272708"/>
              <a:gd name="connsiteX85" fmla="*/ 4076756 w 4111280"/>
              <a:gd name="connsiteY85" fmla="*/ 967908 h 1272708"/>
              <a:gd name="connsiteX86" fmla="*/ 4071993 w 4111280"/>
              <a:gd name="connsiteY86" fmla="*/ 929808 h 1272708"/>
              <a:gd name="connsiteX87" fmla="*/ 4086281 w 4111280"/>
              <a:gd name="connsiteY87" fmla="*/ 867895 h 1272708"/>
              <a:gd name="connsiteX88" fmla="*/ 4091043 w 4111280"/>
              <a:gd name="connsiteY88" fmla="*/ 853608 h 1272708"/>
              <a:gd name="connsiteX89" fmla="*/ 4076756 w 4111280"/>
              <a:gd name="connsiteY89" fmla="*/ 820270 h 1272708"/>
              <a:gd name="connsiteX90" fmla="*/ 4062468 w 4111280"/>
              <a:gd name="connsiteY90" fmla="*/ 791695 h 1272708"/>
              <a:gd name="connsiteX91" fmla="*/ 4071993 w 4111280"/>
              <a:gd name="connsiteY91" fmla="*/ 644058 h 1272708"/>
              <a:gd name="connsiteX92" fmla="*/ 4081518 w 4111280"/>
              <a:gd name="connsiteY92" fmla="*/ 548808 h 1272708"/>
              <a:gd name="connsiteX93" fmla="*/ 4076756 w 4111280"/>
              <a:gd name="connsiteY93" fmla="*/ 491658 h 1272708"/>
              <a:gd name="connsiteX94" fmla="*/ 4076756 w 4111280"/>
              <a:gd name="connsiteY94" fmla="*/ 415458 h 1272708"/>
              <a:gd name="connsiteX95" fmla="*/ 4086281 w 4111280"/>
              <a:gd name="connsiteY95" fmla="*/ 401170 h 1272708"/>
              <a:gd name="connsiteX96" fmla="*/ 4091043 w 4111280"/>
              <a:gd name="connsiteY96" fmla="*/ 386883 h 1272708"/>
              <a:gd name="connsiteX97" fmla="*/ 4081518 w 4111280"/>
              <a:gd name="connsiteY97" fmla="*/ 334495 h 1272708"/>
              <a:gd name="connsiteX98" fmla="*/ 4062468 w 4111280"/>
              <a:gd name="connsiteY98" fmla="*/ 305920 h 1272708"/>
              <a:gd name="connsiteX99" fmla="*/ 4071993 w 4111280"/>
              <a:gd name="connsiteY99" fmla="*/ 263058 h 1272708"/>
              <a:gd name="connsiteX100" fmla="*/ 4091043 w 4111280"/>
              <a:gd name="connsiteY100" fmla="*/ 234483 h 1272708"/>
              <a:gd name="connsiteX101" fmla="*/ 4095806 w 4111280"/>
              <a:gd name="connsiteY101" fmla="*/ 220195 h 1272708"/>
              <a:gd name="connsiteX102" fmla="*/ 4105331 w 4111280"/>
              <a:gd name="connsiteY102" fmla="*/ 205908 h 1272708"/>
              <a:gd name="connsiteX103" fmla="*/ 4105331 w 4111280"/>
              <a:gd name="connsiteY103" fmla="*/ 115420 h 1272708"/>
              <a:gd name="connsiteX104" fmla="*/ 4091043 w 4111280"/>
              <a:gd name="connsiteY104" fmla="*/ 86845 h 1272708"/>
              <a:gd name="connsiteX105" fmla="*/ 4071993 w 4111280"/>
              <a:gd name="connsiteY105" fmla="*/ 72558 h 1272708"/>
              <a:gd name="connsiteX106" fmla="*/ 4043418 w 4111280"/>
              <a:gd name="connsiteY106" fmla="*/ 53508 h 1272708"/>
              <a:gd name="connsiteX107" fmla="*/ 4029131 w 4111280"/>
              <a:gd name="connsiteY107" fmla="*/ 43983 h 1272708"/>
              <a:gd name="connsiteX108" fmla="*/ 3962456 w 4111280"/>
              <a:gd name="connsiteY108" fmla="*/ 29695 h 1272708"/>
              <a:gd name="connsiteX109" fmla="*/ 3786243 w 4111280"/>
              <a:gd name="connsiteY109" fmla="*/ 34458 h 1272708"/>
              <a:gd name="connsiteX110" fmla="*/ 3771956 w 4111280"/>
              <a:gd name="connsiteY110" fmla="*/ 39220 h 1272708"/>
              <a:gd name="connsiteX111" fmla="*/ 3733856 w 4111280"/>
              <a:gd name="connsiteY111" fmla="*/ 48745 h 1272708"/>
              <a:gd name="connsiteX112" fmla="*/ 3657656 w 4111280"/>
              <a:gd name="connsiteY112" fmla="*/ 43983 h 1272708"/>
              <a:gd name="connsiteX113" fmla="*/ 3614793 w 4111280"/>
              <a:gd name="connsiteY113" fmla="*/ 29695 h 1272708"/>
              <a:gd name="connsiteX114" fmla="*/ 3571931 w 4111280"/>
              <a:gd name="connsiteY114" fmla="*/ 15408 h 1272708"/>
              <a:gd name="connsiteX115" fmla="*/ 3538593 w 4111280"/>
              <a:gd name="connsiteY115" fmla="*/ 10645 h 1272708"/>
              <a:gd name="connsiteX116" fmla="*/ 3490968 w 4111280"/>
              <a:gd name="connsiteY116" fmla="*/ 10645 h 1272708"/>
              <a:gd name="connsiteX117" fmla="*/ 3476681 w 4111280"/>
              <a:gd name="connsiteY117" fmla="*/ 20170 h 1272708"/>
              <a:gd name="connsiteX118" fmla="*/ 3400481 w 4111280"/>
              <a:gd name="connsiteY118" fmla="*/ 39220 h 1272708"/>
              <a:gd name="connsiteX119" fmla="*/ 3143306 w 4111280"/>
              <a:gd name="connsiteY119" fmla="*/ 43983 h 1272708"/>
              <a:gd name="connsiteX120" fmla="*/ 3019481 w 4111280"/>
              <a:gd name="connsiteY120" fmla="*/ 34458 h 1272708"/>
              <a:gd name="connsiteX121" fmla="*/ 2990906 w 4111280"/>
              <a:gd name="connsiteY121" fmla="*/ 24933 h 1272708"/>
              <a:gd name="connsiteX122" fmla="*/ 2976618 w 4111280"/>
              <a:gd name="connsiteY122" fmla="*/ 20170 h 1272708"/>
              <a:gd name="connsiteX123" fmla="*/ 2928993 w 4111280"/>
              <a:gd name="connsiteY123" fmla="*/ 29695 h 1272708"/>
              <a:gd name="connsiteX124" fmla="*/ 2905181 w 4111280"/>
              <a:gd name="connsiteY124" fmla="*/ 34458 h 1272708"/>
              <a:gd name="connsiteX125" fmla="*/ 2709918 w 4111280"/>
              <a:gd name="connsiteY125" fmla="*/ 39220 h 1272708"/>
              <a:gd name="connsiteX126" fmla="*/ 2595618 w 4111280"/>
              <a:gd name="connsiteY126" fmla="*/ 34458 h 1272708"/>
              <a:gd name="connsiteX127" fmla="*/ 2581331 w 4111280"/>
              <a:gd name="connsiteY127" fmla="*/ 29695 h 1272708"/>
              <a:gd name="connsiteX128" fmla="*/ 2452743 w 4111280"/>
              <a:gd name="connsiteY128" fmla="*/ 39220 h 1272708"/>
              <a:gd name="connsiteX129" fmla="*/ 2362256 w 4111280"/>
              <a:gd name="connsiteY129" fmla="*/ 43983 h 1272708"/>
              <a:gd name="connsiteX130" fmla="*/ 2238431 w 4111280"/>
              <a:gd name="connsiteY130" fmla="*/ 53508 h 1272708"/>
              <a:gd name="connsiteX131" fmla="*/ 2124131 w 4111280"/>
              <a:gd name="connsiteY131" fmla="*/ 48745 h 1272708"/>
              <a:gd name="connsiteX132" fmla="*/ 1914581 w 4111280"/>
              <a:gd name="connsiteY132" fmla="*/ 43983 h 1272708"/>
              <a:gd name="connsiteX133" fmla="*/ 1852668 w 4111280"/>
              <a:gd name="connsiteY133" fmla="*/ 39220 h 1272708"/>
              <a:gd name="connsiteX134" fmla="*/ 1824093 w 4111280"/>
              <a:gd name="connsiteY134" fmla="*/ 29695 h 1272708"/>
              <a:gd name="connsiteX135" fmla="*/ 1809806 w 4111280"/>
              <a:gd name="connsiteY135" fmla="*/ 24933 h 1272708"/>
              <a:gd name="connsiteX136" fmla="*/ 1728843 w 4111280"/>
              <a:gd name="connsiteY136" fmla="*/ 20170 h 1272708"/>
              <a:gd name="connsiteX137" fmla="*/ 1676456 w 4111280"/>
              <a:gd name="connsiteY137" fmla="*/ 15408 h 1272708"/>
              <a:gd name="connsiteX138" fmla="*/ 1614543 w 4111280"/>
              <a:gd name="connsiteY138" fmla="*/ 20170 h 1272708"/>
              <a:gd name="connsiteX139" fmla="*/ 1590731 w 4111280"/>
              <a:gd name="connsiteY139" fmla="*/ 24933 h 1272708"/>
              <a:gd name="connsiteX140" fmla="*/ 1543106 w 4111280"/>
              <a:gd name="connsiteY140" fmla="*/ 29695 h 1272708"/>
              <a:gd name="connsiteX141" fmla="*/ 1514531 w 4111280"/>
              <a:gd name="connsiteY141" fmla="*/ 34458 h 1272708"/>
              <a:gd name="connsiteX142" fmla="*/ 1485956 w 4111280"/>
              <a:gd name="connsiteY142" fmla="*/ 43983 h 1272708"/>
              <a:gd name="connsiteX143" fmla="*/ 1290693 w 4111280"/>
              <a:gd name="connsiteY143" fmla="*/ 39220 h 1272708"/>
              <a:gd name="connsiteX144" fmla="*/ 1262118 w 4111280"/>
              <a:gd name="connsiteY144" fmla="*/ 34458 h 1272708"/>
              <a:gd name="connsiteX145" fmla="*/ 1066856 w 4111280"/>
              <a:gd name="connsiteY145" fmla="*/ 39220 h 1272708"/>
              <a:gd name="connsiteX146" fmla="*/ 1043043 w 4111280"/>
              <a:gd name="connsiteY146" fmla="*/ 43983 h 1272708"/>
              <a:gd name="connsiteX147" fmla="*/ 1028756 w 4111280"/>
              <a:gd name="connsiteY147" fmla="*/ 48745 h 1272708"/>
              <a:gd name="connsiteX148" fmla="*/ 809681 w 4111280"/>
              <a:gd name="connsiteY148" fmla="*/ 43983 h 1272708"/>
              <a:gd name="connsiteX149" fmla="*/ 752531 w 4111280"/>
              <a:gd name="connsiteY149" fmla="*/ 39220 h 1272708"/>
              <a:gd name="connsiteX150" fmla="*/ 728718 w 4111280"/>
              <a:gd name="connsiteY150" fmla="*/ 34458 h 1272708"/>
              <a:gd name="connsiteX151" fmla="*/ 671568 w 4111280"/>
              <a:gd name="connsiteY151" fmla="*/ 29695 h 1272708"/>
              <a:gd name="connsiteX152" fmla="*/ 623943 w 4111280"/>
              <a:gd name="connsiteY152" fmla="*/ 20170 h 1272708"/>
              <a:gd name="connsiteX153" fmla="*/ 538218 w 4111280"/>
              <a:gd name="connsiteY153" fmla="*/ 24933 h 1272708"/>
              <a:gd name="connsiteX154" fmla="*/ 466781 w 4111280"/>
              <a:gd name="connsiteY154" fmla="*/ 34458 h 1272708"/>
              <a:gd name="connsiteX155" fmla="*/ 452493 w 4111280"/>
              <a:gd name="connsiteY155" fmla="*/ 39220 h 1272708"/>
              <a:gd name="connsiteX156" fmla="*/ 319143 w 4111280"/>
              <a:gd name="connsiteY156" fmla="*/ 34458 h 1272708"/>
              <a:gd name="connsiteX157" fmla="*/ 271518 w 4111280"/>
              <a:gd name="connsiteY157" fmla="*/ 29695 h 1272708"/>
              <a:gd name="connsiteX158" fmla="*/ 223893 w 4111280"/>
              <a:gd name="connsiteY158" fmla="*/ 20170 h 1272708"/>
              <a:gd name="connsiteX159" fmla="*/ 123881 w 4111280"/>
              <a:gd name="connsiteY159" fmla="*/ 15408 h 1272708"/>
              <a:gd name="connsiteX160" fmla="*/ 85781 w 4111280"/>
              <a:gd name="connsiteY160" fmla="*/ 20170 h 1272708"/>
              <a:gd name="connsiteX161" fmla="*/ 71493 w 4111280"/>
              <a:gd name="connsiteY161" fmla="*/ 29695 h 1272708"/>
              <a:gd name="connsiteX162" fmla="*/ 42918 w 4111280"/>
              <a:gd name="connsiteY162" fmla="*/ 39220 h 1272708"/>
              <a:gd name="connsiteX163" fmla="*/ 28631 w 4111280"/>
              <a:gd name="connsiteY163" fmla="*/ 43983 h 1272708"/>
              <a:gd name="connsiteX164" fmla="*/ 14343 w 4111280"/>
              <a:gd name="connsiteY164" fmla="*/ 48745 h 1272708"/>
              <a:gd name="connsiteX165" fmla="*/ 56 w 4111280"/>
              <a:gd name="connsiteY165" fmla="*/ 58270 h 1272708"/>
              <a:gd name="connsiteX166" fmla="*/ 9581 w 4111280"/>
              <a:gd name="connsiteY166" fmla="*/ 810745 h 1272708"/>
              <a:gd name="connsiteX167" fmla="*/ 14343 w 4111280"/>
              <a:gd name="connsiteY167" fmla="*/ 1144120 h 1272708"/>
              <a:gd name="connsiteX168" fmla="*/ 23868 w 4111280"/>
              <a:gd name="connsiteY168" fmla="*/ 1177458 h 1272708"/>
              <a:gd name="connsiteX169" fmla="*/ 19106 w 4111280"/>
              <a:gd name="connsiteY169" fmla="*/ 1210795 h 1272708"/>
              <a:gd name="connsiteX0" fmla="*/ 19050 w 4111224"/>
              <a:gd name="connsiteY0" fmla="*/ 1235470 h 1297383"/>
              <a:gd name="connsiteX1" fmla="*/ 61912 w 4111224"/>
              <a:gd name="connsiteY1" fmla="*/ 1244995 h 1297383"/>
              <a:gd name="connsiteX2" fmla="*/ 76200 w 4111224"/>
              <a:gd name="connsiteY2" fmla="*/ 1254520 h 1297383"/>
              <a:gd name="connsiteX3" fmla="*/ 90487 w 4111224"/>
              <a:gd name="connsiteY3" fmla="*/ 1259283 h 1297383"/>
              <a:gd name="connsiteX4" fmla="*/ 204787 w 4111224"/>
              <a:gd name="connsiteY4" fmla="*/ 1254520 h 1297383"/>
              <a:gd name="connsiteX5" fmla="*/ 233362 w 4111224"/>
              <a:gd name="connsiteY5" fmla="*/ 1244995 h 1297383"/>
              <a:gd name="connsiteX6" fmla="*/ 247650 w 4111224"/>
              <a:gd name="connsiteY6" fmla="*/ 1240233 h 1297383"/>
              <a:gd name="connsiteX7" fmla="*/ 261937 w 4111224"/>
              <a:gd name="connsiteY7" fmla="*/ 1235470 h 1297383"/>
              <a:gd name="connsiteX8" fmla="*/ 295275 w 4111224"/>
              <a:gd name="connsiteY8" fmla="*/ 1244995 h 1297383"/>
              <a:gd name="connsiteX9" fmla="*/ 309562 w 4111224"/>
              <a:gd name="connsiteY9" fmla="*/ 1254520 h 1297383"/>
              <a:gd name="connsiteX10" fmla="*/ 519112 w 4111224"/>
              <a:gd name="connsiteY10" fmla="*/ 1254520 h 1297383"/>
              <a:gd name="connsiteX11" fmla="*/ 552450 w 4111224"/>
              <a:gd name="connsiteY11" fmla="*/ 1268808 h 1297383"/>
              <a:gd name="connsiteX12" fmla="*/ 566737 w 4111224"/>
              <a:gd name="connsiteY12" fmla="*/ 1273570 h 1297383"/>
              <a:gd name="connsiteX13" fmla="*/ 576262 w 4111224"/>
              <a:gd name="connsiteY13" fmla="*/ 1259283 h 1297383"/>
              <a:gd name="connsiteX14" fmla="*/ 614362 w 4111224"/>
              <a:gd name="connsiteY14" fmla="*/ 1268808 h 1297383"/>
              <a:gd name="connsiteX15" fmla="*/ 628650 w 4111224"/>
              <a:gd name="connsiteY15" fmla="*/ 1283095 h 1297383"/>
              <a:gd name="connsiteX16" fmla="*/ 642937 w 4111224"/>
              <a:gd name="connsiteY16" fmla="*/ 1287858 h 1297383"/>
              <a:gd name="connsiteX17" fmla="*/ 657225 w 4111224"/>
              <a:gd name="connsiteY17" fmla="*/ 1297383 h 1297383"/>
              <a:gd name="connsiteX18" fmla="*/ 719137 w 4111224"/>
              <a:gd name="connsiteY18" fmla="*/ 1292620 h 1297383"/>
              <a:gd name="connsiteX19" fmla="*/ 733425 w 4111224"/>
              <a:gd name="connsiteY19" fmla="*/ 1287858 h 1297383"/>
              <a:gd name="connsiteX20" fmla="*/ 752475 w 4111224"/>
              <a:gd name="connsiteY20" fmla="*/ 1283095 h 1297383"/>
              <a:gd name="connsiteX21" fmla="*/ 766762 w 4111224"/>
              <a:gd name="connsiteY21" fmla="*/ 1278333 h 1297383"/>
              <a:gd name="connsiteX22" fmla="*/ 838200 w 4111224"/>
              <a:gd name="connsiteY22" fmla="*/ 1273570 h 1297383"/>
              <a:gd name="connsiteX23" fmla="*/ 876300 w 4111224"/>
              <a:gd name="connsiteY23" fmla="*/ 1268808 h 1297383"/>
              <a:gd name="connsiteX24" fmla="*/ 904875 w 4111224"/>
              <a:gd name="connsiteY24" fmla="*/ 1259283 h 1297383"/>
              <a:gd name="connsiteX25" fmla="*/ 919162 w 4111224"/>
              <a:gd name="connsiteY25" fmla="*/ 1254520 h 1297383"/>
              <a:gd name="connsiteX26" fmla="*/ 1081087 w 4111224"/>
              <a:gd name="connsiteY26" fmla="*/ 1264045 h 1297383"/>
              <a:gd name="connsiteX27" fmla="*/ 1095375 w 4111224"/>
              <a:gd name="connsiteY27" fmla="*/ 1268808 h 1297383"/>
              <a:gd name="connsiteX28" fmla="*/ 1109662 w 4111224"/>
              <a:gd name="connsiteY28" fmla="*/ 1278333 h 1297383"/>
              <a:gd name="connsiteX29" fmla="*/ 1214437 w 4111224"/>
              <a:gd name="connsiteY29" fmla="*/ 1273570 h 1297383"/>
              <a:gd name="connsiteX30" fmla="*/ 1257300 w 4111224"/>
              <a:gd name="connsiteY30" fmla="*/ 1254520 h 1297383"/>
              <a:gd name="connsiteX31" fmla="*/ 1285875 w 4111224"/>
              <a:gd name="connsiteY31" fmla="*/ 1249758 h 1297383"/>
              <a:gd name="connsiteX32" fmla="*/ 1500187 w 4111224"/>
              <a:gd name="connsiteY32" fmla="*/ 1254520 h 1297383"/>
              <a:gd name="connsiteX33" fmla="*/ 1543050 w 4111224"/>
              <a:gd name="connsiteY33" fmla="*/ 1268808 h 1297383"/>
              <a:gd name="connsiteX34" fmla="*/ 1557337 w 4111224"/>
              <a:gd name="connsiteY34" fmla="*/ 1273570 h 1297383"/>
              <a:gd name="connsiteX35" fmla="*/ 1590675 w 4111224"/>
              <a:gd name="connsiteY35" fmla="*/ 1268808 h 1297383"/>
              <a:gd name="connsiteX36" fmla="*/ 1604962 w 4111224"/>
              <a:gd name="connsiteY36" fmla="*/ 1264045 h 1297383"/>
              <a:gd name="connsiteX37" fmla="*/ 1628775 w 4111224"/>
              <a:gd name="connsiteY37" fmla="*/ 1259283 h 1297383"/>
              <a:gd name="connsiteX38" fmla="*/ 1800225 w 4111224"/>
              <a:gd name="connsiteY38" fmla="*/ 1264045 h 1297383"/>
              <a:gd name="connsiteX39" fmla="*/ 1857375 w 4111224"/>
              <a:gd name="connsiteY39" fmla="*/ 1268808 h 1297383"/>
              <a:gd name="connsiteX40" fmla="*/ 1905000 w 4111224"/>
              <a:gd name="connsiteY40" fmla="*/ 1283095 h 1297383"/>
              <a:gd name="connsiteX41" fmla="*/ 1919287 w 4111224"/>
              <a:gd name="connsiteY41" fmla="*/ 1287858 h 1297383"/>
              <a:gd name="connsiteX42" fmla="*/ 1933575 w 4111224"/>
              <a:gd name="connsiteY42" fmla="*/ 1297383 h 1297383"/>
              <a:gd name="connsiteX43" fmla="*/ 1985962 w 4111224"/>
              <a:gd name="connsiteY43" fmla="*/ 1287858 h 1297383"/>
              <a:gd name="connsiteX44" fmla="*/ 2000250 w 4111224"/>
              <a:gd name="connsiteY44" fmla="*/ 1278333 h 1297383"/>
              <a:gd name="connsiteX45" fmla="*/ 2014537 w 4111224"/>
              <a:gd name="connsiteY45" fmla="*/ 1273570 h 1297383"/>
              <a:gd name="connsiteX46" fmla="*/ 2043112 w 4111224"/>
              <a:gd name="connsiteY46" fmla="*/ 1254520 h 1297383"/>
              <a:gd name="connsiteX47" fmla="*/ 2090737 w 4111224"/>
              <a:gd name="connsiteY47" fmla="*/ 1244995 h 1297383"/>
              <a:gd name="connsiteX48" fmla="*/ 2147887 w 4111224"/>
              <a:gd name="connsiteY48" fmla="*/ 1249758 h 1297383"/>
              <a:gd name="connsiteX49" fmla="*/ 2233612 w 4111224"/>
              <a:gd name="connsiteY49" fmla="*/ 1254520 h 1297383"/>
              <a:gd name="connsiteX50" fmla="*/ 2257425 w 4111224"/>
              <a:gd name="connsiteY50" fmla="*/ 1259283 h 1297383"/>
              <a:gd name="connsiteX51" fmla="*/ 2290762 w 4111224"/>
              <a:gd name="connsiteY51" fmla="*/ 1264045 h 1297383"/>
              <a:gd name="connsiteX52" fmla="*/ 2371725 w 4111224"/>
              <a:gd name="connsiteY52" fmla="*/ 1264045 h 1297383"/>
              <a:gd name="connsiteX53" fmla="*/ 2433637 w 4111224"/>
              <a:gd name="connsiteY53" fmla="*/ 1268808 h 1297383"/>
              <a:gd name="connsiteX54" fmla="*/ 2571750 w 4111224"/>
              <a:gd name="connsiteY54" fmla="*/ 1268808 h 1297383"/>
              <a:gd name="connsiteX55" fmla="*/ 2614612 w 4111224"/>
              <a:gd name="connsiteY55" fmla="*/ 1254520 h 1297383"/>
              <a:gd name="connsiteX56" fmla="*/ 2628900 w 4111224"/>
              <a:gd name="connsiteY56" fmla="*/ 1249758 h 1297383"/>
              <a:gd name="connsiteX57" fmla="*/ 2643187 w 4111224"/>
              <a:gd name="connsiteY57" fmla="*/ 1244995 h 1297383"/>
              <a:gd name="connsiteX58" fmla="*/ 2986087 w 4111224"/>
              <a:gd name="connsiteY58" fmla="*/ 1254520 h 1297383"/>
              <a:gd name="connsiteX59" fmla="*/ 3081337 w 4111224"/>
              <a:gd name="connsiteY59" fmla="*/ 1249758 h 1297383"/>
              <a:gd name="connsiteX60" fmla="*/ 3238500 w 4111224"/>
              <a:gd name="connsiteY60" fmla="*/ 1254520 h 1297383"/>
              <a:gd name="connsiteX61" fmla="*/ 3252787 w 4111224"/>
              <a:gd name="connsiteY61" fmla="*/ 1259283 h 1297383"/>
              <a:gd name="connsiteX62" fmla="*/ 3295650 w 4111224"/>
              <a:gd name="connsiteY62" fmla="*/ 1268808 h 1297383"/>
              <a:gd name="connsiteX63" fmla="*/ 3309937 w 4111224"/>
              <a:gd name="connsiteY63" fmla="*/ 1273570 h 1297383"/>
              <a:gd name="connsiteX64" fmla="*/ 3400425 w 4111224"/>
              <a:gd name="connsiteY64" fmla="*/ 1278333 h 1297383"/>
              <a:gd name="connsiteX65" fmla="*/ 3433762 w 4111224"/>
              <a:gd name="connsiteY65" fmla="*/ 1273570 h 1297383"/>
              <a:gd name="connsiteX66" fmla="*/ 3462337 w 4111224"/>
              <a:gd name="connsiteY66" fmla="*/ 1264045 h 1297383"/>
              <a:gd name="connsiteX67" fmla="*/ 3505200 w 4111224"/>
              <a:gd name="connsiteY67" fmla="*/ 1249758 h 1297383"/>
              <a:gd name="connsiteX68" fmla="*/ 3543300 w 4111224"/>
              <a:gd name="connsiteY68" fmla="*/ 1244995 h 1297383"/>
              <a:gd name="connsiteX69" fmla="*/ 3700462 w 4111224"/>
              <a:gd name="connsiteY69" fmla="*/ 1249758 h 1297383"/>
              <a:gd name="connsiteX70" fmla="*/ 3729037 w 4111224"/>
              <a:gd name="connsiteY70" fmla="*/ 1259283 h 1297383"/>
              <a:gd name="connsiteX71" fmla="*/ 3752850 w 4111224"/>
              <a:gd name="connsiteY71" fmla="*/ 1264045 h 1297383"/>
              <a:gd name="connsiteX72" fmla="*/ 3819525 w 4111224"/>
              <a:gd name="connsiteY72" fmla="*/ 1249758 h 1297383"/>
              <a:gd name="connsiteX73" fmla="*/ 3938587 w 4111224"/>
              <a:gd name="connsiteY73" fmla="*/ 1244995 h 1297383"/>
              <a:gd name="connsiteX74" fmla="*/ 3967162 w 4111224"/>
              <a:gd name="connsiteY74" fmla="*/ 1230708 h 1297383"/>
              <a:gd name="connsiteX75" fmla="*/ 3990975 w 4111224"/>
              <a:gd name="connsiteY75" fmla="*/ 1211658 h 1297383"/>
              <a:gd name="connsiteX76" fmla="*/ 4005262 w 4111224"/>
              <a:gd name="connsiteY76" fmla="*/ 1202133 h 1297383"/>
              <a:gd name="connsiteX77" fmla="*/ 4019550 w 4111224"/>
              <a:gd name="connsiteY77" fmla="*/ 1197370 h 1297383"/>
              <a:gd name="connsiteX78" fmla="*/ 4024312 w 4111224"/>
              <a:gd name="connsiteY78" fmla="*/ 1144983 h 1297383"/>
              <a:gd name="connsiteX79" fmla="*/ 4029075 w 4111224"/>
              <a:gd name="connsiteY79" fmla="*/ 1130695 h 1297383"/>
              <a:gd name="connsiteX80" fmla="*/ 4043362 w 4111224"/>
              <a:gd name="connsiteY80" fmla="*/ 1121170 h 1297383"/>
              <a:gd name="connsiteX81" fmla="*/ 4057650 w 4111224"/>
              <a:gd name="connsiteY81" fmla="*/ 1116408 h 1297383"/>
              <a:gd name="connsiteX82" fmla="*/ 4090987 w 4111224"/>
              <a:gd name="connsiteY82" fmla="*/ 1068783 h 1297383"/>
              <a:gd name="connsiteX83" fmla="*/ 4086225 w 4111224"/>
              <a:gd name="connsiteY83" fmla="*/ 1025920 h 1297383"/>
              <a:gd name="connsiteX84" fmla="*/ 4081462 w 4111224"/>
              <a:gd name="connsiteY84" fmla="*/ 1011633 h 1297383"/>
              <a:gd name="connsiteX85" fmla="*/ 4076700 w 4111224"/>
              <a:gd name="connsiteY85" fmla="*/ 992583 h 1297383"/>
              <a:gd name="connsiteX86" fmla="*/ 4071937 w 4111224"/>
              <a:gd name="connsiteY86" fmla="*/ 954483 h 1297383"/>
              <a:gd name="connsiteX87" fmla="*/ 4086225 w 4111224"/>
              <a:gd name="connsiteY87" fmla="*/ 892570 h 1297383"/>
              <a:gd name="connsiteX88" fmla="*/ 4090987 w 4111224"/>
              <a:gd name="connsiteY88" fmla="*/ 878283 h 1297383"/>
              <a:gd name="connsiteX89" fmla="*/ 4076700 w 4111224"/>
              <a:gd name="connsiteY89" fmla="*/ 844945 h 1297383"/>
              <a:gd name="connsiteX90" fmla="*/ 4062412 w 4111224"/>
              <a:gd name="connsiteY90" fmla="*/ 816370 h 1297383"/>
              <a:gd name="connsiteX91" fmla="*/ 4071937 w 4111224"/>
              <a:gd name="connsiteY91" fmla="*/ 668733 h 1297383"/>
              <a:gd name="connsiteX92" fmla="*/ 4081462 w 4111224"/>
              <a:gd name="connsiteY92" fmla="*/ 573483 h 1297383"/>
              <a:gd name="connsiteX93" fmla="*/ 4076700 w 4111224"/>
              <a:gd name="connsiteY93" fmla="*/ 516333 h 1297383"/>
              <a:gd name="connsiteX94" fmla="*/ 4076700 w 4111224"/>
              <a:gd name="connsiteY94" fmla="*/ 440133 h 1297383"/>
              <a:gd name="connsiteX95" fmla="*/ 4086225 w 4111224"/>
              <a:gd name="connsiteY95" fmla="*/ 425845 h 1297383"/>
              <a:gd name="connsiteX96" fmla="*/ 4090987 w 4111224"/>
              <a:gd name="connsiteY96" fmla="*/ 411558 h 1297383"/>
              <a:gd name="connsiteX97" fmla="*/ 4081462 w 4111224"/>
              <a:gd name="connsiteY97" fmla="*/ 359170 h 1297383"/>
              <a:gd name="connsiteX98" fmla="*/ 4062412 w 4111224"/>
              <a:gd name="connsiteY98" fmla="*/ 330595 h 1297383"/>
              <a:gd name="connsiteX99" fmla="*/ 4071937 w 4111224"/>
              <a:gd name="connsiteY99" fmla="*/ 287733 h 1297383"/>
              <a:gd name="connsiteX100" fmla="*/ 4090987 w 4111224"/>
              <a:gd name="connsiteY100" fmla="*/ 259158 h 1297383"/>
              <a:gd name="connsiteX101" fmla="*/ 4095750 w 4111224"/>
              <a:gd name="connsiteY101" fmla="*/ 244870 h 1297383"/>
              <a:gd name="connsiteX102" fmla="*/ 4105275 w 4111224"/>
              <a:gd name="connsiteY102" fmla="*/ 230583 h 1297383"/>
              <a:gd name="connsiteX103" fmla="*/ 4105275 w 4111224"/>
              <a:gd name="connsiteY103" fmla="*/ 140095 h 1297383"/>
              <a:gd name="connsiteX104" fmla="*/ 4090987 w 4111224"/>
              <a:gd name="connsiteY104" fmla="*/ 111520 h 1297383"/>
              <a:gd name="connsiteX105" fmla="*/ 4071937 w 4111224"/>
              <a:gd name="connsiteY105" fmla="*/ 97233 h 1297383"/>
              <a:gd name="connsiteX106" fmla="*/ 4043362 w 4111224"/>
              <a:gd name="connsiteY106" fmla="*/ 78183 h 1297383"/>
              <a:gd name="connsiteX107" fmla="*/ 4029075 w 4111224"/>
              <a:gd name="connsiteY107" fmla="*/ 68658 h 1297383"/>
              <a:gd name="connsiteX108" fmla="*/ 3962400 w 4111224"/>
              <a:gd name="connsiteY108" fmla="*/ 54370 h 1297383"/>
              <a:gd name="connsiteX109" fmla="*/ 3786187 w 4111224"/>
              <a:gd name="connsiteY109" fmla="*/ 59133 h 1297383"/>
              <a:gd name="connsiteX110" fmla="*/ 3771900 w 4111224"/>
              <a:gd name="connsiteY110" fmla="*/ 63895 h 1297383"/>
              <a:gd name="connsiteX111" fmla="*/ 3733800 w 4111224"/>
              <a:gd name="connsiteY111" fmla="*/ 73420 h 1297383"/>
              <a:gd name="connsiteX112" fmla="*/ 3657600 w 4111224"/>
              <a:gd name="connsiteY112" fmla="*/ 68658 h 1297383"/>
              <a:gd name="connsiteX113" fmla="*/ 3614737 w 4111224"/>
              <a:gd name="connsiteY113" fmla="*/ 54370 h 1297383"/>
              <a:gd name="connsiteX114" fmla="*/ 3571875 w 4111224"/>
              <a:gd name="connsiteY114" fmla="*/ 40083 h 1297383"/>
              <a:gd name="connsiteX115" fmla="*/ 3538537 w 4111224"/>
              <a:gd name="connsiteY115" fmla="*/ 35320 h 1297383"/>
              <a:gd name="connsiteX116" fmla="*/ 3490912 w 4111224"/>
              <a:gd name="connsiteY116" fmla="*/ 35320 h 1297383"/>
              <a:gd name="connsiteX117" fmla="*/ 3476625 w 4111224"/>
              <a:gd name="connsiteY117" fmla="*/ 44845 h 1297383"/>
              <a:gd name="connsiteX118" fmla="*/ 3400425 w 4111224"/>
              <a:gd name="connsiteY118" fmla="*/ 63895 h 1297383"/>
              <a:gd name="connsiteX119" fmla="*/ 3143250 w 4111224"/>
              <a:gd name="connsiteY119" fmla="*/ 68658 h 1297383"/>
              <a:gd name="connsiteX120" fmla="*/ 3019425 w 4111224"/>
              <a:gd name="connsiteY120" fmla="*/ 59133 h 1297383"/>
              <a:gd name="connsiteX121" fmla="*/ 2990850 w 4111224"/>
              <a:gd name="connsiteY121" fmla="*/ 49608 h 1297383"/>
              <a:gd name="connsiteX122" fmla="*/ 2976562 w 4111224"/>
              <a:gd name="connsiteY122" fmla="*/ 44845 h 1297383"/>
              <a:gd name="connsiteX123" fmla="*/ 2928937 w 4111224"/>
              <a:gd name="connsiteY123" fmla="*/ 54370 h 1297383"/>
              <a:gd name="connsiteX124" fmla="*/ 2905125 w 4111224"/>
              <a:gd name="connsiteY124" fmla="*/ 59133 h 1297383"/>
              <a:gd name="connsiteX125" fmla="*/ 2709862 w 4111224"/>
              <a:gd name="connsiteY125" fmla="*/ 63895 h 1297383"/>
              <a:gd name="connsiteX126" fmla="*/ 2595562 w 4111224"/>
              <a:gd name="connsiteY126" fmla="*/ 59133 h 1297383"/>
              <a:gd name="connsiteX127" fmla="*/ 2581275 w 4111224"/>
              <a:gd name="connsiteY127" fmla="*/ 54370 h 1297383"/>
              <a:gd name="connsiteX128" fmla="*/ 2452687 w 4111224"/>
              <a:gd name="connsiteY128" fmla="*/ 63895 h 1297383"/>
              <a:gd name="connsiteX129" fmla="*/ 2362200 w 4111224"/>
              <a:gd name="connsiteY129" fmla="*/ 68658 h 1297383"/>
              <a:gd name="connsiteX130" fmla="*/ 2238375 w 4111224"/>
              <a:gd name="connsiteY130" fmla="*/ 78183 h 1297383"/>
              <a:gd name="connsiteX131" fmla="*/ 2124075 w 4111224"/>
              <a:gd name="connsiteY131" fmla="*/ 73420 h 1297383"/>
              <a:gd name="connsiteX132" fmla="*/ 1914525 w 4111224"/>
              <a:gd name="connsiteY132" fmla="*/ 68658 h 1297383"/>
              <a:gd name="connsiteX133" fmla="*/ 1852612 w 4111224"/>
              <a:gd name="connsiteY133" fmla="*/ 63895 h 1297383"/>
              <a:gd name="connsiteX134" fmla="*/ 1824037 w 4111224"/>
              <a:gd name="connsiteY134" fmla="*/ 54370 h 1297383"/>
              <a:gd name="connsiteX135" fmla="*/ 1809750 w 4111224"/>
              <a:gd name="connsiteY135" fmla="*/ 49608 h 1297383"/>
              <a:gd name="connsiteX136" fmla="*/ 1728787 w 4111224"/>
              <a:gd name="connsiteY136" fmla="*/ 44845 h 1297383"/>
              <a:gd name="connsiteX137" fmla="*/ 1676400 w 4111224"/>
              <a:gd name="connsiteY137" fmla="*/ 40083 h 1297383"/>
              <a:gd name="connsiteX138" fmla="*/ 1614487 w 4111224"/>
              <a:gd name="connsiteY138" fmla="*/ 44845 h 1297383"/>
              <a:gd name="connsiteX139" fmla="*/ 1590675 w 4111224"/>
              <a:gd name="connsiteY139" fmla="*/ 49608 h 1297383"/>
              <a:gd name="connsiteX140" fmla="*/ 1543050 w 4111224"/>
              <a:gd name="connsiteY140" fmla="*/ 54370 h 1297383"/>
              <a:gd name="connsiteX141" fmla="*/ 1514475 w 4111224"/>
              <a:gd name="connsiteY141" fmla="*/ 59133 h 1297383"/>
              <a:gd name="connsiteX142" fmla="*/ 1485900 w 4111224"/>
              <a:gd name="connsiteY142" fmla="*/ 68658 h 1297383"/>
              <a:gd name="connsiteX143" fmla="*/ 1290637 w 4111224"/>
              <a:gd name="connsiteY143" fmla="*/ 63895 h 1297383"/>
              <a:gd name="connsiteX144" fmla="*/ 1262062 w 4111224"/>
              <a:gd name="connsiteY144" fmla="*/ 59133 h 1297383"/>
              <a:gd name="connsiteX145" fmla="*/ 1066800 w 4111224"/>
              <a:gd name="connsiteY145" fmla="*/ 63895 h 1297383"/>
              <a:gd name="connsiteX146" fmla="*/ 1042987 w 4111224"/>
              <a:gd name="connsiteY146" fmla="*/ 68658 h 1297383"/>
              <a:gd name="connsiteX147" fmla="*/ 1028700 w 4111224"/>
              <a:gd name="connsiteY147" fmla="*/ 73420 h 1297383"/>
              <a:gd name="connsiteX148" fmla="*/ 809625 w 4111224"/>
              <a:gd name="connsiteY148" fmla="*/ 68658 h 1297383"/>
              <a:gd name="connsiteX149" fmla="*/ 752475 w 4111224"/>
              <a:gd name="connsiteY149" fmla="*/ 63895 h 1297383"/>
              <a:gd name="connsiteX150" fmla="*/ 728662 w 4111224"/>
              <a:gd name="connsiteY150" fmla="*/ 59133 h 1297383"/>
              <a:gd name="connsiteX151" fmla="*/ 671512 w 4111224"/>
              <a:gd name="connsiteY151" fmla="*/ 54370 h 1297383"/>
              <a:gd name="connsiteX152" fmla="*/ 623887 w 4111224"/>
              <a:gd name="connsiteY152" fmla="*/ 44845 h 1297383"/>
              <a:gd name="connsiteX153" fmla="*/ 538162 w 4111224"/>
              <a:gd name="connsiteY153" fmla="*/ 49608 h 1297383"/>
              <a:gd name="connsiteX154" fmla="*/ 466725 w 4111224"/>
              <a:gd name="connsiteY154" fmla="*/ 59133 h 1297383"/>
              <a:gd name="connsiteX155" fmla="*/ 452437 w 4111224"/>
              <a:gd name="connsiteY155" fmla="*/ 63895 h 1297383"/>
              <a:gd name="connsiteX156" fmla="*/ 319087 w 4111224"/>
              <a:gd name="connsiteY156" fmla="*/ 59133 h 1297383"/>
              <a:gd name="connsiteX157" fmla="*/ 271462 w 4111224"/>
              <a:gd name="connsiteY157" fmla="*/ 54370 h 1297383"/>
              <a:gd name="connsiteX158" fmla="*/ 223837 w 4111224"/>
              <a:gd name="connsiteY158" fmla="*/ 44845 h 1297383"/>
              <a:gd name="connsiteX159" fmla="*/ 123825 w 4111224"/>
              <a:gd name="connsiteY159" fmla="*/ 40083 h 1297383"/>
              <a:gd name="connsiteX160" fmla="*/ 85725 w 4111224"/>
              <a:gd name="connsiteY160" fmla="*/ 44845 h 1297383"/>
              <a:gd name="connsiteX161" fmla="*/ 71437 w 4111224"/>
              <a:gd name="connsiteY161" fmla="*/ 54370 h 1297383"/>
              <a:gd name="connsiteX162" fmla="*/ 42862 w 4111224"/>
              <a:gd name="connsiteY162" fmla="*/ 63895 h 1297383"/>
              <a:gd name="connsiteX163" fmla="*/ 28575 w 4111224"/>
              <a:gd name="connsiteY163" fmla="*/ 68658 h 1297383"/>
              <a:gd name="connsiteX164" fmla="*/ 14287 w 4111224"/>
              <a:gd name="connsiteY164" fmla="*/ 73420 h 1297383"/>
              <a:gd name="connsiteX165" fmla="*/ 0 w 4111224"/>
              <a:gd name="connsiteY165" fmla="*/ 82945 h 1297383"/>
              <a:gd name="connsiteX166" fmla="*/ 14287 w 4111224"/>
              <a:gd name="connsiteY166" fmla="*/ 1168795 h 1297383"/>
              <a:gd name="connsiteX167" fmla="*/ 23812 w 4111224"/>
              <a:gd name="connsiteY167" fmla="*/ 1202133 h 1297383"/>
              <a:gd name="connsiteX168" fmla="*/ 19050 w 4111224"/>
              <a:gd name="connsiteY168" fmla="*/ 1235470 h 1297383"/>
              <a:gd name="connsiteX0" fmla="*/ 19203 w 4111377"/>
              <a:gd name="connsiteY0" fmla="*/ 1237938 h 1299851"/>
              <a:gd name="connsiteX1" fmla="*/ 62065 w 4111377"/>
              <a:gd name="connsiteY1" fmla="*/ 1247463 h 1299851"/>
              <a:gd name="connsiteX2" fmla="*/ 76353 w 4111377"/>
              <a:gd name="connsiteY2" fmla="*/ 1256988 h 1299851"/>
              <a:gd name="connsiteX3" fmla="*/ 90640 w 4111377"/>
              <a:gd name="connsiteY3" fmla="*/ 1261751 h 1299851"/>
              <a:gd name="connsiteX4" fmla="*/ 204940 w 4111377"/>
              <a:gd name="connsiteY4" fmla="*/ 1256988 h 1299851"/>
              <a:gd name="connsiteX5" fmla="*/ 233515 w 4111377"/>
              <a:gd name="connsiteY5" fmla="*/ 1247463 h 1299851"/>
              <a:gd name="connsiteX6" fmla="*/ 247803 w 4111377"/>
              <a:gd name="connsiteY6" fmla="*/ 1242701 h 1299851"/>
              <a:gd name="connsiteX7" fmla="*/ 262090 w 4111377"/>
              <a:gd name="connsiteY7" fmla="*/ 1237938 h 1299851"/>
              <a:gd name="connsiteX8" fmla="*/ 295428 w 4111377"/>
              <a:gd name="connsiteY8" fmla="*/ 1247463 h 1299851"/>
              <a:gd name="connsiteX9" fmla="*/ 309715 w 4111377"/>
              <a:gd name="connsiteY9" fmla="*/ 1256988 h 1299851"/>
              <a:gd name="connsiteX10" fmla="*/ 519265 w 4111377"/>
              <a:gd name="connsiteY10" fmla="*/ 1256988 h 1299851"/>
              <a:gd name="connsiteX11" fmla="*/ 552603 w 4111377"/>
              <a:gd name="connsiteY11" fmla="*/ 1271276 h 1299851"/>
              <a:gd name="connsiteX12" fmla="*/ 566890 w 4111377"/>
              <a:gd name="connsiteY12" fmla="*/ 1276038 h 1299851"/>
              <a:gd name="connsiteX13" fmla="*/ 576415 w 4111377"/>
              <a:gd name="connsiteY13" fmla="*/ 1261751 h 1299851"/>
              <a:gd name="connsiteX14" fmla="*/ 614515 w 4111377"/>
              <a:gd name="connsiteY14" fmla="*/ 1271276 h 1299851"/>
              <a:gd name="connsiteX15" fmla="*/ 628803 w 4111377"/>
              <a:gd name="connsiteY15" fmla="*/ 1285563 h 1299851"/>
              <a:gd name="connsiteX16" fmla="*/ 643090 w 4111377"/>
              <a:gd name="connsiteY16" fmla="*/ 1290326 h 1299851"/>
              <a:gd name="connsiteX17" fmla="*/ 657378 w 4111377"/>
              <a:gd name="connsiteY17" fmla="*/ 1299851 h 1299851"/>
              <a:gd name="connsiteX18" fmla="*/ 719290 w 4111377"/>
              <a:gd name="connsiteY18" fmla="*/ 1295088 h 1299851"/>
              <a:gd name="connsiteX19" fmla="*/ 733578 w 4111377"/>
              <a:gd name="connsiteY19" fmla="*/ 1290326 h 1299851"/>
              <a:gd name="connsiteX20" fmla="*/ 752628 w 4111377"/>
              <a:gd name="connsiteY20" fmla="*/ 1285563 h 1299851"/>
              <a:gd name="connsiteX21" fmla="*/ 766915 w 4111377"/>
              <a:gd name="connsiteY21" fmla="*/ 1280801 h 1299851"/>
              <a:gd name="connsiteX22" fmla="*/ 838353 w 4111377"/>
              <a:gd name="connsiteY22" fmla="*/ 1276038 h 1299851"/>
              <a:gd name="connsiteX23" fmla="*/ 876453 w 4111377"/>
              <a:gd name="connsiteY23" fmla="*/ 1271276 h 1299851"/>
              <a:gd name="connsiteX24" fmla="*/ 905028 w 4111377"/>
              <a:gd name="connsiteY24" fmla="*/ 1261751 h 1299851"/>
              <a:gd name="connsiteX25" fmla="*/ 919315 w 4111377"/>
              <a:gd name="connsiteY25" fmla="*/ 1256988 h 1299851"/>
              <a:gd name="connsiteX26" fmla="*/ 1081240 w 4111377"/>
              <a:gd name="connsiteY26" fmla="*/ 1266513 h 1299851"/>
              <a:gd name="connsiteX27" fmla="*/ 1095528 w 4111377"/>
              <a:gd name="connsiteY27" fmla="*/ 1271276 h 1299851"/>
              <a:gd name="connsiteX28" fmla="*/ 1109815 w 4111377"/>
              <a:gd name="connsiteY28" fmla="*/ 1280801 h 1299851"/>
              <a:gd name="connsiteX29" fmla="*/ 1214590 w 4111377"/>
              <a:gd name="connsiteY29" fmla="*/ 1276038 h 1299851"/>
              <a:gd name="connsiteX30" fmla="*/ 1257453 w 4111377"/>
              <a:gd name="connsiteY30" fmla="*/ 1256988 h 1299851"/>
              <a:gd name="connsiteX31" fmla="*/ 1286028 w 4111377"/>
              <a:gd name="connsiteY31" fmla="*/ 1252226 h 1299851"/>
              <a:gd name="connsiteX32" fmla="*/ 1500340 w 4111377"/>
              <a:gd name="connsiteY32" fmla="*/ 1256988 h 1299851"/>
              <a:gd name="connsiteX33" fmla="*/ 1543203 w 4111377"/>
              <a:gd name="connsiteY33" fmla="*/ 1271276 h 1299851"/>
              <a:gd name="connsiteX34" fmla="*/ 1557490 w 4111377"/>
              <a:gd name="connsiteY34" fmla="*/ 1276038 h 1299851"/>
              <a:gd name="connsiteX35" fmla="*/ 1590828 w 4111377"/>
              <a:gd name="connsiteY35" fmla="*/ 1271276 h 1299851"/>
              <a:gd name="connsiteX36" fmla="*/ 1605115 w 4111377"/>
              <a:gd name="connsiteY36" fmla="*/ 1266513 h 1299851"/>
              <a:gd name="connsiteX37" fmla="*/ 1628928 w 4111377"/>
              <a:gd name="connsiteY37" fmla="*/ 1261751 h 1299851"/>
              <a:gd name="connsiteX38" fmla="*/ 1800378 w 4111377"/>
              <a:gd name="connsiteY38" fmla="*/ 1266513 h 1299851"/>
              <a:gd name="connsiteX39" fmla="*/ 1857528 w 4111377"/>
              <a:gd name="connsiteY39" fmla="*/ 1271276 h 1299851"/>
              <a:gd name="connsiteX40" fmla="*/ 1905153 w 4111377"/>
              <a:gd name="connsiteY40" fmla="*/ 1285563 h 1299851"/>
              <a:gd name="connsiteX41" fmla="*/ 1919440 w 4111377"/>
              <a:gd name="connsiteY41" fmla="*/ 1290326 h 1299851"/>
              <a:gd name="connsiteX42" fmla="*/ 1933728 w 4111377"/>
              <a:gd name="connsiteY42" fmla="*/ 1299851 h 1299851"/>
              <a:gd name="connsiteX43" fmla="*/ 1986115 w 4111377"/>
              <a:gd name="connsiteY43" fmla="*/ 1290326 h 1299851"/>
              <a:gd name="connsiteX44" fmla="*/ 2000403 w 4111377"/>
              <a:gd name="connsiteY44" fmla="*/ 1280801 h 1299851"/>
              <a:gd name="connsiteX45" fmla="*/ 2014690 w 4111377"/>
              <a:gd name="connsiteY45" fmla="*/ 1276038 h 1299851"/>
              <a:gd name="connsiteX46" fmla="*/ 2043265 w 4111377"/>
              <a:gd name="connsiteY46" fmla="*/ 1256988 h 1299851"/>
              <a:gd name="connsiteX47" fmla="*/ 2090890 w 4111377"/>
              <a:gd name="connsiteY47" fmla="*/ 1247463 h 1299851"/>
              <a:gd name="connsiteX48" fmla="*/ 2148040 w 4111377"/>
              <a:gd name="connsiteY48" fmla="*/ 1252226 h 1299851"/>
              <a:gd name="connsiteX49" fmla="*/ 2233765 w 4111377"/>
              <a:gd name="connsiteY49" fmla="*/ 1256988 h 1299851"/>
              <a:gd name="connsiteX50" fmla="*/ 2257578 w 4111377"/>
              <a:gd name="connsiteY50" fmla="*/ 1261751 h 1299851"/>
              <a:gd name="connsiteX51" fmla="*/ 2290915 w 4111377"/>
              <a:gd name="connsiteY51" fmla="*/ 1266513 h 1299851"/>
              <a:gd name="connsiteX52" fmla="*/ 2371878 w 4111377"/>
              <a:gd name="connsiteY52" fmla="*/ 1266513 h 1299851"/>
              <a:gd name="connsiteX53" fmla="*/ 2433790 w 4111377"/>
              <a:gd name="connsiteY53" fmla="*/ 1271276 h 1299851"/>
              <a:gd name="connsiteX54" fmla="*/ 2571903 w 4111377"/>
              <a:gd name="connsiteY54" fmla="*/ 1271276 h 1299851"/>
              <a:gd name="connsiteX55" fmla="*/ 2614765 w 4111377"/>
              <a:gd name="connsiteY55" fmla="*/ 1256988 h 1299851"/>
              <a:gd name="connsiteX56" fmla="*/ 2629053 w 4111377"/>
              <a:gd name="connsiteY56" fmla="*/ 1252226 h 1299851"/>
              <a:gd name="connsiteX57" fmla="*/ 2643340 w 4111377"/>
              <a:gd name="connsiteY57" fmla="*/ 1247463 h 1299851"/>
              <a:gd name="connsiteX58" fmla="*/ 2986240 w 4111377"/>
              <a:gd name="connsiteY58" fmla="*/ 1256988 h 1299851"/>
              <a:gd name="connsiteX59" fmla="*/ 3081490 w 4111377"/>
              <a:gd name="connsiteY59" fmla="*/ 1252226 h 1299851"/>
              <a:gd name="connsiteX60" fmla="*/ 3238653 w 4111377"/>
              <a:gd name="connsiteY60" fmla="*/ 1256988 h 1299851"/>
              <a:gd name="connsiteX61" fmla="*/ 3252940 w 4111377"/>
              <a:gd name="connsiteY61" fmla="*/ 1261751 h 1299851"/>
              <a:gd name="connsiteX62" fmla="*/ 3295803 w 4111377"/>
              <a:gd name="connsiteY62" fmla="*/ 1271276 h 1299851"/>
              <a:gd name="connsiteX63" fmla="*/ 3310090 w 4111377"/>
              <a:gd name="connsiteY63" fmla="*/ 1276038 h 1299851"/>
              <a:gd name="connsiteX64" fmla="*/ 3400578 w 4111377"/>
              <a:gd name="connsiteY64" fmla="*/ 1280801 h 1299851"/>
              <a:gd name="connsiteX65" fmla="*/ 3433915 w 4111377"/>
              <a:gd name="connsiteY65" fmla="*/ 1276038 h 1299851"/>
              <a:gd name="connsiteX66" fmla="*/ 3462490 w 4111377"/>
              <a:gd name="connsiteY66" fmla="*/ 1266513 h 1299851"/>
              <a:gd name="connsiteX67" fmla="*/ 3505353 w 4111377"/>
              <a:gd name="connsiteY67" fmla="*/ 1252226 h 1299851"/>
              <a:gd name="connsiteX68" fmla="*/ 3543453 w 4111377"/>
              <a:gd name="connsiteY68" fmla="*/ 1247463 h 1299851"/>
              <a:gd name="connsiteX69" fmla="*/ 3700615 w 4111377"/>
              <a:gd name="connsiteY69" fmla="*/ 1252226 h 1299851"/>
              <a:gd name="connsiteX70" fmla="*/ 3729190 w 4111377"/>
              <a:gd name="connsiteY70" fmla="*/ 1261751 h 1299851"/>
              <a:gd name="connsiteX71" fmla="*/ 3753003 w 4111377"/>
              <a:gd name="connsiteY71" fmla="*/ 1266513 h 1299851"/>
              <a:gd name="connsiteX72" fmla="*/ 3819678 w 4111377"/>
              <a:gd name="connsiteY72" fmla="*/ 1252226 h 1299851"/>
              <a:gd name="connsiteX73" fmla="*/ 3938740 w 4111377"/>
              <a:gd name="connsiteY73" fmla="*/ 1247463 h 1299851"/>
              <a:gd name="connsiteX74" fmla="*/ 3967315 w 4111377"/>
              <a:gd name="connsiteY74" fmla="*/ 1233176 h 1299851"/>
              <a:gd name="connsiteX75" fmla="*/ 3991128 w 4111377"/>
              <a:gd name="connsiteY75" fmla="*/ 1214126 h 1299851"/>
              <a:gd name="connsiteX76" fmla="*/ 4005415 w 4111377"/>
              <a:gd name="connsiteY76" fmla="*/ 1204601 h 1299851"/>
              <a:gd name="connsiteX77" fmla="*/ 4019703 w 4111377"/>
              <a:gd name="connsiteY77" fmla="*/ 1199838 h 1299851"/>
              <a:gd name="connsiteX78" fmla="*/ 4024465 w 4111377"/>
              <a:gd name="connsiteY78" fmla="*/ 1147451 h 1299851"/>
              <a:gd name="connsiteX79" fmla="*/ 4029228 w 4111377"/>
              <a:gd name="connsiteY79" fmla="*/ 1133163 h 1299851"/>
              <a:gd name="connsiteX80" fmla="*/ 4043515 w 4111377"/>
              <a:gd name="connsiteY80" fmla="*/ 1123638 h 1299851"/>
              <a:gd name="connsiteX81" fmla="*/ 4057803 w 4111377"/>
              <a:gd name="connsiteY81" fmla="*/ 1118876 h 1299851"/>
              <a:gd name="connsiteX82" fmla="*/ 4091140 w 4111377"/>
              <a:gd name="connsiteY82" fmla="*/ 1071251 h 1299851"/>
              <a:gd name="connsiteX83" fmla="*/ 4086378 w 4111377"/>
              <a:gd name="connsiteY83" fmla="*/ 1028388 h 1299851"/>
              <a:gd name="connsiteX84" fmla="*/ 4081615 w 4111377"/>
              <a:gd name="connsiteY84" fmla="*/ 1014101 h 1299851"/>
              <a:gd name="connsiteX85" fmla="*/ 4076853 w 4111377"/>
              <a:gd name="connsiteY85" fmla="*/ 995051 h 1299851"/>
              <a:gd name="connsiteX86" fmla="*/ 4072090 w 4111377"/>
              <a:gd name="connsiteY86" fmla="*/ 956951 h 1299851"/>
              <a:gd name="connsiteX87" fmla="*/ 4086378 w 4111377"/>
              <a:gd name="connsiteY87" fmla="*/ 895038 h 1299851"/>
              <a:gd name="connsiteX88" fmla="*/ 4091140 w 4111377"/>
              <a:gd name="connsiteY88" fmla="*/ 880751 h 1299851"/>
              <a:gd name="connsiteX89" fmla="*/ 4076853 w 4111377"/>
              <a:gd name="connsiteY89" fmla="*/ 847413 h 1299851"/>
              <a:gd name="connsiteX90" fmla="*/ 4062565 w 4111377"/>
              <a:gd name="connsiteY90" fmla="*/ 818838 h 1299851"/>
              <a:gd name="connsiteX91" fmla="*/ 4072090 w 4111377"/>
              <a:gd name="connsiteY91" fmla="*/ 671201 h 1299851"/>
              <a:gd name="connsiteX92" fmla="*/ 4081615 w 4111377"/>
              <a:gd name="connsiteY92" fmla="*/ 575951 h 1299851"/>
              <a:gd name="connsiteX93" fmla="*/ 4076853 w 4111377"/>
              <a:gd name="connsiteY93" fmla="*/ 518801 h 1299851"/>
              <a:gd name="connsiteX94" fmla="*/ 4076853 w 4111377"/>
              <a:gd name="connsiteY94" fmla="*/ 442601 h 1299851"/>
              <a:gd name="connsiteX95" fmla="*/ 4086378 w 4111377"/>
              <a:gd name="connsiteY95" fmla="*/ 428313 h 1299851"/>
              <a:gd name="connsiteX96" fmla="*/ 4091140 w 4111377"/>
              <a:gd name="connsiteY96" fmla="*/ 414026 h 1299851"/>
              <a:gd name="connsiteX97" fmla="*/ 4081615 w 4111377"/>
              <a:gd name="connsiteY97" fmla="*/ 361638 h 1299851"/>
              <a:gd name="connsiteX98" fmla="*/ 4062565 w 4111377"/>
              <a:gd name="connsiteY98" fmla="*/ 333063 h 1299851"/>
              <a:gd name="connsiteX99" fmla="*/ 4072090 w 4111377"/>
              <a:gd name="connsiteY99" fmla="*/ 290201 h 1299851"/>
              <a:gd name="connsiteX100" fmla="*/ 4091140 w 4111377"/>
              <a:gd name="connsiteY100" fmla="*/ 261626 h 1299851"/>
              <a:gd name="connsiteX101" fmla="*/ 4095903 w 4111377"/>
              <a:gd name="connsiteY101" fmla="*/ 247338 h 1299851"/>
              <a:gd name="connsiteX102" fmla="*/ 4105428 w 4111377"/>
              <a:gd name="connsiteY102" fmla="*/ 233051 h 1299851"/>
              <a:gd name="connsiteX103" fmla="*/ 4105428 w 4111377"/>
              <a:gd name="connsiteY103" fmla="*/ 142563 h 1299851"/>
              <a:gd name="connsiteX104" fmla="*/ 4091140 w 4111377"/>
              <a:gd name="connsiteY104" fmla="*/ 113988 h 1299851"/>
              <a:gd name="connsiteX105" fmla="*/ 4072090 w 4111377"/>
              <a:gd name="connsiteY105" fmla="*/ 99701 h 1299851"/>
              <a:gd name="connsiteX106" fmla="*/ 4043515 w 4111377"/>
              <a:gd name="connsiteY106" fmla="*/ 80651 h 1299851"/>
              <a:gd name="connsiteX107" fmla="*/ 4029228 w 4111377"/>
              <a:gd name="connsiteY107" fmla="*/ 71126 h 1299851"/>
              <a:gd name="connsiteX108" fmla="*/ 3962553 w 4111377"/>
              <a:gd name="connsiteY108" fmla="*/ 56838 h 1299851"/>
              <a:gd name="connsiteX109" fmla="*/ 3786340 w 4111377"/>
              <a:gd name="connsiteY109" fmla="*/ 61601 h 1299851"/>
              <a:gd name="connsiteX110" fmla="*/ 3772053 w 4111377"/>
              <a:gd name="connsiteY110" fmla="*/ 66363 h 1299851"/>
              <a:gd name="connsiteX111" fmla="*/ 3733953 w 4111377"/>
              <a:gd name="connsiteY111" fmla="*/ 75888 h 1299851"/>
              <a:gd name="connsiteX112" fmla="*/ 3657753 w 4111377"/>
              <a:gd name="connsiteY112" fmla="*/ 71126 h 1299851"/>
              <a:gd name="connsiteX113" fmla="*/ 3614890 w 4111377"/>
              <a:gd name="connsiteY113" fmla="*/ 56838 h 1299851"/>
              <a:gd name="connsiteX114" fmla="*/ 3572028 w 4111377"/>
              <a:gd name="connsiteY114" fmla="*/ 42551 h 1299851"/>
              <a:gd name="connsiteX115" fmla="*/ 3538690 w 4111377"/>
              <a:gd name="connsiteY115" fmla="*/ 37788 h 1299851"/>
              <a:gd name="connsiteX116" fmla="*/ 3491065 w 4111377"/>
              <a:gd name="connsiteY116" fmla="*/ 37788 h 1299851"/>
              <a:gd name="connsiteX117" fmla="*/ 3476778 w 4111377"/>
              <a:gd name="connsiteY117" fmla="*/ 47313 h 1299851"/>
              <a:gd name="connsiteX118" fmla="*/ 3400578 w 4111377"/>
              <a:gd name="connsiteY118" fmla="*/ 66363 h 1299851"/>
              <a:gd name="connsiteX119" fmla="*/ 3143403 w 4111377"/>
              <a:gd name="connsiteY119" fmla="*/ 71126 h 1299851"/>
              <a:gd name="connsiteX120" fmla="*/ 3019578 w 4111377"/>
              <a:gd name="connsiteY120" fmla="*/ 61601 h 1299851"/>
              <a:gd name="connsiteX121" fmla="*/ 2991003 w 4111377"/>
              <a:gd name="connsiteY121" fmla="*/ 52076 h 1299851"/>
              <a:gd name="connsiteX122" fmla="*/ 2976715 w 4111377"/>
              <a:gd name="connsiteY122" fmla="*/ 47313 h 1299851"/>
              <a:gd name="connsiteX123" fmla="*/ 2929090 w 4111377"/>
              <a:gd name="connsiteY123" fmla="*/ 56838 h 1299851"/>
              <a:gd name="connsiteX124" fmla="*/ 2905278 w 4111377"/>
              <a:gd name="connsiteY124" fmla="*/ 61601 h 1299851"/>
              <a:gd name="connsiteX125" fmla="*/ 2710015 w 4111377"/>
              <a:gd name="connsiteY125" fmla="*/ 66363 h 1299851"/>
              <a:gd name="connsiteX126" fmla="*/ 2595715 w 4111377"/>
              <a:gd name="connsiteY126" fmla="*/ 61601 h 1299851"/>
              <a:gd name="connsiteX127" fmla="*/ 2581428 w 4111377"/>
              <a:gd name="connsiteY127" fmla="*/ 56838 h 1299851"/>
              <a:gd name="connsiteX128" fmla="*/ 2452840 w 4111377"/>
              <a:gd name="connsiteY128" fmla="*/ 66363 h 1299851"/>
              <a:gd name="connsiteX129" fmla="*/ 2362353 w 4111377"/>
              <a:gd name="connsiteY129" fmla="*/ 71126 h 1299851"/>
              <a:gd name="connsiteX130" fmla="*/ 2238528 w 4111377"/>
              <a:gd name="connsiteY130" fmla="*/ 80651 h 1299851"/>
              <a:gd name="connsiteX131" fmla="*/ 2124228 w 4111377"/>
              <a:gd name="connsiteY131" fmla="*/ 75888 h 1299851"/>
              <a:gd name="connsiteX132" fmla="*/ 1914678 w 4111377"/>
              <a:gd name="connsiteY132" fmla="*/ 71126 h 1299851"/>
              <a:gd name="connsiteX133" fmla="*/ 1852765 w 4111377"/>
              <a:gd name="connsiteY133" fmla="*/ 66363 h 1299851"/>
              <a:gd name="connsiteX134" fmla="*/ 1824190 w 4111377"/>
              <a:gd name="connsiteY134" fmla="*/ 56838 h 1299851"/>
              <a:gd name="connsiteX135" fmla="*/ 1809903 w 4111377"/>
              <a:gd name="connsiteY135" fmla="*/ 52076 h 1299851"/>
              <a:gd name="connsiteX136" fmla="*/ 1728940 w 4111377"/>
              <a:gd name="connsiteY136" fmla="*/ 47313 h 1299851"/>
              <a:gd name="connsiteX137" fmla="*/ 1676553 w 4111377"/>
              <a:gd name="connsiteY137" fmla="*/ 42551 h 1299851"/>
              <a:gd name="connsiteX138" fmla="*/ 1614640 w 4111377"/>
              <a:gd name="connsiteY138" fmla="*/ 47313 h 1299851"/>
              <a:gd name="connsiteX139" fmla="*/ 1590828 w 4111377"/>
              <a:gd name="connsiteY139" fmla="*/ 52076 h 1299851"/>
              <a:gd name="connsiteX140" fmla="*/ 1543203 w 4111377"/>
              <a:gd name="connsiteY140" fmla="*/ 56838 h 1299851"/>
              <a:gd name="connsiteX141" fmla="*/ 1514628 w 4111377"/>
              <a:gd name="connsiteY141" fmla="*/ 61601 h 1299851"/>
              <a:gd name="connsiteX142" fmla="*/ 1486053 w 4111377"/>
              <a:gd name="connsiteY142" fmla="*/ 71126 h 1299851"/>
              <a:gd name="connsiteX143" fmla="*/ 1290790 w 4111377"/>
              <a:gd name="connsiteY143" fmla="*/ 66363 h 1299851"/>
              <a:gd name="connsiteX144" fmla="*/ 1262215 w 4111377"/>
              <a:gd name="connsiteY144" fmla="*/ 61601 h 1299851"/>
              <a:gd name="connsiteX145" fmla="*/ 1066953 w 4111377"/>
              <a:gd name="connsiteY145" fmla="*/ 66363 h 1299851"/>
              <a:gd name="connsiteX146" fmla="*/ 1043140 w 4111377"/>
              <a:gd name="connsiteY146" fmla="*/ 71126 h 1299851"/>
              <a:gd name="connsiteX147" fmla="*/ 1028853 w 4111377"/>
              <a:gd name="connsiteY147" fmla="*/ 75888 h 1299851"/>
              <a:gd name="connsiteX148" fmla="*/ 809778 w 4111377"/>
              <a:gd name="connsiteY148" fmla="*/ 71126 h 1299851"/>
              <a:gd name="connsiteX149" fmla="*/ 752628 w 4111377"/>
              <a:gd name="connsiteY149" fmla="*/ 66363 h 1299851"/>
              <a:gd name="connsiteX150" fmla="*/ 728815 w 4111377"/>
              <a:gd name="connsiteY150" fmla="*/ 61601 h 1299851"/>
              <a:gd name="connsiteX151" fmla="*/ 671665 w 4111377"/>
              <a:gd name="connsiteY151" fmla="*/ 56838 h 1299851"/>
              <a:gd name="connsiteX152" fmla="*/ 624040 w 4111377"/>
              <a:gd name="connsiteY152" fmla="*/ 47313 h 1299851"/>
              <a:gd name="connsiteX153" fmla="*/ 538315 w 4111377"/>
              <a:gd name="connsiteY153" fmla="*/ 52076 h 1299851"/>
              <a:gd name="connsiteX154" fmla="*/ 466878 w 4111377"/>
              <a:gd name="connsiteY154" fmla="*/ 61601 h 1299851"/>
              <a:gd name="connsiteX155" fmla="*/ 452590 w 4111377"/>
              <a:gd name="connsiteY155" fmla="*/ 66363 h 1299851"/>
              <a:gd name="connsiteX156" fmla="*/ 319240 w 4111377"/>
              <a:gd name="connsiteY156" fmla="*/ 61601 h 1299851"/>
              <a:gd name="connsiteX157" fmla="*/ 271615 w 4111377"/>
              <a:gd name="connsiteY157" fmla="*/ 56838 h 1299851"/>
              <a:gd name="connsiteX158" fmla="*/ 223990 w 4111377"/>
              <a:gd name="connsiteY158" fmla="*/ 47313 h 1299851"/>
              <a:gd name="connsiteX159" fmla="*/ 123978 w 4111377"/>
              <a:gd name="connsiteY159" fmla="*/ 42551 h 1299851"/>
              <a:gd name="connsiteX160" fmla="*/ 85878 w 4111377"/>
              <a:gd name="connsiteY160" fmla="*/ 47313 h 1299851"/>
              <a:gd name="connsiteX161" fmla="*/ 71590 w 4111377"/>
              <a:gd name="connsiteY161" fmla="*/ 56838 h 1299851"/>
              <a:gd name="connsiteX162" fmla="*/ 43015 w 4111377"/>
              <a:gd name="connsiteY162" fmla="*/ 66363 h 1299851"/>
              <a:gd name="connsiteX163" fmla="*/ 28728 w 4111377"/>
              <a:gd name="connsiteY163" fmla="*/ 71126 h 1299851"/>
              <a:gd name="connsiteX164" fmla="*/ 14440 w 4111377"/>
              <a:gd name="connsiteY164" fmla="*/ 75888 h 1299851"/>
              <a:gd name="connsiteX165" fmla="*/ 153 w 4111377"/>
              <a:gd name="connsiteY165" fmla="*/ 85413 h 1299851"/>
              <a:gd name="connsiteX166" fmla="*/ 23965 w 4111377"/>
              <a:gd name="connsiteY166" fmla="*/ 1204601 h 1299851"/>
              <a:gd name="connsiteX167" fmla="*/ 19203 w 4111377"/>
              <a:gd name="connsiteY167" fmla="*/ 1237938 h 1299851"/>
              <a:gd name="connsiteX0" fmla="*/ 19094 w 4111268"/>
              <a:gd name="connsiteY0" fmla="*/ 1240406 h 1302319"/>
              <a:gd name="connsiteX1" fmla="*/ 61956 w 4111268"/>
              <a:gd name="connsiteY1" fmla="*/ 1249931 h 1302319"/>
              <a:gd name="connsiteX2" fmla="*/ 76244 w 4111268"/>
              <a:gd name="connsiteY2" fmla="*/ 1259456 h 1302319"/>
              <a:gd name="connsiteX3" fmla="*/ 90531 w 4111268"/>
              <a:gd name="connsiteY3" fmla="*/ 1264219 h 1302319"/>
              <a:gd name="connsiteX4" fmla="*/ 204831 w 4111268"/>
              <a:gd name="connsiteY4" fmla="*/ 1259456 h 1302319"/>
              <a:gd name="connsiteX5" fmla="*/ 233406 w 4111268"/>
              <a:gd name="connsiteY5" fmla="*/ 1249931 h 1302319"/>
              <a:gd name="connsiteX6" fmla="*/ 247694 w 4111268"/>
              <a:gd name="connsiteY6" fmla="*/ 1245169 h 1302319"/>
              <a:gd name="connsiteX7" fmla="*/ 261981 w 4111268"/>
              <a:gd name="connsiteY7" fmla="*/ 1240406 h 1302319"/>
              <a:gd name="connsiteX8" fmla="*/ 295319 w 4111268"/>
              <a:gd name="connsiteY8" fmla="*/ 1249931 h 1302319"/>
              <a:gd name="connsiteX9" fmla="*/ 309606 w 4111268"/>
              <a:gd name="connsiteY9" fmla="*/ 1259456 h 1302319"/>
              <a:gd name="connsiteX10" fmla="*/ 519156 w 4111268"/>
              <a:gd name="connsiteY10" fmla="*/ 1259456 h 1302319"/>
              <a:gd name="connsiteX11" fmla="*/ 552494 w 4111268"/>
              <a:gd name="connsiteY11" fmla="*/ 1273744 h 1302319"/>
              <a:gd name="connsiteX12" fmla="*/ 566781 w 4111268"/>
              <a:gd name="connsiteY12" fmla="*/ 1278506 h 1302319"/>
              <a:gd name="connsiteX13" fmla="*/ 576306 w 4111268"/>
              <a:gd name="connsiteY13" fmla="*/ 1264219 h 1302319"/>
              <a:gd name="connsiteX14" fmla="*/ 614406 w 4111268"/>
              <a:gd name="connsiteY14" fmla="*/ 1273744 h 1302319"/>
              <a:gd name="connsiteX15" fmla="*/ 628694 w 4111268"/>
              <a:gd name="connsiteY15" fmla="*/ 1288031 h 1302319"/>
              <a:gd name="connsiteX16" fmla="*/ 642981 w 4111268"/>
              <a:gd name="connsiteY16" fmla="*/ 1292794 h 1302319"/>
              <a:gd name="connsiteX17" fmla="*/ 657269 w 4111268"/>
              <a:gd name="connsiteY17" fmla="*/ 1302319 h 1302319"/>
              <a:gd name="connsiteX18" fmla="*/ 719181 w 4111268"/>
              <a:gd name="connsiteY18" fmla="*/ 1297556 h 1302319"/>
              <a:gd name="connsiteX19" fmla="*/ 733469 w 4111268"/>
              <a:gd name="connsiteY19" fmla="*/ 1292794 h 1302319"/>
              <a:gd name="connsiteX20" fmla="*/ 752519 w 4111268"/>
              <a:gd name="connsiteY20" fmla="*/ 1288031 h 1302319"/>
              <a:gd name="connsiteX21" fmla="*/ 766806 w 4111268"/>
              <a:gd name="connsiteY21" fmla="*/ 1283269 h 1302319"/>
              <a:gd name="connsiteX22" fmla="*/ 838244 w 4111268"/>
              <a:gd name="connsiteY22" fmla="*/ 1278506 h 1302319"/>
              <a:gd name="connsiteX23" fmla="*/ 876344 w 4111268"/>
              <a:gd name="connsiteY23" fmla="*/ 1273744 h 1302319"/>
              <a:gd name="connsiteX24" fmla="*/ 904919 w 4111268"/>
              <a:gd name="connsiteY24" fmla="*/ 1264219 h 1302319"/>
              <a:gd name="connsiteX25" fmla="*/ 919206 w 4111268"/>
              <a:gd name="connsiteY25" fmla="*/ 1259456 h 1302319"/>
              <a:gd name="connsiteX26" fmla="*/ 1081131 w 4111268"/>
              <a:gd name="connsiteY26" fmla="*/ 1268981 h 1302319"/>
              <a:gd name="connsiteX27" fmla="*/ 1095419 w 4111268"/>
              <a:gd name="connsiteY27" fmla="*/ 1273744 h 1302319"/>
              <a:gd name="connsiteX28" fmla="*/ 1109706 w 4111268"/>
              <a:gd name="connsiteY28" fmla="*/ 1283269 h 1302319"/>
              <a:gd name="connsiteX29" fmla="*/ 1214481 w 4111268"/>
              <a:gd name="connsiteY29" fmla="*/ 1278506 h 1302319"/>
              <a:gd name="connsiteX30" fmla="*/ 1257344 w 4111268"/>
              <a:gd name="connsiteY30" fmla="*/ 1259456 h 1302319"/>
              <a:gd name="connsiteX31" fmla="*/ 1285919 w 4111268"/>
              <a:gd name="connsiteY31" fmla="*/ 1254694 h 1302319"/>
              <a:gd name="connsiteX32" fmla="*/ 1500231 w 4111268"/>
              <a:gd name="connsiteY32" fmla="*/ 1259456 h 1302319"/>
              <a:gd name="connsiteX33" fmla="*/ 1543094 w 4111268"/>
              <a:gd name="connsiteY33" fmla="*/ 1273744 h 1302319"/>
              <a:gd name="connsiteX34" fmla="*/ 1557381 w 4111268"/>
              <a:gd name="connsiteY34" fmla="*/ 1278506 h 1302319"/>
              <a:gd name="connsiteX35" fmla="*/ 1590719 w 4111268"/>
              <a:gd name="connsiteY35" fmla="*/ 1273744 h 1302319"/>
              <a:gd name="connsiteX36" fmla="*/ 1605006 w 4111268"/>
              <a:gd name="connsiteY36" fmla="*/ 1268981 h 1302319"/>
              <a:gd name="connsiteX37" fmla="*/ 1628819 w 4111268"/>
              <a:gd name="connsiteY37" fmla="*/ 1264219 h 1302319"/>
              <a:gd name="connsiteX38" fmla="*/ 1800269 w 4111268"/>
              <a:gd name="connsiteY38" fmla="*/ 1268981 h 1302319"/>
              <a:gd name="connsiteX39" fmla="*/ 1857419 w 4111268"/>
              <a:gd name="connsiteY39" fmla="*/ 1273744 h 1302319"/>
              <a:gd name="connsiteX40" fmla="*/ 1905044 w 4111268"/>
              <a:gd name="connsiteY40" fmla="*/ 1288031 h 1302319"/>
              <a:gd name="connsiteX41" fmla="*/ 1919331 w 4111268"/>
              <a:gd name="connsiteY41" fmla="*/ 1292794 h 1302319"/>
              <a:gd name="connsiteX42" fmla="*/ 1933619 w 4111268"/>
              <a:gd name="connsiteY42" fmla="*/ 1302319 h 1302319"/>
              <a:gd name="connsiteX43" fmla="*/ 1986006 w 4111268"/>
              <a:gd name="connsiteY43" fmla="*/ 1292794 h 1302319"/>
              <a:gd name="connsiteX44" fmla="*/ 2000294 w 4111268"/>
              <a:gd name="connsiteY44" fmla="*/ 1283269 h 1302319"/>
              <a:gd name="connsiteX45" fmla="*/ 2014581 w 4111268"/>
              <a:gd name="connsiteY45" fmla="*/ 1278506 h 1302319"/>
              <a:gd name="connsiteX46" fmla="*/ 2043156 w 4111268"/>
              <a:gd name="connsiteY46" fmla="*/ 1259456 h 1302319"/>
              <a:gd name="connsiteX47" fmla="*/ 2090781 w 4111268"/>
              <a:gd name="connsiteY47" fmla="*/ 1249931 h 1302319"/>
              <a:gd name="connsiteX48" fmla="*/ 2147931 w 4111268"/>
              <a:gd name="connsiteY48" fmla="*/ 1254694 h 1302319"/>
              <a:gd name="connsiteX49" fmla="*/ 2233656 w 4111268"/>
              <a:gd name="connsiteY49" fmla="*/ 1259456 h 1302319"/>
              <a:gd name="connsiteX50" fmla="*/ 2257469 w 4111268"/>
              <a:gd name="connsiteY50" fmla="*/ 1264219 h 1302319"/>
              <a:gd name="connsiteX51" fmla="*/ 2290806 w 4111268"/>
              <a:gd name="connsiteY51" fmla="*/ 1268981 h 1302319"/>
              <a:gd name="connsiteX52" fmla="*/ 2371769 w 4111268"/>
              <a:gd name="connsiteY52" fmla="*/ 1268981 h 1302319"/>
              <a:gd name="connsiteX53" fmla="*/ 2433681 w 4111268"/>
              <a:gd name="connsiteY53" fmla="*/ 1273744 h 1302319"/>
              <a:gd name="connsiteX54" fmla="*/ 2571794 w 4111268"/>
              <a:gd name="connsiteY54" fmla="*/ 1273744 h 1302319"/>
              <a:gd name="connsiteX55" fmla="*/ 2614656 w 4111268"/>
              <a:gd name="connsiteY55" fmla="*/ 1259456 h 1302319"/>
              <a:gd name="connsiteX56" fmla="*/ 2628944 w 4111268"/>
              <a:gd name="connsiteY56" fmla="*/ 1254694 h 1302319"/>
              <a:gd name="connsiteX57" fmla="*/ 2643231 w 4111268"/>
              <a:gd name="connsiteY57" fmla="*/ 1249931 h 1302319"/>
              <a:gd name="connsiteX58" fmla="*/ 2986131 w 4111268"/>
              <a:gd name="connsiteY58" fmla="*/ 1259456 h 1302319"/>
              <a:gd name="connsiteX59" fmla="*/ 3081381 w 4111268"/>
              <a:gd name="connsiteY59" fmla="*/ 1254694 h 1302319"/>
              <a:gd name="connsiteX60" fmla="*/ 3238544 w 4111268"/>
              <a:gd name="connsiteY60" fmla="*/ 1259456 h 1302319"/>
              <a:gd name="connsiteX61" fmla="*/ 3252831 w 4111268"/>
              <a:gd name="connsiteY61" fmla="*/ 1264219 h 1302319"/>
              <a:gd name="connsiteX62" fmla="*/ 3295694 w 4111268"/>
              <a:gd name="connsiteY62" fmla="*/ 1273744 h 1302319"/>
              <a:gd name="connsiteX63" fmla="*/ 3309981 w 4111268"/>
              <a:gd name="connsiteY63" fmla="*/ 1278506 h 1302319"/>
              <a:gd name="connsiteX64" fmla="*/ 3400469 w 4111268"/>
              <a:gd name="connsiteY64" fmla="*/ 1283269 h 1302319"/>
              <a:gd name="connsiteX65" fmla="*/ 3433806 w 4111268"/>
              <a:gd name="connsiteY65" fmla="*/ 1278506 h 1302319"/>
              <a:gd name="connsiteX66" fmla="*/ 3462381 w 4111268"/>
              <a:gd name="connsiteY66" fmla="*/ 1268981 h 1302319"/>
              <a:gd name="connsiteX67" fmla="*/ 3505244 w 4111268"/>
              <a:gd name="connsiteY67" fmla="*/ 1254694 h 1302319"/>
              <a:gd name="connsiteX68" fmla="*/ 3543344 w 4111268"/>
              <a:gd name="connsiteY68" fmla="*/ 1249931 h 1302319"/>
              <a:gd name="connsiteX69" fmla="*/ 3700506 w 4111268"/>
              <a:gd name="connsiteY69" fmla="*/ 1254694 h 1302319"/>
              <a:gd name="connsiteX70" fmla="*/ 3729081 w 4111268"/>
              <a:gd name="connsiteY70" fmla="*/ 1264219 h 1302319"/>
              <a:gd name="connsiteX71" fmla="*/ 3752894 w 4111268"/>
              <a:gd name="connsiteY71" fmla="*/ 1268981 h 1302319"/>
              <a:gd name="connsiteX72" fmla="*/ 3819569 w 4111268"/>
              <a:gd name="connsiteY72" fmla="*/ 1254694 h 1302319"/>
              <a:gd name="connsiteX73" fmla="*/ 3938631 w 4111268"/>
              <a:gd name="connsiteY73" fmla="*/ 1249931 h 1302319"/>
              <a:gd name="connsiteX74" fmla="*/ 3967206 w 4111268"/>
              <a:gd name="connsiteY74" fmla="*/ 1235644 h 1302319"/>
              <a:gd name="connsiteX75" fmla="*/ 3991019 w 4111268"/>
              <a:gd name="connsiteY75" fmla="*/ 1216594 h 1302319"/>
              <a:gd name="connsiteX76" fmla="*/ 4005306 w 4111268"/>
              <a:gd name="connsiteY76" fmla="*/ 1207069 h 1302319"/>
              <a:gd name="connsiteX77" fmla="*/ 4019594 w 4111268"/>
              <a:gd name="connsiteY77" fmla="*/ 1202306 h 1302319"/>
              <a:gd name="connsiteX78" fmla="*/ 4024356 w 4111268"/>
              <a:gd name="connsiteY78" fmla="*/ 1149919 h 1302319"/>
              <a:gd name="connsiteX79" fmla="*/ 4029119 w 4111268"/>
              <a:gd name="connsiteY79" fmla="*/ 1135631 h 1302319"/>
              <a:gd name="connsiteX80" fmla="*/ 4043406 w 4111268"/>
              <a:gd name="connsiteY80" fmla="*/ 1126106 h 1302319"/>
              <a:gd name="connsiteX81" fmla="*/ 4057694 w 4111268"/>
              <a:gd name="connsiteY81" fmla="*/ 1121344 h 1302319"/>
              <a:gd name="connsiteX82" fmla="*/ 4091031 w 4111268"/>
              <a:gd name="connsiteY82" fmla="*/ 1073719 h 1302319"/>
              <a:gd name="connsiteX83" fmla="*/ 4086269 w 4111268"/>
              <a:gd name="connsiteY83" fmla="*/ 1030856 h 1302319"/>
              <a:gd name="connsiteX84" fmla="*/ 4081506 w 4111268"/>
              <a:gd name="connsiteY84" fmla="*/ 1016569 h 1302319"/>
              <a:gd name="connsiteX85" fmla="*/ 4076744 w 4111268"/>
              <a:gd name="connsiteY85" fmla="*/ 997519 h 1302319"/>
              <a:gd name="connsiteX86" fmla="*/ 4071981 w 4111268"/>
              <a:gd name="connsiteY86" fmla="*/ 959419 h 1302319"/>
              <a:gd name="connsiteX87" fmla="*/ 4086269 w 4111268"/>
              <a:gd name="connsiteY87" fmla="*/ 897506 h 1302319"/>
              <a:gd name="connsiteX88" fmla="*/ 4091031 w 4111268"/>
              <a:gd name="connsiteY88" fmla="*/ 883219 h 1302319"/>
              <a:gd name="connsiteX89" fmla="*/ 4076744 w 4111268"/>
              <a:gd name="connsiteY89" fmla="*/ 849881 h 1302319"/>
              <a:gd name="connsiteX90" fmla="*/ 4062456 w 4111268"/>
              <a:gd name="connsiteY90" fmla="*/ 821306 h 1302319"/>
              <a:gd name="connsiteX91" fmla="*/ 4071981 w 4111268"/>
              <a:gd name="connsiteY91" fmla="*/ 673669 h 1302319"/>
              <a:gd name="connsiteX92" fmla="*/ 4081506 w 4111268"/>
              <a:gd name="connsiteY92" fmla="*/ 578419 h 1302319"/>
              <a:gd name="connsiteX93" fmla="*/ 4076744 w 4111268"/>
              <a:gd name="connsiteY93" fmla="*/ 521269 h 1302319"/>
              <a:gd name="connsiteX94" fmla="*/ 4076744 w 4111268"/>
              <a:gd name="connsiteY94" fmla="*/ 445069 h 1302319"/>
              <a:gd name="connsiteX95" fmla="*/ 4086269 w 4111268"/>
              <a:gd name="connsiteY95" fmla="*/ 430781 h 1302319"/>
              <a:gd name="connsiteX96" fmla="*/ 4091031 w 4111268"/>
              <a:gd name="connsiteY96" fmla="*/ 416494 h 1302319"/>
              <a:gd name="connsiteX97" fmla="*/ 4081506 w 4111268"/>
              <a:gd name="connsiteY97" fmla="*/ 364106 h 1302319"/>
              <a:gd name="connsiteX98" fmla="*/ 4062456 w 4111268"/>
              <a:gd name="connsiteY98" fmla="*/ 335531 h 1302319"/>
              <a:gd name="connsiteX99" fmla="*/ 4071981 w 4111268"/>
              <a:gd name="connsiteY99" fmla="*/ 292669 h 1302319"/>
              <a:gd name="connsiteX100" fmla="*/ 4091031 w 4111268"/>
              <a:gd name="connsiteY100" fmla="*/ 264094 h 1302319"/>
              <a:gd name="connsiteX101" fmla="*/ 4095794 w 4111268"/>
              <a:gd name="connsiteY101" fmla="*/ 249806 h 1302319"/>
              <a:gd name="connsiteX102" fmla="*/ 4105319 w 4111268"/>
              <a:gd name="connsiteY102" fmla="*/ 235519 h 1302319"/>
              <a:gd name="connsiteX103" fmla="*/ 4105319 w 4111268"/>
              <a:gd name="connsiteY103" fmla="*/ 145031 h 1302319"/>
              <a:gd name="connsiteX104" fmla="*/ 4091031 w 4111268"/>
              <a:gd name="connsiteY104" fmla="*/ 116456 h 1302319"/>
              <a:gd name="connsiteX105" fmla="*/ 4071981 w 4111268"/>
              <a:gd name="connsiteY105" fmla="*/ 102169 h 1302319"/>
              <a:gd name="connsiteX106" fmla="*/ 4043406 w 4111268"/>
              <a:gd name="connsiteY106" fmla="*/ 83119 h 1302319"/>
              <a:gd name="connsiteX107" fmla="*/ 4029119 w 4111268"/>
              <a:gd name="connsiteY107" fmla="*/ 73594 h 1302319"/>
              <a:gd name="connsiteX108" fmla="*/ 3962444 w 4111268"/>
              <a:gd name="connsiteY108" fmla="*/ 59306 h 1302319"/>
              <a:gd name="connsiteX109" fmla="*/ 3786231 w 4111268"/>
              <a:gd name="connsiteY109" fmla="*/ 64069 h 1302319"/>
              <a:gd name="connsiteX110" fmla="*/ 3771944 w 4111268"/>
              <a:gd name="connsiteY110" fmla="*/ 68831 h 1302319"/>
              <a:gd name="connsiteX111" fmla="*/ 3733844 w 4111268"/>
              <a:gd name="connsiteY111" fmla="*/ 78356 h 1302319"/>
              <a:gd name="connsiteX112" fmla="*/ 3657644 w 4111268"/>
              <a:gd name="connsiteY112" fmla="*/ 73594 h 1302319"/>
              <a:gd name="connsiteX113" fmla="*/ 3614781 w 4111268"/>
              <a:gd name="connsiteY113" fmla="*/ 59306 h 1302319"/>
              <a:gd name="connsiteX114" fmla="*/ 3571919 w 4111268"/>
              <a:gd name="connsiteY114" fmla="*/ 45019 h 1302319"/>
              <a:gd name="connsiteX115" fmla="*/ 3538581 w 4111268"/>
              <a:gd name="connsiteY115" fmla="*/ 40256 h 1302319"/>
              <a:gd name="connsiteX116" fmla="*/ 3490956 w 4111268"/>
              <a:gd name="connsiteY116" fmla="*/ 40256 h 1302319"/>
              <a:gd name="connsiteX117" fmla="*/ 3476669 w 4111268"/>
              <a:gd name="connsiteY117" fmla="*/ 49781 h 1302319"/>
              <a:gd name="connsiteX118" fmla="*/ 3400469 w 4111268"/>
              <a:gd name="connsiteY118" fmla="*/ 68831 h 1302319"/>
              <a:gd name="connsiteX119" fmla="*/ 3143294 w 4111268"/>
              <a:gd name="connsiteY119" fmla="*/ 73594 h 1302319"/>
              <a:gd name="connsiteX120" fmla="*/ 3019469 w 4111268"/>
              <a:gd name="connsiteY120" fmla="*/ 64069 h 1302319"/>
              <a:gd name="connsiteX121" fmla="*/ 2990894 w 4111268"/>
              <a:gd name="connsiteY121" fmla="*/ 54544 h 1302319"/>
              <a:gd name="connsiteX122" fmla="*/ 2976606 w 4111268"/>
              <a:gd name="connsiteY122" fmla="*/ 49781 h 1302319"/>
              <a:gd name="connsiteX123" fmla="*/ 2928981 w 4111268"/>
              <a:gd name="connsiteY123" fmla="*/ 59306 h 1302319"/>
              <a:gd name="connsiteX124" fmla="*/ 2905169 w 4111268"/>
              <a:gd name="connsiteY124" fmla="*/ 64069 h 1302319"/>
              <a:gd name="connsiteX125" fmla="*/ 2709906 w 4111268"/>
              <a:gd name="connsiteY125" fmla="*/ 68831 h 1302319"/>
              <a:gd name="connsiteX126" fmla="*/ 2595606 w 4111268"/>
              <a:gd name="connsiteY126" fmla="*/ 64069 h 1302319"/>
              <a:gd name="connsiteX127" fmla="*/ 2581319 w 4111268"/>
              <a:gd name="connsiteY127" fmla="*/ 59306 h 1302319"/>
              <a:gd name="connsiteX128" fmla="*/ 2452731 w 4111268"/>
              <a:gd name="connsiteY128" fmla="*/ 68831 h 1302319"/>
              <a:gd name="connsiteX129" fmla="*/ 2362244 w 4111268"/>
              <a:gd name="connsiteY129" fmla="*/ 73594 h 1302319"/>
              <a:gd name="connsiteX130" fmla="*/ 2238419 w 4111268"/>
              <a:gd name="connsiteY130" fmla="*/ 83119 h 1302319"/>
              <a:gd name="connsiteX131" fmla="*/ 2124119 w 4111268"/>
              <a:gd name="connsiteY131" fmla="*/ 78356 h 1302319"/>
              <a:gd name="connsiteX132" fmla="*/ 1914569 w 4111268"/>
              <a:gd name="connsiteY132" fmla="*/ 73594 h 1302319"/>
              <a:gd name="connsiteX133" fmla="*/ 1852656 w 4111268"/>
              <a:gd name="connsiteY133" fmla="*/ 68831 h 1302319"/>
              <a:gd name="connsiteX134" fmla="*/ 1824081 w 4111268"/>
              <a:gd name="connsiteY134" fmla="*/ 59306 h 1302319"/>
              <a:gd name="connsiteX135" fmla="*/ 1809794 w 4111268"/>
              <a:gd name="connsiteY135" fmla="*/ 54544 h 1302319"/>
              <a:gd name="connsiteX136" fmla="*/ 1728831 w 4111268"/>
              <a:gd name="connsiteY136" fmla="*/ 49781 h 1302319"/>
              <a:gd name="connsiteX137" fmla="*/ 1676444 w 4111268"/>
              <a:gd name="connsiteY137" fmla="*/ 45019 h 1302319"/>
              <a:gd name="connsiteX138" fmla="*/ 1614531 w 4111268"/>
              <a:gd name="connsiteY138" fmla="*/ 49781 h 1302319"/>
              <a:gd name="connsiteX139" fmla="*/ 1590719 w 4111268"/>
              <a:gd name="connsiteY139" fmla="*/ 54544 h 1302319"/>
              <a:gd name="connsiteX140" fmla="*/ 1543094 w 4111268"/>
              <a:gd name="connsiteY140" fmla="*/ 59306 h 1302319"/>
              <a:gd name="connsiteX141" fmla="*/ 1514519 w 4111268"/>
              <a:gd name="connsiteY141" fmla="*/ 64069 h 1302319"/>
              <a:gd name="connsiteX142" fmla="*/ 1485944 w 4111268"/>
              <a:gd name="connsiteY142" fmla="*/ 73594 h 1302319"/>
              <a:gd name="connsiteX143" fmla="*/ 1290681 w 4111268"/>
              <a:gd name="connsiteY143" fmla="*/ 68831 h 1302319"/>
              <a:gd name="connsiteX144" fmla="*/ 1262106 w 4111268"/>
              <a:gd name="connsiteY144" fmla="*/ 64069 h 1302319"/>
              <a:gd name="connsiteX145" fmla="*/ 1066844 w 4111268"/>
              <a:gd name="connsiteY145" fmla="*/ 68831 h 1302319"/>
              <a:gd name="connsiteX146" fmla="*/ 1043031 w 4111268"/>
              <a:gd name="connsiteY146" fmla="*/ 73594 h 1302319"/>
              <a:gd name="connsiteX147" fmla="*/ 1028744 w 4111268"/>
              <a:gd name="connsiteY147" fmla="*/ 78356 h 1302319"/>
              <a:gd name="connsiteX148" fmla="*/ 809669 w 4111268"/>
              <a:gd name="connsiteY148" fmla="*/ 73594 h 1302319"/>
              <a:gd name="connsiteX149" fmla="*/ 752519 w 4111268"/>
              <a:gd name="connsiteY149" fmla="*/ 68831 h 1302319"/>
              <a:gd name="connsiteX150" fmla="*/ 728706 w 4111268"/>
              <a:gd name="connsiteY150" fmla="*/ 64069 h 1302319"/>
              <a:gd name="connsiteX151" fmla="*/ 671556 w 4111268"/>
              <a:gd name="connsiteY151" fmla="*/ 59306 h 1302319"/>
              <a:gd name="connsiteX152" fmla="*/ 623931 w 4111268"/>
              <a:gd name="connsiteY152" fmla="*/ 49781 h 1302319"/>
              <a:gd name="connsiteX153" fmla="*/ 538206 w 4111268"/>
              <a:gd name="connsiteY153" fmla="*/ 54544 h 1302319"/>
              <a:gd name="connsiteX154" fmla="*/ 466769 w 4111268"/>
              <a:gd name="connsiteY154" fmla="*/ 64069 h 1302319"/>
              <a:gd name="connsiteX155" fmla="*/ 452481 w 4111268"/>
              <a:gd name="connsiteY155" fmla="*/ 68831 h 1302319"/>
              <a:gd name="connsiteX156" fmla="*/ 319131 w 4111268"/>
              <a:gd name="connsiteY156" fmla="*/ 64069 h 1302319"/>
              <a:gd name="connsiteX157" fmla="*/ 271506 w 4111268"/>
              <a:gd name="connsiteY157" fmla="*/ 59306 h 1302319"/>
              <a:gd name="connsiteX158" fmla="*/ 223881 w 4111268"/>
              <a:gd name="connsiteY158" fmla="*/ 49781 h 1302319"/>
              <a:gd name="connsiteX159" fmla="*/ 123869 w 4111268"/>
              <a:gd name="connsiteY159" fmla="*/ 45019 h 1302319"/>
              <a:gd name="connsiteX160" fmla="*/ 85769 w 4111268"/>
              <a:gd name="connsiteY160" fmla="*/ 49781 h 1302319"/>
              <a:gd name="connsiteX161" fmla="*/ 71481 w 4111268"/>
              <a:gd name="connsiteY161" fmla="*/ 59306 h 1302319"/>
              <a:gd name="connsiteX162" fmla="*/ 42906 w 4111268"/>
              <a:gd name="connsiteY162" fmla="*/ 68831 h 1302319"/>
              <a:gd name="connsiteX163" fmla="*/ 28619 w 4111268"/>
              <a:gd name="connsiteY163" fmla="*/ 73594 h 1302319"/>
              <a:gd name="connsiteX164" fmla="*/ 14331 w 4111268"/>
              <a:gd name="connsiteY164" fmla="*/ 78356 h 1302319"/>
              <a:gd name="connsiteX165" fmla="*/ 44 w 4111268"/>
              <a:gd name="connsiteY165" fmla="*/ 87881 h 1302319"/>
              <a:gd name="connsiteX166" fmla="*/ 19094 w 4111268"/>
              <a:gd name="connsiteY166" fmla="*/ 1240406 h 1302319"/>
              <a:gd name="connsiteX0" fmla="*/ 6059 w 4098233"/>
              <a:gd name="connsiteY0" fmla="*/ 1249372 h 1311285"/>
              <a:gd name="connsiteX1" fmla="*/ 48921 w 4098233"/>
              <a:gd name="connsiteY1" fmla="*/ 1258897 h 1311285"/>
              <a:gd name="connsiteX2" fmla="*/ 63209 w 4098233"/>
              <a:gd name="connsiteY2" fmla="*/ 1268422 h 1311285"/>
              <a:gd name="connsiteX3" fmla="*/ 77496 w 4098233"/>
              <a:gd name="connsiteY3" fmla="*/ 1273185 h 1311285"/>
              <a:gd name="connsiteX4" fmla="*/ 191796 w 4098233"/>
              <a:gd name="connsiteY4" fmla="*/ 1268422 h 1311285"/>
              <a:gd name="connsiteX5" fmla="*/ 220371 w 4098233"/>
              <a:gd name="connsiteY5" fmla="*/ 1258897 h 1311285"/>
              <a:gd name="connsiteX6" fmla="*/ 234659 w 4098233"/>
              <a:gd name="connsiteY6" fmla="*/ 1254135 h 1311285"/>
              <a:gd name="connsiteX7" fmla="*/ 248946 w 4098233"/>
              <a:gd name="connsiteY7" fmla="*/ 1249372 h 1311285"/>
              <a:gd name="connsiteX8" fmla="*/ 282284 w 4098233"/>
              <a:gd name="connsiteY8" fmla="*/ 1258897 h 1311285"/>
              <a:gd name="connsiteX9" fmla="*/ 296571 w 4098233"/>
              <a:gd name="connsiteY9" fmla="*/ 1268422 h 1311285"/>
              <a:gd name="connsiteX10" fmla="*/ 506121 w 4098233"/>
              <a:gd name="connsiteY10" fmla="*/ 1268422 h 1311285"/>
              <a:gd name="connsiteX11" fmla="*/ 539459 w 4098233"/>
              <a:gd name="connsiteY11" fmla="*/ 1282710 h 1311285"/>
              <a:gd name="connsiteX12" fmla="*/ 553746 w 4098233"/>
              <a:gd name="connsiteY12" fmla="*/ 1287472 h 1311285"/>
              <a:gd name="connsiteX13" fmla="*/ 563271 w 4098233"/>
              <a:gd name="connsiteY13" fmla="*/ 1273185 h 1311285"/>
              <a:gd name="connsiteX14" fmla="*/ 601371 w 4098233"/>
              <a:gd name="connsiteY14" fmla="*/ 1282710 h 1311285"/>
              <a:gd name="connsiteX15" fmla="*/ 615659 w 4098233"/>
              <a:gd name="connsiteY15" fmla="*/ 1296997 h 1311285"/>
              <a:gd name="connsiteX16" fmla="*/ 629946 w 4098233"/>
              <a:gd name="connsiteY16" fmla="*/ 1301760 h 1311285"/>
              <a:gd name="connsiteX17" fmla="*/ 644234 w 4098233"/>
              <a:gd name="connsiteY17" fmla="*/ 1311285 h 1311285"/>
              <a:gd name="connsiteX18" fmla="*/ 706146 w 4098233"/>
              <a:gd name="connsiteY18" fmla="*/ 1306522 h 1311285"/>
              <a:gd name="connsiteX19" fmla="*/ 720434 w 4098233"/>
              <a:gd name="connsiteY19" fmla="*/ 1301760 h 1311285"/>
              <a:gd name="connsiteX20" fmla="*/ 739484 w 4098233"/>
              <a:gd name="connsiteY20" fmla="*/ 1296997 h 1311285"/>
              <a:gd name="connsiteX21" fmla="*/ 753771 w 4098233"/>
              <a:gd name="connsiteY21" fmla="*/ 1292235 h 1311285"/>
              <a:gd name="connsiteX22" fmla="*/ 825209 w 4098233"/>
              <a:gd name="connsiteY22" fmla="*/ 1287472 h 1311285"/>
              <a:gd name="connsiteX23" fmla="*/ 863309 w 4098233"/>
              <a:gd name="connsiteY23" fmla="*/ 1282710 h 1311285"/>
              <a:gd name="connsiteX24" fmla="*/ 891884 w 4098233"/>
              <a:gd name="connsiteY24" fmla="*/ 1273185 h 1311285"/>
              <a:gd name="connsiteX25" fmla="*/ 906171 w 4098233"/>
              <a:gd name="connsiteY25" fmla="*/ 1268422 h 1311285"/>
              <a:gd name="connsiteX26" fmla="*/ 1068096 w 4098233"/>
              <a:gd name="connsiteY26" fmla="*/ 1277947 h 1311285"/>
              <a:gd name="connsiteX27" fmla="*/ 1082384 w 4098233"/>
              <a:gd name="connsiteY27" fmla="*/ 1282710 h 1311285"/>
              <a:gd name="connsiteX28" fmla="*/ 1096671 w 4098233"/>
              <a:gd name="connsiteY28" fmla="*/ 1292235 h 1311285"/>
              <a:gd name="connsiteX29" fmla="*/ 1201446 w 4098233"/>
              <a:gd name="connsiteY29" fmla="*/ 1287472 h 1311285"/>
              <a:gd name="connsiteX30" fmla="*/ 1244309 w 4098233"/>
              <a:gd name="connsiteY30" fmla="*/ 1268422 h 1311285"/>
              <a:gd name="connsiteX31" fmla="*/ 1272884 w 4098233"/>
              <a:gd name="connsiteY31" fmla="*/ 1263660 h 1311285"/>
              <a:gd name="connsiteX32" fmla="*/ 1487196 w 4098233"/>
              <a:gd name="connsiteY32" fmla="*/ 1268422 h 1311285"/>
              <a:gd name="connsiteX33" fmla="*/ 1530059 w 4098233"/>
              <a:gd name="connsiteY33" fmla="*/ 1282710 h 1311285"/>
              <a:gd name="connsiteX34" fmla="*/ 1544346 w 4098233"/>
              <a:gd name="connsiteY34" fmla="*/ 1287472 h 1311285"/>
              <a:gd name="connsiteX35" fmla="*/ 1577684 w 4098233"/>
              <a:gd name="connsiteY35" fmla="*/ 1282710 h 1311285"/>
              <a:gd name="connsiteX36" fmla="*/ 1591971 w 4098233"/>
              <a:gd name="connsiteY36" fmla="*/ 1277947 h 1311285"/>
              <a:gd name="connsiteX37" fmla="*/ 1615784 w 4098233"/>
              <a:gd name="connsiteY37" fmla="*/ 1273185 h 1311285"/>
              <a:gd name="connsiteX38" fmla="*/ 1787234 w 4098233"/>
              <a:gd name="connsiteY38" fmla="*/ 1277947 h 1311285"/>
              <a:gd name="connsiteX39" fmla="*/ 1844384 w 4098233"/>
              <a:gd name="connsiteY39" fmla="*/ 1282710 h 1311285"/>
              <a:gd name="connsiteX40" fmla="*/ 1892009 w 4098233"/>
              <a:gd name="connsiteY40" fmla="*/ 1296997 h 1311285"/>
              <a:gd name="connsiteX41" fmla="*/ 1906296 w 4098233"/>
              <a:gd name="connsiteY41" fmla="*/ 1301760 h 1311285"/>
              <a:gd name="connsiteX42" fmla="*/ 1920584 w 4098233"/>
              <a:gd name="connsiteY42" fmla="*/ 1311285 h 1311285"/>
              <a:gd name="connsiteX43" fmla="*/ 1972971 w 4098233"/>
              <a:gd name="connsiteY43" fmla="*/ 1301760 h 1311285"/>
              <a:gd name="connsiteX44" fmla="*/ 1987259 w 4098233"/>
              <a:gd name="connsiteY44" fmla="*/ 1292235 h 1311285"/>
              <a:gd name="connsiteX45" fmla="*/ 2001546 w 4098233"/>
              <a:gd name="connsiteY45" fmla="*/ 1287472 h 1311285"/>
              <a:gd name="connsiteX46" fmla="*/ 2030121 w 4098233"/>
              <a:gd name="connsiteY46" fmla="*/ 1268422 h 1311285"/>
              <a:gd name="connsiteX47" fmla="*/ 2077746 w 4098233"/>
              <a:gd name="connsiteY47" fmla="*/ 1258897 h 1311285"/>
              <a:gd name="connsiteX48" fmla="*/ 2134896 w 4098233"/>
              <a:gd name="connsiteY48" fmla="*/ 1263660 h 1311285"/>
              <a:gd name="connsiteX49" fmla="*/ 2220621 w 4098233"/>
              <a:gd name="connsiteY49" fmla="*/ 1268422 h 1311285"/>
              <a:gd name="connsiteX50" fmla="*/ 2244434 w 4098233"/>
              <a:gd name="connsiteY50" fmla="*/ 1273185 h 1311285"/>
              <a:gd name="connsiteX51" fmla="*/ 2277771 w 4098233"/>
              <a:gd name="connsiteY51" fmla="*/ 1277947 h 1311285"/>
              <a:gd name="connsiteX52" fmla="*/ 2358734 w 4098233"/>
              <a:gd name="connsiteY52" fmla="*/ 1277947 h 1311285"/>
              <a:gd name="connsiteX53" fmla="*/ 2420646 w 4098233"/>
              <a:gd name="connsiteY53" fmla="*/ 1282710 h 1311285"/>
              <a:gd name="connsiteX54" fmla="*/ 2558759 w 4098233"/>
              <a:gd name="connsiteY54" fmla="*/ 1282710 h 1311285"/>
              <a:gd name="connsiteX55" fmla="*/ 2601621 w 4098233"/>
              <a:gd name="connsiteY55" fmla="*/ 1268422 h 1311285"/>
              <a:gd name="connsiteX56" fmla="*/ 2615909 w 4098233"/>
              <a:gd name="connsiteY56" fmla="*/ 1263660 h 1311285"/>
              <a:gd name="connsiteX57" fmla="*/ 2630196 w 4098233"/>
              <a:gd name="connsiteY57" fmla="*/ 1258897 h 1311285"/>
              <a:gd name="connsiteX58" fmla="*/ 2973096 w 4098233"/>
              <a:gd name="connsiteY58" fmla="*/ 1268422 h 1311285"/>
              <a:gd name="connsiteX59" fmla="*/ 3068346 w 4098233"/>
              <a:gd name="connsiteY59" fmla="*/ 1263660 h 1311285"/>
              <a:gd name="connsiteX60" fmla="*/ 3225509 w 4098233"/>
              <a:gd name="connsiteY60" fmla="*/ 1268422 h 1311285"/>
              <a:gd name="connsiteX61" fmla="*/ 3239796 w 4098233"/>
              <a:gd name="connsiteY61" fmla="*/ 1273185 h 1311285"/>
              <a:gd name="connsiteX62" fmla="*/ 3282659 w 4098233"/>
              <a:gd name="connsiteY62" fmla="*/ 1282710 h 1311285"/>
              <a:gd name="connsiteX63" fmla="*/ 3296946 w 4098233"/>
              <a:gd name="connsiteY63" fmla="*/ 1287472 h 1311285"/>
              <a:gd name="connsiteX64" fmla="*/ 3387434 w 4098233"/>
              <a:gd name="connsiteY64" fmla="*/ 1292235 h 1311285"/>
              <a:gd name="connsiteX65" fmla="*/ 3420771 w 4098233"/>
              <a:gd name="connsiteY65" fmla="*/ 1287472 h 1311285"/>
              <a:gd name="connsiteX66" fmla="*/ 3449346 w 4098233"/>
              <a:gd name="connsiteY66" fmla="*/ 1277947 h 1311285"/>
              <a:gd name="connsiteX67" fmla="*/ 3492209 w 4098233"/>
              <a:gd name="connsiteY67" fmla="*/ 1263660 h 1311285"/>
              <a:gd name="connsiteX68" fmla="*/ 3530309 w 4098233"/>
              <a:gd name="connsiteY68" fmla="*/ 1258897 h 1311285"/>
              <a:gd name="connsiteX69" fmla="*/ 3687471 w 4098233"/>
              <a:gd name="connsiteY69" fmla="*/ 1263660 h 1311285"/>
              <a:gd name="connsiteX70" fmla="*/ 3716046 w 4098233"/>
              <a:gd name="connsiteY70" fmla="*/ 1273185 h 1311285"/>
              <a:gd name="connsiteX71" fmla="*/ 3739859 w 4098233"/>
              <a:gd name="connsiteY71" fmla="*/ 1277947 h 1311285"/>
              <a:gd name="connsiteX72" fmla="*/ 3806534 w 4098233"/>
              <a:gd name="connsiteY72" fmla="*/ 1263660 h 1311285"/>
              <a:gd name="connsiteX73" fmla="*/ 3925596 w 4098233"/>
              <a:gd name="connsiteY73" fmla="*/ 1258897 h 1311285"/>
              <a:gd name="connsiteX74" fmla="*/ 3954171 w 4098233"/>
              <a:gd name="connsiteY74" fmla="*/ 1244610 h 1311285"/>
              <a:gd name="connsiteX75" fmla="*/ 3977984 w 4098233"/>
              <a:gd name="connsiteY75" fmla="*/ 1225560 h 1311285"/>
              <a:gd name="connsiteX76" fmla="*/ 3992271 w 4098233"/>
              <a:gd name="connsiteY76" fmla="*/ 1216035 h 1311285"/>
              <a:gd name="connsiteX77" fmla="*/ 4006559 w 4098233"/>
              <a:gd name="connsiteY77" fmla="*/ 1211272 h 1311285"/>
              <a:gd name="connsiteX78" fmla="*/ 4011321 w 4098233"/>
              <a:gd name="connsiteY78" fmla="*/ 1158885 h 1311285"/>
              <a:gd name="connsiteX79" fmla="*/ 4016084 w 4098233"/>
              <a:gd name="connsiteY79" fmla="*/ 1144597 h 1311285"/>
              <a:gd name="connsiteX80" fmla="*/ 4030371 w 4098233"/>
              <a:gd name="connsiteY80" fmla="*/ 1135072 h 1311285"/>
              <a:gd name="connsiteX81" fmla="*/ 4044659 w 4098233"/>
              <a:gd name="connsiteY81" fmla="*/ 1130310 h 1311285"/>
              <a:gd name="connsiteX82" fmla="*/ 4077996 w 4098233"/>
              <a:gd name="connsiteY82" fmla="*/ 1082685 h 1311285"/>
              <a:gd name="connsiteX83" fmla="*/ 4073234 w 4098233"/>
              <a:gd name="connsiteY83" fmla="*/ 1039822 h 1311285"/>
              <a:gd name="connsiteX84" fmla="*/ 4068471 w 4098233"/>
              <a:gd name="connsiteY84" fmla="*/ 1025535 h 1311285"/>
              <a:gd name="connsiteX85" fmla="*/ 4063709 w 4098233"/>
              <a:gd name="connsiteY85" fmla="*/ 1006485 h 1311285"/>
              <a:gd name="connsiteX86" fmla="*/ 4058946 w 4098233"/>
              <a:gd name="connsiteY86" fmla="*/ 968385 h 1311285"/>
              <a:gd name="connsiteX87" fmla="*/ 4073234 w 4098233"/>
              <a:gd name="connsiteY87" fmla="*/ 906472 h 1311285"/>
              <a:gd name="connsiteX88" fmla="*/ 4077996 w 4098233"/>
              <a:gd name="connsiteY88" fmla="*/ 892185 h 1311285"/>
              <a:gd name="connsiteX89" fmla="*/ 4063709 w 4098233"/>
              <a:gd name="connsiteY89" fmla="*/ 858847 h 1311285"/>
              <a:gd name="connsiteX90" fmla="*/ 4049421 w 4098233"/>
              <a:gd name="connsiteY90" fmla="*/ 830272 h 1311285"/>
              <a:gd name="connsiteX91" fmla="*/ 4058946 w 4098233"/>
              <a:gd name="connsiteY91" fmla="*/ 682635 h 1311285"/>
              <a:gd name="connsiteX92" fmla="*/ 4068471 w 4098233"/>
              <a:gd name="connsiteY92" fmla="*/ 587385 h 1311285"/>
              <a:gd name="connsiteX93" fmla="*/ 4063709 w 4098233"/>
              <a:gd name="connsiteY93" fmla="*/ 530235 h 1311285"/>
              <a:gd name="connsiteX94" fmla="*/ 4063709 w 4098233"/>
              <a:gd name="connsiteY94" fmla="*/ 454035 h 1311285"/>
              <a:gd name="connsiteX95" fmla="*/ 4073234 w 4098233"/>
              <a:gd name="connsiteY95" fmla="*/ 439747 h 1311285"/>
              <a:gd name="connsiteX96" fmla="*/ 4077996 w 4098233"/>
              <a:gd name="connsiteY96" fmla="*/ 425460 h 1311285"/>
              <a:gd name="connsiteX97" fmla="*/ 4068471 w 4098233"/>
              <a:gd name="connsiteY97" fmla="*/ 373072 h 1311285"/>
              <a:gd name="connsiteX98" fmla="*/ 4049421 w 4098233"/>
              <a:gd name="connsiteY98" fmla="*/ 344497 h 1311285"/>
              <a:gd name="connsiteX99" fmla="*/ 4058946 w 4098233"/>
              <a:gd name="connsiteY99" fmla="*/ 301635 h 1311285"/>
              <a:gd name="connsiteX100" fmla="*/ 4077996 w 4098233"/>
              <a:gd name="connsiteY100" fmla="*/ 273060 h 1311285"/>
              <a:gd name="connsiteX101" fmla="*/ 4082759 w 4098233"/>
              <a:gd name="connsiteY101" fmla="*/ 258772 h 1311285"/>
              <a:gd name="connsiteX102" fmla="*/ 4092284 w 4098233"/>
              <a:gd name="connsiteY102" fmla="*/ 244485 h 1311285"/>
              <a:gd name="connsiteX103" fmla="*/ 4092284 w 4098233"/>
              <a:gd name="connsiteY103" fmla="*/ 153997 h 1311285"/>
              <a:gd name="connsiteX104" fmla="*/ 4077996 w 4098233"/>
              <a:gd name="connsiteY104" fmla="*/ 125422 h 1311285"/>
              <a:gd name="connsiteX105" fmla="*/ 4058946 w 4098233"/>
              <a:gd name="connsiteY105" fmla="*/ 111135 h 1311285"/>
              <a:gd name="connsiteX106" fmla="*/ 4030371 w 4098233"/>
              <a:gd name="connsiteY106" fmla="*/ 92085 h 1311285"/>
              <a:gd name="connsiteX107" fmla="*/ 4016084 w 4098233"/>
              <a:gd name="connsiteY107" fmla="*/ 82560 h 1311285"/>
              <a:gd name="connsiteX108" fmla="*/ 3949409 w 4098233"/>
              <a:gd name="connsiteY108" fmla="*/ 68272 h 1311285"/>
              <a:gd name="connsiteX109" fmla="*/ 3773196 w 4098233"/>
              <a:gd name="connsiteY109" fmla="*/ 73035 h 1311285"/>
              <a:gd name="connsiteX110" fmla="*/ 3758909 w 4098233"/>
              <a:gd name="connsiteY110" fmla="*/ 77797 h 1311285"/>
              <a:gd name="connsiteX111" fmla="*/ 3720809 w 4098233"/>
              <a:gd name="connsiteY111" fmla="*/ 87322 h 1311285"/>
              <a:gd name="connsiteX112" fmla="*/ 3644609 w 4098233"/>
              <a:gd name="connsiteY112" fmla="*/ 82560 h 1311285"/>
              <a:gd name="connsiteX113" fmla="*/ 3601746 w 4098233"/>
              <a:gd name="connsiteY113" fmla="*/ 68272 h 1311285"/>
              <a:gd name="connsiteX114" fmla="*/ 3558884 w 4098233"/>
              <a:gd name="connsiteY114" fmla="*/ 53985 h 1311285"/>
              <a:gd name="connsiteX115" fmla="*/ 3525546 w 4098233"/>
              <a:gd name="connsiteY115" fmla="*/ 49222 h 1311285"/>
              <a:gd name="connsiteX116" fmla="*/ 3477921 w 4098233"/>
              <a:gd name="connsiteY116" fmla="*/ 49222 h 1311285"/>
              <a:gd name="connsiteX117" fmla="*/ 3463634 w 4098233"/>
              <a:gd name="connsiteY117" fmla="*/ 58747 h 1311285"/>
              <a:gd name="connsiteX118" fmla="*/ 3387434 w 4098233"/>
              <a:gd name="connsiteY118" fmla="*/ 77797 h 1311285"/>
              <a:gd name="connsiteX119" fmla="*/ 3130259 w 4098233"/>
              <a:gd name="connsiteY119" fmla="*/ 82560 h 1311285"/>
              <a:gd name="connsiteX120" fmla="*/ 3006434 w 4098233"/>
              <a:gd name="connsiteY120" fmla="*/ 73035 h 1311285"/>
              <a:gd name="connsiteX121" fmla="*/ 2977859 w 4098233"/>
              <a:gd name="connsiteY121" fmla="*/ 63510 h 1311285"/>
              <a:gd name="connsiteX122" fmla="*/ 2963571 w 4098233"/>
              <a:gd name="connsiteY122" fmla="*/ 58747 h 1311285"/>
              <a:gd name="connsiteX123" fmla="*/ 2915946 w 4098233"/>
              <a:gd name="connsiteY123" fmla="*/ 68272 h 1311285"/>
              <a:gd name="connsiteX124" fmla="*/ 2892134 w 4098233"/>
              <a:gd name="connsiteY124" fmla="*/ 73035 h 1311285"/>
              <a:gd name="connsiteX125" fmla="*/ 2696871 w 4098233"/>
              <a:gd name="connsiteY125" fmla="*/ 77797 h 1311285"/>
              <a:gd name="connsiteX126" fmla="*/ 2582571 w 4098233"/>
              <a:gd name="connsiteY126" fmla="*/ 73035 h 1311285"/>
              <a:gd name="connsiteX127" fmla="*/ 2568284 w 4098233"/>
              <a:gd name="connsiteY127" fmla="*/ 68272 h 1311285"/>
              <a:gd name="connsiteX128" fmla="*/ 2439696 w 4098233"/>
              <a:gd name="connsiteY128" fmla="*/ 77797 h 1311285"/>
              <a:gd name="connsiteX129" fmla="*/ 2349209 w 4098233"/>
              <a:gd name="connsiteY129" fmla="*/ 82560 h 1311285"/>
              <a:gd name="connsiteX130" fmla="*/ 2225384 w 4098233"/>
              <a:gd name="connsiteY130" fmla="*/ 92085 h 1311285"/>
              <a:gd name="connsiteX131" fmla="*/ 2111084 w 4098233"/>
              <a:gd name="connsiteY131" fmla="*/ 87322 h 1311285"/>
              <a:gd name="connsiteX132" fmla="*/ 1901534 w 4098233"/>
              <a:gd name="connsiteY132" fmla="*/ 82560 h 1311285"/>
              <a:gd name="connsiteX133" fmla="*/ 1839621 w 4098233"/>
              <a:gd name="connsiteY133" fmla="*/ 77797 h 1311285"/>
              <a:gd name="connsiteX134" fmla="*/ 1811046 w 4098233"/>
              <a:gd name="connsiteY134" fmla="*/ 68272 h 1311285"/>
              <a:gd name="connsiteX135" fmla="*/ 1796759 w 4098233"/>
              <a:gd name="connsiteY135" fmla="*/ 63510 h 1311285"/>
              <a:gd name="connsiteX136" fmla="*/ 1715796 w 4098233"/>
              <a:gd name="connsiteY136" fmla="*/ 58747 h 1311285"/>
              <a:gd name="connsiteX137" fmla="*/ 1663409 w 4098233"/>
              <a:gd name="connsiteY137" fmla="*/ 53985 h 1311285"/>
              <a:gd name="connsiteX138" fmla="*/ 1601496 w 4098233"/>
              <a:gd name="connsiteY138" fmla="*/ 58747 h 1311285"/>
              <a:gd name="connsiteX139" fmla="*/ 1577684 w 4098233"/>
              <a:gd name="connsiteY139" fmla="*/ 63510 h 1311285"/>
              <a:gd name="connsiteX140" fmla="*/ 1530059 w 4098233"/>
              <a:gd name="connsiteY140" fmla="*/ 68272 h 1311285"/>
              <a:gd name="connsiteX141" fmla="*/ 1501484 w 4098233"/>
              <a:gd name="connsiteY141" fmla="*/ 73035 h 1311285"/>
              <a:gd name="connsiteX142" fmla="*/ 1472909 w 4098233"/>
              <a:gd name="connsiteY142" fmla="*/ 82560 h 1311285"/>
              <a:gd name="connsiteX143" fmla="*/ 1277646 w 4098233"/>
              <a:gd name="connsiteY143" fmla="*/ 77797 h 1311285"/>
              <a:gd name="connsiteX144" fmla="*/ 1249071 w 4098233"/>
              <a:gd name="connsiteY144" fmla="*/ 73035 h 1311285"/>
              <a:gd name="connsiteX145" fmla="*/ 1053809 w 4098233"/>
              <a:gd name="connsiteY145" fmla="*/ 77797 h 1311285"/>
              <a:gd name="connsiteX146" fmla="*/ 1029996 w 4098233"/>
              <a:gd name="connsiteY146" fmla="*/ 82560 h 1311285"/>
              <a:gd name="connsiteX147" fmla="*/ 1015709 w 4098233"/>
              <a:gd name="connsiteY147" fmla="*/ 87322 h 1311285"/>
              <a:gd name="connsiteX148" fmla="*/ 796634 w 4098233"/>
              <a:gd name="connsiteY148" fmla="*/ 82560 h 1311285"/>
              <a:gd name="connsiteX149" fmla="*/ 739484 w 4098233"/>
              <a:gd name="connsiteY149" fmla="*/ 77797 h 1311285"/>
              <a:gd name="connsiteX150" fmla="*/ 715671 w 4098233"/>
              <a:gd name="connsiteY150" fmla="*/ 73035 h 1311285"/>
              <a:gd name="connsiteX151" fmla="*/ 658521 w 4098233"/>
              <a:gd name="connsiteY151" fmla="*/ 68272 h 1311285"/>
              <a:gd name="connsiteX152" fmla="*/ 610896 w 4098233"/>
              <a:gd name="connsiteY152" fmla="*/ 58747 h 1311285"/>
              <a:gd name="connsiteX153" fmla="*/ 525171 w 4098233"/>
              <a:gd name="connsiteY153" fmla="*/ 63510 h 1311285"/>
              <a:gd name="connsiteX154" fmla="*/ 453734 w 4098233"/>
              <a:gd name="connsiteY154" fmla="*/ 73035 h 1311285"/>
              <a:gd name="connsiteX155" fmla="*/ 439446 w 4098233"/>
              <a:gd name="connsiteY155" fmla="*/ 77797 h 1311285"/>
              <a:gd name="connsiteX156" fmla="*/ 306096 w 4098233"/>
              <a:gd name="connsiteY156" fmla="*/ 73035 h 1311285"/>
              <a:gd name="connsiteX157" fmla="*/ 258471 w 4098233"/>
              <a:gd name="connsiteY157" fmla="*/ 68272 h 1311285"/>
              <a:gd name="connsiteX158" fmla="*/ 210846 w 4098233"/>
              <a:gd name="connsiteY158" fmla="*/ 58747 h 1311285"/>
              <a:gd name="connsiteX159" fmla="*/ 110834 w 4098233"/>
              <a:gd name="connsiteY159" fmla="*/ 53985 h 1311285"/>
              <a:gd name="connsiteX160" fmla="*/ 72734 w 4098233"/>
              <a:gd name="connsiteY160" fmla="*/ 58747 h 1311285"/>
              <a:gd name="connsiteX161" fmla="*/ 58446 w 4098233"/>
              <a:gd name="connsiteY161" fmla="*/ 68272 h 1311285"/>
              <a:gd name="connsiteX162" fmla="*/ 29871 w 4098233"/>
              <a:gd name="connsiteY162" fmla="*/ 77797 h 1311285"/>
              <a:gd name="connsiteX163" fmla="*/ 15584 w 4098233"/>
              <a:gd name="connsiteY163" fmla="*/ 82560 h 1311285"/>
              <a:gd name="connsiteX164" fmla="*/ 1296 w 4098233"/>
              <a:gd name="connsiteY164" fmla="*/ 87322 h 1311285"/>
              <a:gd name="connsiteX165" fmla="*/ 6059 w 4098233"/>
              <a:gd name="connsiteY165" fmla="*/ 1249372 h 1311285"/>
              <a:gd name="connsiteX0" fmla="*/ 1526 w 4093700"/>
              <a:gd name="connsiteY0" fmla="*/ 1205994 h 1267907"/>
              <a:gd name="connsiteX1" fmla="*/ 44388 w 4093700"/>
              <a:gd name="connsiteY1" fmla="*/ 1215519 h 1267907"/>
              <a:gd name="connsiteX2" fmla="*/ 58676 w 4093700"/>
              <a:gd name="connsiteY2" fmla="*/ 1225044 h 1267907"/>
              <a:gd name="connsiteX3" fmla="*/ 72963 w 4093700"/>
              <a:gd name="connsiteY3" fmla="*/ 1229807 h 1267907"/>
              <a:gd name="connsiteX4" fmla="*/ 187263 w 4093700"/>
              <a:gd name="connsiteY4" fmla="*/ 1225044 h 1267907"/>
              <a:gd name="connsiteX5" fmla="*/ 215838 w 4093700"/>
              <a:gd name="connsiteY5" fmla="*/ 1215519 h 1267907"/>
              <a:gd name="connsiteX6" fmla="*/ 230126 w 4093700"/>
              <a:gd name="connsiteY6" fmla="*/ 1210757 h 1267907"/>
              <a:gd name="connsiteX7" fmla="*/ 244413 w 4093700"/>
              <a:gd name="connsiteY7" fmla="*/ 1205994 h 1267907"/>
              <a:gd name="connsiteX8" fmla="*/ 277751 w 4093700"/>
              <a:gd name="connsiteY8" fmla="*/ 1215519 h 1267907"/>
              <a:gd name="connsiteX9" fmla="*/ 292038 w 4093700"/>
              <a:gd name="connsiteY9" fmla="*/ 1225044 h 1267907"/>
              <a:gd name="connsiteX10" fmla="*/ 501588 w 4093700"/>
              <a:gd name="connsiteY10" fmla="*/ 1225044 h 1267907"/>
              <a:gd name="connsiteX11" fmla="*/ 534926 w 4093700"/>
              <a:gd name="connsiteY11" fmla="*/ 1239332 h 1267907"/>
              <a:gd name="connsiteX12" fmla="*/ 549213 w 4093700"/>
              <a:gd name="connsiteY12" fmla="*/ 1244094 h 1267907"/>
              <a:gd name="connsiteX13" fmla="*/ 558738 w 4093700"/>
              <a:gd name="connsiteY13" fmla="*/ 1229807 h 1267907"/>
              <a:gd name="connsiteX14" fmla="*/ 596838 w 4093700"/>
              <a:gd name="connsiteY14" fmla="*/ 1239332 h 1267907"/>
              <a:gd name="connsiteX15" fmla="*/ 611126 w 4093700"/>
              <a:gd name="connsiteY15" fmla="*/ 1253619 h 1267907"/>
              <a:gd name="connsiteX16" fmla="*/ 625413 w 4093700"/>
              <a:gd name="connsiteY16" fmla="*/ 1258382 h 1267907"/>
              <a:gd name="connsiteX17" fmla="*/ 639701 w 4093700"/>
              <a:gd name="connsiteY17" fmla="*/ 1267907 h 1267907"/>
              <a:gd name="connsiteX18" fmla="*/ 701613 w 4093700"/>
              <a:gd name="connsiteY18" fmla="*/ 1263144 h 1267907"/>
              <a:gd name="connsiteX19" fmla="*/ 715901 w 4093700"/>
              <a:gd name="connsiteY19" fmla="*/ 1258382 h 1267907"/>
              <a:gd name="connsiteX20" fmla="*/ 734951 w 4093700"/>
              <a:gd name="connsiteY20" fmla="*/ 1253619 h 1267907"/>
              <a:gd name="connsiteX21" fmla="*/ 749238 w 4093700"/>
              <a:gd name="connsiteY21" fmla="*/ 1248857 h 1267907"/>
              <a:gd name="connsiteX22" fmla="*/ 820676 w 4093700"/>
              <a:gd name="connsiteY22" fmla="*/ 1244094 h 1267907"/>
              <a:gd name="connsiteX23" fmla="*/ 858776 w 4093700"/>
              <a:gd name="connsiteY23" fmla="*/ 1239332 h 1267907"/>
              <a:gd name="connsiteX24" fmla="*/ 887351 w 4093700"/>
              <a:gd name="connsiteY24" fmla="*/ 1229807 h 1267907"/>
              <a:gd name="connsiteX25" fmla="*/ 901638 w 4093700"/>
              <a:gd name="connsiteY25" fmla="*/ 1225044 h 1267907"/>
              <a:gd name="connsiteX26" fmla="*/ 1063563 w 4093700"/>
              <a:gd name="connsiteY26" fmla="*/ 1234569 h 1267907"/>
              <a:gd name="connsiteX27" fmla="*/ 1077851 w 4093700"/>
              <a:gd name="connsiteY27" fmla="*/ 1239332 h 1267907"/>
              <a:gd name="connsiteX28" fmla="*/ 1092138 w 4093700"/>
              <a:gd name="connsiteY28" fmla="*/ 1248857 h 1267907"/>
              <a:gd name="connsiteX29" fmla="*/ 1196913 w 4093700"/>
              <a:gd name="connsiteY29" fmla="*/ 1244094 h 1267907"/>
              <a:gd name="connsiteX30" fmla="*/ 1239776 w 4093700"/>
              <a:gd name="connsiteY30" fmla="*/ 1225044 h 1267907"/>
              <a:gd name="connsiteX31" fmla="*/ 1268351 w 4093700"/>
              <a:gd name="connsiteY31" fmla="*/ 1220282 h 1267907"/>
              <a:gd name="connsiteX32" fmla="*/ 1482663 w 4093700"/>
              <a:gd name="connsiteY32" fmla="*/ 1225044 h 1267907"/>
              <a:gd name="connsiteX33" fmla="*/ 1525526 w 4093700"/>
              <a:gd name="connsiteY33" fmla="*/ 1239332 h 1267907"/>
              <a:gd name="connsiteX34" fmla="*/ 1539813 w 4093700"/>
              <a:gd name="connsiteY34" fmla="*/ 1244094 h 1267907"/>
              <a:gd name="connsiteX35" fmla="*/ 1573151 w 4093700"/>
              <a:gd name="connsiteY35" fmla="*/ 1239332 h 1267907"/>
              <a:gd name="connsiteX36" fmla="*/ 1587438 w 4093700"/>
              <a:gd name="connsiteY36" fmla="*/ 1234569 h 1267907"/>
              <a:gd name="connsiteX37" fmla="*/ 1611251 w 4093700"/>
              <a:gd name="connsiteY37" fmla="*/ 1229807 h 1267907"/>
              <a:gd name="connsiteX38" fmla="*/ 1782701 w 4093700"/>
              <a:gd name="connsiteY38" fmla="*/ 1234569 h 1267907"/>
              <a:gd name="connsiteX39" fmla="*/ 1839851 w 4093700"/>
              <a:gd name="connsiteY39" fmla="*/ 1239332 h 1267907"/>
              <a:gd name="connsiteX40" fmla="*/ 1887476 w 4093700"/>
              <a:gd name="connsiteY40" fmla="*/ 1253619 h 1267907"/>
              <a:gd name="connsiteX41" fmla="*/ 1901763 w 4093700"/>
              <a:gd name="connsiteY41" fmla="*/ 1258382 h 1267907"/>
              <a:gd name="connsiteX42" fmla="*/ 1916051 w 4093700"/>
              <a:gd name="connsiteY42" fmla="*/ 1267907 h 1267907"/>
              <a:gd name="connsiteX43" fmla="*/ 1968438 w 4093700"/>
              <a:gd name="connsiteY43" fmla="*/ 1258382 h 1267907"/>
              <a:gd name="connsiteX44" fmla="*/ 1982726 w 4093700"/>
              <a:gd name="connsiteY44" fmla="*/ 1248857 h 1267907"/>
              <a:gd name="connsiteX45" fmla="*/ 1997013 w 4093700"/>
              <a:gd name="connsiteY45" fmla="*/ 1244094 h 1267907"/>
              <a:gd name="connsiteX46" fmla="*/ 2025588 w 4093700"/>
              <a:gd name="connsiteY46" fmla="*/ 1225044 h 1267907"/>
              <a:gd name="connsiteX47" fmla="*/ 2073213 w 4093700"/>
              <a:gd name="connsiteY47" fmla="*/ 1215519 h 1267907"/>
              <a:gd name="connsiteX48" fmla="*/ 2130363 w 4093700"/>
              <a:gd name="connsiteY48" fmla="*/ 1220282 h 1267907"/>
              <a:gd name="connsiteX49" fmla="*/ 2216088 w 4093700"/>
              <a:gd name="connsiteY49" fmla="*/ 1225044 h 1267907"/>
              <a:gd name="connsiteX50" fmla="*/ 2239901 w 4093700"/>
              <a:gd name="connsiteY50" fmla="*/ 1229807 h 1267907"/>
              <a:gd name="connsiteX51" fmla="*/ 2273238 w 4093700"/>
              <a:gd name="connsiteY51" fmla="*/ 1234569 h 1267907"/>
              <a:gd name="connsiteX52" fmla="*/ 2354201 w 4093700"/>
              <a:gd name="connsiteY52" fmla="*/ 1234569 h 1267907"/>
              <a:gd name="connsiteX53" fmla="*/ 2416113 w 4093700"/>
              <a:gd name="connsiteY53" fmla="*/ 1239332 h 1267907"/>
              <a:gd name="connsiteX54" fmla="*/ 2554226 w 4093700"/>
              <a:gd name="connsiteY54" fmla="*/ 1239332 h 1267907"/>
              <a:gd name="connsiteX55" fmla="*/ 2597088 w 4093700"/>
              <a:gd name="connsiteY55" fmla="*/ 1225044 h 1267907"/>
              <a:gd name="connsiteX56" fmla="*/ 2611376 w 4093700"/>
              <a:gd name="connsiteY56" fmla="*/ 1220282 h 1267907"/>
              <a:gd name="connsiteX57" fmla="*/ 2625663 w 4093700"/>
              <a:gd name="connsiteY57" fmla="*/ 1215519 h 1267907"/>
              <a:gd name="connsiteX58" fmla="*/ 2968563 w 4093700"/>
              <a:gd name="connsiteY58" fmla="*/ 1225044 h 1267907"/>
              <a:gd name="connsiteX59" fmla="*/ 3063813 w 4093700"/>
              <a:gd name="connsiteY59" fmla="*/ 1220282 h 1267907"/>
              <a:gd name="connsiteX60" fmla="*/ 3220976 w 4093700"/>
              <a:gd name="connsiteY60" fmla="*/ 1225044 h 1267907"/>
              <a:gd name="connsiteX61" fmla="*/ 3235263 w 4093700"/>
              <a:gd name="connsiteY61" fmla="*/ 1229807 h 1267907"/>
              <a:gd name="connsiteX62" fmla="*/ 3278126 w 4093700"/>
              <a:gd name="connsiteY62" fmla="*/ 1239332 h 1267907"/>
              <a:gd name="connsiteX63" fmla="*/ 3292413 w 4093700"/>
              <a:gd name="connsiteY63" fmla="*/ 1244094 h 1267907"/>
              <a:gd name="connsiteX64" fmla="*/ 3382901 w 4093700"/>
              <a:gd name="connsiteY64" fmla="*/ 1248857 h 1267907"/>
              <a:gd name="connsiteX65" fmla="*/ 3416238 w 4093700"/>
              <a:gd name="connsiteY65" fmla="*/ 1244094 h 1267907"/>
              <a:gd name="connsiteX66" fmla="*/ 3444813 w 4093700"/>
              <a:gd name="connsiteY66" fmla="*/ 1234569 h 1267907"/>
              <a:gd name="connsiteX67" fmla="*/ 3487676 w 4093700"/>
              <a:gd name="connsiteY67" fmla="*/ 1220282 h 1267907"/>
              <a:gd name="connsiteX68" fmla="*/ 3525776 w 4093700"/>
              <a:gd name="connsiteY68" fmla="*/ 1215519 h 1267907"/>
              <a:gd name="connsiteX69" fmla="*/ 3682938 w 4093700"/>
              <a:gd name="connsiteY69" fmla="*/ 1220282 h 1267907"/>
              <a:gd name="connsiteX70" fmla="*/ 3711513 w 4093700"/>
              <a:gd name="connsiteY70" fmla="*/ 1229807 h 1267907"/>
              <a:gd name="connsiteX71" fmla="*/ 3735326 w 4093700"/>
              <a:gd name="connsiteY71" fmla="*/ 1234569 h 1267907"/>
              <a:gd name="connsiteX72" fmla="*/ 3802001 w 4093700"/>
              <a:gd name="connsiteY72" fmla="*/ 1220282 h 1267907"/>
              <a:gd name="connsiteX73" fmla="*/ 3921063 w 4093700"/>
              <a:gd name="connsiteY73" fmla="*/ 1215519 h 1267907"/>
              <a:gd name="connsiteX74" fmla="*/ 3949638 w 4093700"/>
              <a:gd name="connsiteY74" fmla="*/ 1201232 h 1267907"/>
              <a:gd name="connsiteX75" fmla="*/ 3973451 w 4093700"/>
              <a:gd name="connsiteY75" fmla="*/ 1182182 h 1267907"/>
              <a:gd name="connsiteX76" fmla="*/ 3987738 w 4093700"/>
              <a:gd name="connsiteY76" fmla="*/ 1172657 h 1267907"/>
              <a:gd name="connsiteX77" fmla="*/ 4002026 w 4093700"/>
              <a:gd name="connsiteY77" fmla="*/ 1167894 h 1267907"/>
              <a:gd name="connsiteX78" fmla="*/ 4006788 w 4093700"/>
              <a:gd name="connsiteY78" fmla="*/ 1115507 h 1267907"/>
              <a:gd name="connsiteX79" fmla="*/ 4011551 w 4093700"/>
              <a:gd name="connsiteY79" fmla="*/ 1101219 h 1267907"/>
              <a:gd name="connsiteX80" fmla="*/ 4025838 w 4093700"/>
              <a:gd name="connsiteY80" fmla="*/ 1091694 h 1267907"/>
              <a:gd name="connsiteX81" fmla="*/ 4040126 w 4093700"/>
              <a:gd name="connsiteY81" fmla="*/ 1086932 h 1267907"/>
              <a:gd name="connsiteX82" fmla="*/ 4073463 w 4093700"/>
              <a:gd name="connsiteY82" fmla="*/ 1039307 h 1267907"/>
              <a:gd name="connsiteX83" fmla="*/ 4068701 w 4093700"/>
              <a:gd name="connsiteY83" fmla="*/ 996444 h 1267907"/>
              <a:gd name="connsiteX84" fmla="*/ 4063938 w 4093700"/>
              <a:gd name="connsiteY84" fmla="*/ 982157 h 1267907"/>
              <a:gd name="connsiteX85" fmla="*/ 4059176 w 4093700"/>
              <a:gd name="connsiteY85" fmla="*/ 963107 h 1267907"/>
              <a:gd name="connsiteX86" fmla="*/ 4054413 w 4093700"/>
              <a:gd name="connsiteY86" fmla="*/ 925007 h 1267907"/>
              <a:gd name="connsiteX87" fmla="*/ 4068701 w 4093700"/>
              <a:gd name="connsiteY87" fmla="*/ 863094 h 1267907"/>
              <a:gd name="connsiteX88" fmla="*/ 4073463 w 4093700"/>
              <a:gd name="connsiteY88" fmla="*/ 848807 h 1267907"/>
              <a:gd name="connsiteX89" fmla="*/ 4059176 w 4093700"/>
              <a:gd name="connsiteY89" fmla="*/ 815469 h 1267907"/>
              <a:gd name="connsiteX90" fmla="*/ 4044888 w 4093700"/>
              <a:gd name="connsiteY90" fmla="*/ 786894 h 1267907"/>
              <a:gd name="connsiteX91" fmla="*/ 4054413 w 4093700"/>
              <a:gd name="connsiteY91" fmla="*/ 639257 h 1267907"/>
              <a:gd name="connsiteX92" fmla="*/ 4063938 w 4093700"/>
              <a:gd name="connsiteY92" fmla="*/ 544007 h 1267907"/>
              <a:gd name="connsiteX93" fmla="*/ 4059176 w 4093700"/>
              <a:gd name="connsiteY93" fmla="*/ 486857 h 1267907"/>
              <a:gd name="connsiteX94" fmla="*/ 4059176 w 4093700"/>
              <a:gd name="connsiteY94" fmla="*/ 410657 h 1267907"/>
              <a:gd name="connsiteX95" fmla="*/ 4068701 w 4093700"/>
              <a:gd name="connsiteY95" fmla="*/ 396369 h 1267907"/>
              <a:gd name="connsiteX96" fmla="*/ 4073463 w 4093700"/>
              <a:gd name="connsiteY96" fmla="*/ 382082 h 1267907"/>
              <a:gd name="connsiteX97" fmla="*/ 4063938 w 4093700"/>
              <a:gd name="connsiteY97" fmla="*/ 329694 h 1267907"/>
              <a:gd name="connsiteX98" fmla="*/ 4044888 w 4093700"/>
              <a:gd name="connsiteY98" fmla="*/ 301119 h 1267907"/>
              <a:gd name="connsiteX99" fmla="*/ 4054413 w 4093700"/>
              <a:gd name="connsiteY99" fmla="*/ 258257 h 1267907"/>
              <a:gd name="connsiteX100" fmla="*/ 4073463 w 4093700"/>
              <a:gd name="connsiteY100" fmla="*/ 229682 h 1267907"/>
              <a:gd name="connsiteX101" fmla="*/ 4078226 w 4093700"/>
              <a:gd name="connsiteY101" fmla="*/ 215394 h 1267907"/>
              <a:gd name="connsiteX102" fmla="*/ 4087751 w 4093700"/>
              <a:gd name="connsiteY102" fmla="*/ 201107 h 1267907"/>
              <a:gd name="connsiteX103" fmla="*/ 4087751 w 4093700"/>
              <a:gd name="connsiteY103" fmla="*/ 110619 h 1267907"/>
              <a:gd name="connsiteX104" fmla="*/ 4073463 w 4093700"/>
              <a:gd name="connsiteY104" fmla="*/ 82044 h 1267907"/>
              <a:gd name="connsiteX105" fmla="*/ 4054413 w 4093700"/>
              <a:gd name="connsiteY105" fmla="*/ 67757 h 1267907"/>
              <a:gd name="connsiteX106" fmla="*/ 4025838 w 4093700"/>
              <a:gd name="connsiteY106" fmla="*/ 48707 h 1267907"/>
              <a:gd name="connsiteX107" fmla="*/ 4011551 w 4093700"/>
              <a:gd name="connsiteY107" fmla="*/ 39182 h 1267907"/>
              <a:gd name="connsiteX108" fmla="*/ 3944876 w 4093700"/>
              <a:gd name="connsiteY108" fmla="*/ 24894 h 1267907"/>
              <a:gd name="connsiteX109" fmla="*/ 3768663 w 4093700"/>
              <a:gd name="connsiteY109" fmla="*/ 29657 h 1267907"/>
              <a:gd name="connsiteX110" fmla="*/ 3754376 w 4093700"/>
              <a:gd name="connsiteY110" fmla="*/ 34419 h 1267907"/>
              <a:gd name="connsiteX111" fmla="*/ 3716276 w 4093700"/>
              <a:gd name="connsiteY111" fmla="*/ 43944 h 1267907"/>
              <a:gd name="connsiteX112" fmla="*/ 3640076 w 4093700"/>
              <a:gd name="connsiteY112" fmla="*/ 39182 h 1267907"/>
              <a:gd name="connsiteX113" fmla="*/ 3597213 w 4093700"/>
              <a:gd name="connsiteY113" fmla="*/ 24894 h 1267907"/>
              <a:gd name="connsiteX114" fmla="*/ 3554351 w 4093700"/>
              <a:gd name="connsiteY114" fmla="*/ 10607 h 1267907"/>
              <a:gd name="connsiteX115" fmla="*/ 3521013 w 4093700"/>
              <a:gd name="connsiteY115" fmla="*/ 5844 h 1267907"/>
              <a:gd name="connsiteX116" fmla="*/ 3473388 w 4093700"/>
              <a:gd name="connsiteY116" fmla="*/ 5844 h 1267907"/>
              <a:gd name="connsiteX117" fmla="*/ 3459101 w 4093700"/>
              <a:gd name="connsiteY117" fmla="*/ 15369 h 1267907"/>
              <a:gd name="connsiteX118" fmla="*/ 3382901 w 4093700"/>
              <a:gd name="connsiteY118" fmla="*/ 34419 h 1267907"/>
              <a:gd name="connsiteX119" fmla="*/ 3125726 w 4093700"/>
              <a:gd name="connsiteY119" fmla="*/ 39182 h 1267907"/>
              <a:gd name="connsiteX120" fmla="*/ 3001901 w 4093700"/>
              <a:gd name="connsiteY120" fmla="*/ 29657 h 1267907"/>
              <a:gd name="connsiteX121" fmla="*/ 2973326 w 4093700"/>
              <a:gd name="connsiteY121" fmla="*/ 20132 h 1267907"/>
              <a:gd name="connsiteX122" fmla="*/ 2959038 w 4093700"/>
              <a:gd name="connsiteY122" fmla="*/ 15369 h 1267907"/>
              <a:gd name="connsiteX123" fmla="*/ 2911413 w 4093700"/>
              <a:gd name="connsiteY123" fmla="*/ 24894 h 1267907"/>
              <a:gd name="connsiteX124" fmla="*/ 2887601 w 4093700"/>
              <a:gd name="connsiteY124" fmla="*/ 29657 h 1267907"/>
              <a:gd name="connsiteX125" fmla="*/ 2692338 w 4093700"/>
              <a:gd name="connsiteY125" fmla="*/ 34419 h 1267907"/>
              <a:gd name="connsiteX126" fmla="*/ 2578038 w 4093700"/>
              <a:gd name="connsiteY126" fmla="*/ 29657 h 1267907"/>
              <a:gd name="connsiteX127" fmla="*/ 2563751 w 4093700"/>
              <a:gd name="connsiteY127" fmla="*/ 24894 h 1267907"/>
              <a:gd name="connsiteX128" fmla="*/ 2435163 w 4093700"/>
              <a:gd name="connsiteY128" fmla="*/ 34419 h 1267907"/>
              <a:gd name="connsiteX129" fmla="*/ 2344676 w 4093700"/>
              <a:gd name="connsiteY129" fmla="*/ 39182 h 1267907"/>
              <a:gd name="connsiteX130" fmla="*/ 2220851 w 4093700"/>
              <a:gd name="connsiteY130" fmla="*/ 48707 h 1267907"/>
              <a:gd name="connsiteX131" fmla="*/ 2106551 w 4093700"/>
              <a:gd name="connsiteY131" fmla="*/ 43944 h 1267907"/>
              <a:gd name="connsiteX132" fmla="*/ 1897001 w 4093700"/>
              <a:gd name="connsiteY132" fmla="*/ 39182 h 1267907"/>
              <a:gd name="connsiteX133" fmla="*/ 1835088 w 4093700"/>
              <a:gd name="connsiteY133" fmla="*/ 34419 h 1267907"/>
              <a:gd name="connsiteX134" fmla="*/ 1806513 w 4093700"/>
              <a:gd name="connsiteY134" fmla="*/ 24894 h 1267907"/>
              <a:gd name="connsiteX135" fmla="*/ 1792226 w 4093700"/>
              <a:gd name="connsiteY135" fmla="*/ 20132 h 1267907"/>
              <a:gd name="connsiteX136" fmla="*/ 1711263 w 4093700"/>
              <a:gd name="connsiteY136" fmla="*/ 15369 h 1267907"/>
              <a:gd name="connsiteX137" fmla="*/ 1658876 w 4093700"/>
              <a:gd name="connsiteY137" fmla="*/ 10607 h 1267907"/>
              <a:gd name="connsiteX138" fmla="*/ 1596963 w 4093700"/>
              <a:gd name="connsiteY138" fmla="*/ 15369 h 1267907"/>
              <a:gd name="connsiteX139" fmla="*/ 1573151 w 4093700"/>
              <a:gd name="connsiteY139" fmla="*/ 20132 h 1267907"/>
              <a:gd name="connsiteX140" fmla="*/ 1525526 w 4093700"/>
              <a:gd name="connsiteY140" fmla="*/ 24894 h 1267907"/>
              <a:gd name="connsiteX141" fmla="*/ 1496951 w 4093700"/>
              <a:gd name="connsiteY141" fmla="*/ 29657 h 1267907"/>
              <a:gd name="connsiteX142" fmla="*/ 1468376 w 4093700"/>
              <a:gd name="connsiteY142" fmla="*/ 39182 h 1267907"/>
              <a:gd name="connsiteX143" fmla="*/ 1273113 w 4093700"/>
              <a:gd name="connsiteY143" fmla="*/ 34419 h 1267907"/>
              <a:gd name="connsiteX144" fmla="*/ 1244538 w 4093700"/>
              <a:gd name="connsiteY144" fmla="*/ 29657 h 1267907"/>
              <a:gd name="connsiteX145" fmla="*/ 1049276 w 4093700"/>
              <a:gd name="connsiteY145" fmla="*/ 34419 h 1267907"/>
              <a:gd name="connsiteX146" fmla="*/ 1025463 w 4093700"/>
              <a:gd name="connsiteY146" fmla="*/ 39182 h 1267907"/>
              <a:gd name="connsiteX147" fmla="*/ 1011176 w 4093700"/>
              <a:gd name="connsiteY147" fmla="*/ 43944 h 1267907"/>
              <a:gd name="connsiteX148" fmla="*/ 792101 w 4093700"/>
              <a:gd name="connsiteY148" fmla="*/ 39182 h 1267907"/>
              <a:gd name="connsiteX149" fmla="*/ 734951 w 4093700"/>
              <a:gd name="connsiteY149" fmla="*/ 34419 h 1267907"/>
              <a:gd name="connsiteX150" fmla="*/ 711138 w 4093700"/>
              <a:gd name="connsiteY150" fmla="*/ 29657 h 1267907"/>
              <a:gd name="connsiteX151" fmla="*/ 653988 w 4093700"/>
              <a:gd name="connsiteY151" fmla="*/ 24894 h 1267907"/>
              <a:gd name="connsiteX152" fmla="*/ 606363 w 4093700"/>
              <a:gd name="connsiteY152" fmla="*/ 15369 h 1267907"/>
              <a:gd name="connsiteX153" fmla="*/ 520638 w 4093700"/>
              <a:gd name="connsiteY153" fmla="*/ 20132 h 1267907"/>
              <a:gd name="connsiteX154" fmla="*/ 449201 w 4093700"/>
              <a:gd name="connsiteY154" fmla="*/ 29657 h 1267907"/>
              <a:gd name="connsiteX155" fmla="*/ 434913 w 4093700"/>
              <a:gd name="connsiteY155" fmla="*/ 34419 h 1267907"/>
              <a:gd name="connsiteX156" fmla="*/ 301563 w 4093700"/>
              <a:gd name="connsiteY156" fmla="*/ 29657 h 1267907"/>
              <a:gd name="connsiteX157" fmla="*/ 253938 w 4093700"/>
              <a:gd name="connsiteY157" fmla="*/ 24894 h 1267907"/>
              <a:gd name="connsiteX158" fmla="*/ 206313 w 4093700"/>
              <a:gd name="connsiteY158" fmla="*/ 15369 h 1267907"/>
              <a:gd name="connsiteX159" fmla="*/ 106301 w 4093700"/>
              <a:gd name="connsiteY159" fmla="*/ 10607 h 1267907"/>
              <a:gd name="connsiteX160" fmla="*/ 68201 w 4093700"/>
              <a:gd name="connsiteY160" fmla="*/ 15369 h 1267907"/>
              <a:gd name="connsiteX161" fmla="*/ 53913 w 4093700"/>
              <a:gd name="connsiteY161" fmla="*/ 24894 h 1267907"/>
              <a:gd name="connsiteX162" fmla="*/ 25338 w 4093700"/>
              <a:gd name="connsiteY162" fmla="*/ 34419 h 1267907"/>
              <a:gd name="connsiteX163" fmla="*/ 11051 w 4093700"/>
              <a:gd name="connsiteY163" fmla="*/ 39182 h 1267907"/>
              <a:gd name="connsiteX164" fmla="*/ 1526 w 4093700"/>
              <a:gd name="connsiteY164" fmla="*/ 1205994 h 1267907"/>
              <a:gd name="connsiteX0" fmla="*/ 7093 w 4099267"/>
              <a:gd name="connsiteY0" fmla="*/ 1205994 h 1295790"/>
              <a:gd name="connsiteX1" fmla="*/ 49955 w 4099267"/>
              <a:gd name="connsiteY1" fmla="*/ 1215519 h 1295790"/>
              <a:gd name="connsiteX2" fmla="*/ 64243 w 4099267"/>
              <a:gd name="connsiteY2" fmla="*/ 1225044 h 1295790"/>
              <a:gd name="connsiteX3" fmla="*/ 78530 w 4099267"/>
              <a:gd name="connsiteY3" fmla="*/ 1229807 h 1295790"/>
              <a:gd name="connsiteX4" fmla="*/ 192830 w 4099267"/>
              <a:gd name="connsiteY4" fmla="*/ 1225044 h 1295790"/>
              <a:gd name="connsiteX5" fmla="*/ 221405 w 4099267"/>
              <a:gd name="connsiteY5" fmla="*/ 1215519 h 1295790"/>
              <a:gd name="connsiteX6" fmla="*/ 235693 w 4099267"/>
              <a:gd name="connsiteY6" fmla="*/ 1210757 h 1295790"/>
              <a:gd name="connsiteX7" fmla="*/ 249980 w 4099267"/>
              <a:gd name="connsiteY7" fmla="*/ 1205994 h 1295790"/>
              <a:gd name="connsiteX8" fmla="*/ 283318 w 4099267"/>
              <a:gd name="connsiteY8" fmla="*/ 1215519 h 1295790"/>
              <a:gd name="connsiteX9" fmla="*/ 297605 w 4099267"/>
              <a:gd name="connsiteY9" fmla="*/ 1225044 h 1295790"/>
              <a:gd name="connsiteX10" fmla="*/ 507155 w 4099267"/>
              <a:gd name="connsiteY10" fmla="*/ 1225044 h 1295790"/>
              <a:gd name="connsiteX11" fmla="*/ 540493 w 4099267"/>
              <a:gd name="connsiteY11" fmla="*/ 1239332 h 1295790"/>
              <a:gd name="connsiteX12" fmla="*/ 554780 w 4099267"/>
              <a:gd name="connsiteY12" fmla="*/ 1244094 h 1295790"/>
              <a:gd name="connsiteX13" fmla="*/ 564305 w 4099267"/>
              <a:gd name="connsiteY13" fmla="*/ 1229807 h 1295790"/>
              <a:gd name="connsiteX14" fmla="*/ 602405 w 4099267"/>
              <a:gd name="connsiteY14" fmla="*/ 1239332 h 1295790"/>
              <a:gd name="connsiteX15" fmla="*/ 616693 w 4099267"/>
              <a:gd name="connsiteY15" fmla="*/ 1253619 h 1295790"/>
              <a:gd name="connsiteX16" fmla="*/ 630980 w 4099267"/>
              <a:gd name="connsiteY16" fmla="*/ 1258382 h 1295790"/>
              <a:gd name="connsiteX17" fmla="*/ 645268 w 4099267"/>
              <a:gd name="connsiteY17" fmla="*/ 1267907 h 1295790"/>
              <a:gd name="connsiteX18" fmla="*/ 707180 w 4099267"/>
              <a:gd name="connsiteY18" fmla="*/ 1263144 h 1295790"/>
              <a:gd name="connsiteX19" fmla="*/ 721468 w 4099267"/>
              <a:gd name="connsiteY19" fmla="*/ 1258382 h 1295790"/>
              <a:gd name="connsiteX20" fmla="*/ 740518 w 4099267"/>
              <a:gd name="connsiteY20" fmla="*/ 1253619 h 1295790"/>
              <a:gd name="connsiteX21" fmla="*/ 754805 w 4099267"/>
              <a:gd name="connsiteY21" fmla="*/ 1248857 h 1295790"/>
              <a:gd name="connsiteX22" fmla="*/ 826243 w 4099267"/>
              <a:gd name="connsiteY22" fmla="*/ 1244094 h 1295790"/>
              <a:gd name="connsiteX23" fmla="*/ 864343 w 4099267"/>
              <a:gd name="connsiteY23" fmla="*/ 1239332 h 1295790"/>
              <a:gd name="connsiteX24" fmla="*/ 892918 w 4099267"/>
              <a:gd name="connsiteY24" fmla="*/ 1229807 h 1295790"/>
              <a:gd name="connsiteX25" fmla="*/ 907205 w 4099267"/>
              <a:gd name="connsiteY25" fmla="*/ 1225044 h 1295790"/>
              <a:gd name="connsiteX26" fmla="*/ 1069130 w 4099267"/>
              <a:gd name="connsiteY26" fmla="*/ 1234569 h 1295790"/>
              <a:gd name="connsiteX27" fmla="*/ 1083418 w 4099267"/>
              <a:gd name="connsiteY27" fmla="*/ 1239332 h 1295790"/>
              <a:gd name="connsiteX28" fmla="*/ 1097705 w 4099267"/>
              <a:gd name="connsiteY28" fmla="*/ 1248857 h 1295790"/>
              <a:gd name="connsiteX29" fmla="*/ 1202480 w 4099267"/>
              <a:gd name="connsiteY29" fmla="*/ 1244094 h 1295790"/>
              <a:gd name="connsiteX30" fmla="*/ 1245343 w 4099267"/>
              <a:gd name="connsiteY30" fmla="*/ 1225044 h 1295790"/>
              <a:gd name="connsiteX31" fmla="*/ 1273918 w 4099267"/>
              <a:gd name="connsiteY31" fmla="*/ 1220282 h 1295790"/>
              <a:gd name="connsiteX32" fmla="*/ 1488230 w 4099267"/>
              <a:gd name="connsiteY32" fmla="*/ 1225044 h 1295790"/>
              <a:gd name="connsiteX33" fmla="*/ 1531093 w 4099267"/>
              <a:gd name="connsiteY33" fmla="*/ 1239332 h 1295790"/>
              <a:gd name="connsiteX34" fmla="*/ 1545380 w 4099267"/>
              <a:gd name="connsiteY34" fmla="*/ 1244094 h 1295790"/>
              <a:gd name="connsiteX35" fmla="*/ 1578718 w 4099267"/>
              <a:gd name="connsiteY35" fmla="*/ 1239332 h 1295790"/>
              <a:gd name="connsiteX36" fmla="*/ 1593005 w 4099267"/>
              <a:gd name="connsiteY36" fmla="*/ 1234569 h 1295790"/>
              <a:gd name="connsiteX37" fmla="*/ 1616818 w 4099267"/>
              <a:gd name="connsiteY37" fmla="*/ 1229807 h 1295790"/>
              <a:gd name="connsiteX38" fmla="*/ 1788268 w 4099267"/>
              <a:gd name="connsiteY38" fmla="*/ 1234569 h 1295790"/>
              <a:gd name="connsiteX39" fmla="*/ 1845418 w 4099267"/>
              <a:gd name="connsiteY39" fmla="*/ 1239332 h 1295790"/>
              <a:gd name="connsiteX40" fmla="*/ 1893043 w 4099267"/>
              <a:gd name="connsiteY40" fmla="*/ 1253619 h 1295790"/>
              <a:gd name="connsiteX41" fmla="*/ 1907330 w 4099267"/>
              <a:gd name="connsiteY41" fmla="*/ 1258382 h 1295790"/>
              <a:gd name="connsiteX42" fmla="*/ 1921618 w 4099267"/>
              <a:gd name="connsiteY42" fmla="*/ 1267907 h 1295790"/>
              <a:gd name="connsiteX43" fmla="*/ 1974005 w 4099267"/>
              <a:gd name="connsiteY43" fmla="*/ 1258382 h 1295790"/>
              <a:gd name="connsiteX44" fmla="*/ 1988293 w 4099267"/>
              <a:gd name="connsiteY44" fmla="*/ 1248857 h 1295790"/>
              <a:gd name="connsiteX45" fmla="*/ 2002580 w 4099267"/>
              <a:gd name="connsiteY45" fmla="*/ 1244094 h 1295790"/>
              <a:gd name="connsiteX46" fmla="*/ 2031155 w 4099267"/>
              <a:gd name="connsiteY46" fmla="*/ 1225044 h 1295790"/>
              <a:gd name="connsiteX47" fmla="*/ 2078780 w 4099267"/>
              <a:gd name="connsiteY47" fmla="*/ 1215519 h 1295790"/>
              <a:gd name="connsiteX48" fmla="*/ 2135930 w 4099267"/>
              <a:gd name="connsiteY48" fmla="*/ 1220282 h 1295790"/>
              <a:gd name="connsiteX49" fmla="*/ 2221655 w 4099267"/>
              <a:gd name="connsiteY49" fmla="*/ 1225044 h 1295790"/>
              <a:gd name="connsiteX50" fmla="*/ 2245468 w 4099267"/>
              <a:gd name="connsiteY50" fmla="*/ 1229807 h 1295790"/>
              <a:gd name="connsiteX51" fmla="*/ 2278805 w 4099267"/>
              <a:gd name="connsiteY51" fmla="*/ 1234569 h 1295790"/>
              <a:gd name="connsiteX52" fmla="*/ 2359768 w 4099267"/>
              <a:gd name="connsiteY52" fmla="*/ 1234569 h 1295790"/>
              <a:gd name="connsiteX53" fmla="*/ 2421680 w 4099267"/>
              <a:gd name="connsiteY53" fmla="*/ 1239332 h 1295790"/>
              <a:gd name="connsiteX54" fmla="*/ 2559793 w 4099267"/>
              <a:gd name="connsiteY54" fmla="*/ 1239332 h 1295790"/>
              <a:gd name="connsiteX55" fmla="*/ 2602655 w 4099267"/>
              <a:gd name="connsiteY55" fmla="*/ 1225044 h 1295790"/>
              <a:gd name="connsiteX56" fmla="*/ 2616943 w 4099267"/>
              <a:gd name="connsiteY56" fmla="*/ 1220282 h 1295790"/>
              <a:gd name="connsiteX57" fmla="*/ 2631230 w 4099267"/>
              <a:gd name="connsiteY57" fmla="*/ 1215519 h 1295790"/>
              <a:gd name="connsiteX58" fmla="*/ 2974130 w 4099267"/>
              <a:gd name="connsiteY58" fmla="*/ 1225044 h 1295790"/>
              <a:gd name="connsiteX59" fmla="*/ 3069380 w 4099267"/>
              <a:gd name="connsiteY59" fmla="*/ 1220282 h 1295790"/>
              <a:gd name="connsiteX60" fmla="*/ 3226543 w 4099267"/>
              <a:gd name="connsiteY60" fmla="*/ 1225044 h 1295790"/>
              <a:gd name="connsiteX61" fmla="*/ 3240830 w 4099267"/>
              <a:gd name="connsiteY61" fmla="*/ 1229807 h 1295790"/>
              <a:gd name="connsiteX62" fmla="*/ 3283693 w 4099267"/>
              <a:gd name="connsiteY62" fmla="*/ 1239332 h 1295790"/>
              <a:gd name="connsiteX63" fmla="*/ 3297980 w 4099267"/>
              <a:gd name="connsiteY63" fmla="*/ 1244094 h 1295790"/>
              <a:gd name="connsiteX64" fmla="*/ 3388468 w 4099267"/>
              <a:gd name="connsiteY64" fmla="*/ 1248857 h 1295790"/>
              <a:gd name="connsiteX65" fmla="*/ 3421805 w 4099267"/>
              <a:gd name="connsiteY65" fmla="*/ 1244094 h 1295790"/>
              <a:gd name="connsiteX66" fmla="*/ 3450380 w 4099267"/>
              <a:gd name="connsiteY66" fmla="*/ 1234569 h 1295790"/>
              <a:gd name="connsiteX67" fmla="*/ 3493243 w 4099267"/>
              <a:gd name="connsiteY67" fmla="*/ 1220282 h 1295790"/>
              <a:gd name="connsiteX68" fmla="*/ 3531343 w 4099267"/>
              <a:gd name="connsiteY68" fmla="*/ 1215519 h 1295790"/>
              <a:gd name="connsiteX69" fmla="*/ 3688505 w 4099267"/>
              <a:gd name="connsiteY69" fmla="*/ 1220282 h 1295790"/>
              <a:gd name="connsiteX70" fmla="*/ 3717080 w 4099267"/>
              <a:gd name="connsiteY70" fmla="*/ 1229807 h 1295790"/>
              <a:gd name="connsiteX71" fmla="*/ 3740893 w 4099267"/>
              <a:gd name="connsiteY71" fmla="*/ 1234569 h 1295790"/>
              <a:gd name="connsiteX72" fmla="*/ 3807568 w 4099267"/>
              <a:gd name="connsiteY72" fmla="*/ 1220282 h 1295790"/>
              <a:gd name="connsiteX73" fmla="*/ 3926630 w 4099267"/>
              <a:gd name="connsiteY73" fmla="*/ 1215519 h 1295790"/>
              <a:gd name="connsiteX74" fmla="*/ 3955205 w 4099267"/>
              <a:gd name="connsiteY74" fmla="*/ 1201232 h 1295790"/>
              <a:gd name="connsiteX75" fmla="*/ 3979018 w 4099267"/>
              <a:gd name="connsiteY75" fmla="*/ 1182182 h 1295790"/>
              <a:gd name="connsiteX76" fmla="*/ 3993305 w 4099267"/>
              <a:gd name="connsiteY76" fmla="*/ 1172657 h 1295790"/>
              <a:gd name="connsiteX77" fmla="*/ 4007593 w 4099267"/>
              <a:gd name="connsiteY77" fmla="*/ 1167894 h 1295790"/>
              <a:gd name="connsiteX78" fmla="*/ 4012355 w 4099267"/>
              <a:gd name="connsiteY78" fmla="*/ 1115507 h 1295790"/>
              <a:gd name="connsiteX79" fmla="*/ 4017118 w 4099267"/>
              <a:gd name="connsiteY79" fmla="*/ 1101219 h 1295790"/>
              <a:gd name="connsiteX80" fmla="*/ 4031405 w 4099267"/>
              <a:gd name="connsiteY80" fmla="*/ 1091694 h 1295790"/>
              <a:gd name="connsiteX81" fmla="*/ 4045693 w 4099267"/>
              <a:gd name="connsiteY81" fmla="*/ 1086932 h 1295790"/>
              <a:gd name="connsiteX82" fmla="*/ 4079030 w 4099267"/>
              <a:gd name="connsiteY82" fmla="*/ 1039307 h 1295790"/>
              <a:gd name="connsiteX83" fmla="*/ 4074268 w 4099267"/>
              <a:gd name="connsiteY83" fmla="*/ 996444 h 1295790"/>
              <a:gd name="connsiteX84" fmla="*/ 4069505 w 4099267"/>
              <a:gd name="connsiteY84" fmla="*/ 982157 h 1295790"/>
              <a:gd name="connsiteX85" fmla="*/ 4064743 w 4099267"/>
              <a:gd name="connsiteY85" fmla="*/ 963107 h 1295790"/>
              <a:gd name="connsiteX86" fmla="*/ 4059980 w 4099267"/>
              <a:gd name="connsiteY86" fmla="*/ 925007 h 1295790"/>
              <a:gd name="connsiteX87" fmla="*/ 4074268 w 4099267"/>
              <a:gd name="connsiteY87" fmla="*/ 863094 h 1295790"/>
              <a:gd name="connsiteX88" fmla="*/ 4079030 w 4099267"/>
              <a:gd name="connsiteY88" fmla="*/ 848807 h 1295790"/>
              <a:gd name="connsiteX89" fmla="*/ 4064743 w 4099267"/>
              <a:gd name="connsiteY89" fmla="*/ 815469 h 1295790"/>
              <a:gd name="connsiteX90" fmla="*/ 4050455 w 4099267"/>
              <a:gd name="connsiteY90" fmla="*/ 786894 h 1295790"/>
              <a:gd name="connsiteX91" fmla="*/ 4059980 w 4099267"/>
              <a:gd name="connsiteY91" fmla="*/ 639257 h 1295790"/>
              <a:gd name="connsiteX92" fmla="*/ 4069505 w 4099267"/>
              <a:gd name="connsiteY92" fmla="*/ 544007 h 1295790"/>
              <a:gd name="connsiteX93" fmla="*/ 4064743 w 4099267"/>
              <a:gd name="connsiteY93" fmla="*/ 486857 h 1295790"/>
              <a:gd name="connsiteX94" fmla="*/ 4064743 w 4099267"/>
              <a:gd name="connsiteY94" fmla="*/ 410657 h 1295790"/>
              <a:gd name="connsiteX95" fmla="*/ 4074268 w 4099267"/>
              <a:gd name="connsiteY95" fmla="*/ 396369 h 1295790"/>
              <a:gd name="connsiteX96" fmla="*/ 4079030 w 4099267"/>
              <a:gd name="connsiteY96" fmla="*/ 382082 h 1295790"/>
              <a:gd name="connsiteX97" fmla="*/ 4069505 w 4099267"/>
              <a:gd name="connsiteY97" fmla="*/ 329694 h 1295790"/>
              <a:gd name="connsiteX98" fmla="*/ 4050455 w 4099267"/>
              <a:gd name="connsiteY98" fmla="*/ 301119 h 1295790"/>
              <a:gd name="connsiteX99" fmla="*/ 4059980 w 4099267"/>
              <a:gd name="connsiteY99" fmla="*/ 258257 h 1295790"/>
              <a:gd name="connsiteX100" fmla="*/ 4079030 w 4099267"/>
              <a:gd name="connsiteY100" fmla="*/ 229682 h 1295790"/>
              <a:gd name="connsiteX101" fmla="*/ 4083793 w 4099267"/>
              <a:gd name="connsiteY101" fmla="*/ 215394 h 1295790"/>
              <a:gd name="connsiteX102" fmla="*/ 4093318 w 4099267"/>
              <a:gd name="connsiteY102" fmla="*/ 201107 h 1295790"/>
              <a:gd name="connsiteX103" fmla="*/ 4093318 w 4099267"/>
              <a:gd name="connsiteY103" fmla="*/ 110619 h 1295790"/>
              <a:gd name="connsiteX104" fmla="*/ 4079030 w 4099267"/>
              <a:gd name="connsiteY104" fmla="*/ 82044 h 1295790"/>
              <a:gd name="connsiteX105" fmla="*/ 4059980 w 4099267"/>
              <a:gd name="connsiteY105" fmla="*/ 67757 h 1295790"/>
              <a:gd name="connsiteX106" fmla="*/ 4031405 w 4099267"/>
              <a:gd name="connsiteY106" fmla="*/ 48707 h 1295790"/>
              <a:gd name="connsiteX107" fmla="*/ 4017118 w 4099267"/>
              <a:gd name="connsiteY107" fmla="*/ 39182 h 1295790"/>
              <a:gd name="connsiteX108" fmla="*/ 3950443 w 4099267"/>
              <a:gd name="connsiteY108" fmla="*/ 24894 h 1295790"/>
              <a:gd name="connsiteX109" fmla="*/ 3774230 w 4099267"/>
              <a:gd name="connsiteY109" fmla="*/ 29657 h 1295790"/>
              <a:gd name="connsiteX110" fmla="*/ 3759943 w 4099267"/>
              <a:gd name="connsiteY110" fmla="*/ 34419 h 1295790"/>
              <a:gd name="connsiteX111" fmla="*/ 3721843 w 4099267"/>
              <a:gd name="connsiteY111" fmla="*/ 43944 h 1295790"/>
              <a:gd name="connsiteX112" fmla="*/ 3645643 w 4099267"/>
              <a:gd name="connsiteY112" fmla="*/ 39182 h 1295790"/>
              <a:gd name="connsiteX113" fmla="*/ 3602780 w 4099267"/>
              <a:gd name="connsiteY113" fmla="*/ 24894 h 1295790"/>
              <a:gd name="connsiteX114" fmla="*/ 3559918 w 4099267"/>
              <a:gd name="connsiteY114" fmla="*/ 10607 h 1295790"/>
              <a:gd name="connsiteX115" fmla="*/ 3526580 w 4099267"/>
              <a:gd name="connsiteY115" fmla="*/ 5844 h 1295790"/>
              <a:gd name="connsiteX116" fmla="*/ 3478955 w 4099267"/>
              <a:gd name="connsiteY116" fmla="*/ 5844 h 1295790"/>
              <a:gd name="connsiteX117" fmla="*/ 3464668 w 4099267"/>
              <a:gd name="connsiteY117" fmla="*/ 15369 h 1295790"/>
              <a:gd name="connsiteX118" fmla="*/ 3388468 w 4099267"/>
              <a:gd name="connsiteY118" fmla="*/ 34419 h 1295790"/>
              <a:gd name="connsiteX119" fmla="*/ 3131293 w 4099267"/>
              <a:gd name="connsiteY119" fmla="*/ 39182 h 1295790"/>
              <a:gd name="connsiteX120" fmla="*/ 3007468 w 4099267"/>
              <a:gd name="connsiteY120" fmla="*/ 29657 h 1295790"/>
              <a:gd name="connsiteX121" fmla="*/ 2978893 w 4099267"/>
              <a:gd name="connsiteY121" fmla="*/ 20132 h 1295790"/>
              <a:gd name="connsiteX122" fmla="*/ 2964605 w 4099267"/>
              <a:gd name="connsiteY122" fmla="*/ 15369 h 1295790"/>
              <a:gd name="connsiteX123" fmla="*/ 2916980 w 4099267"/>
              <a:gd name="connsiteY123" fmla="*/ 24894 h 1295790"/>
              <a:gd name="connsiteX124" fmla="*/ 2893168 w 4099267"/>
              <a:gd name="connsiteY124" fmla="*/ 29657 h 1295790"/>
              <a:gd name="connsiteX125" fmla="*/ 2697905 w 4099267"/>
              <a:gd name="connsiteY125" fmla="*/ 34419 h 1295790"/>
              <a:gd name="connsiteX126" fmla="*/ 2583605 w 4099267"/>
              <a:gd name="connsiteY126" fmla="*/ 29657 h 1295790"/>
              <a:gd name="connsiteX127" fmla="*/ 2569318 w 4099267"/>
              <a:gd name="connsiteY127" fmla="*/ 24894 h 1295790"/>
              <a:gd name="connsiteX128" fmla="*/ 2440730 w 4099267"/>
              <a:gd name="connsiteY128" fmla="*/ 34419 h 1295790"/>
              <a:gd name="connsiteX129" fmla="*/ 2350243 w 4099267"/>
              <a:gd name="connsiteY129" fmla="*/ 39182 h 1295790"/>
              <a:gd name="connsiteX130" fmla="*/ 2226418 w 4099267"/>
              <a:gd name="connsiteY130" fmla="*/ 48707 h 1295790"/>
              <a:gd name="connsiteX131" fmla="*/ 2112118 w 4099267"/>
              <a:gd name="connsiteY131" fmla="*/ 43944 h 1295790"/>
              <a:gd name="connsiteX132" fmla="*/ 1902568 w 4099267"/>
              <a:gd name="connsiteY132" fmla="*/ 39182 h 1295790"/>
              <a:gd name="connsiteX133" fmla="*/ 1840655 w 4099267"/>
              <a:gd name="connsiteY133" fmla="*/ 34419 h 1295790"/>
              <a:gd name="connsiteX134" fmla="*/ 1812080 w 4099267"/>
              <a:gd name="connsiteY134" fmla="*/ 24894 h 1295790"/>
              <a:gd name="connsiteX135" fmla="*/ 1797793 w 4099267"/>
              <a:gd name="connsiteY135" fmla="*/ 20132 h 1295790"/>
              <a:gd name="connsiteX136" fmla="*/ 1716830 w 4099267"/>
              <a:gd name="connsiteY136" fmla="*/ 15369 h 1295790"/>
              <a:gd name="connsiteX137" fmla="*/ 1664443 w 4099267"/>
              <a:gd name="connsiteY137" fmla="*/ 10607 h 1295790"/>
              <a:gd name="connsiteX138" fmla="*/ 1602530 w 4099267"/>
              <a:gd name="connsiteY138" fmla="*/ 15369 h 1295790"/>
              <a:gd name="connsiteX139" fmla="*/ 1578718 w 4099267"/>
              <a:gd name="connsiteY139" fmla="*/ 20132 h 1295790"/>
              <a:gd name="connsiteX140" fmla="*/ 1531093 w 4099267"/>
              <a:gd name="connsiteY140" fmla="*/ 24894 h 1295790"/>
              <a:gd name="connsiteX141" fmla="*/ 1502518 w 4099267"/>
              <a:gd name="connsiteY141" fmla="*/ 29657 h 1295790"/>
              <a:gd name="connsiteX142" fmla="*/ 1473943 w 4099267"/>
              <a:gd name="connsiteY142" fmla="*/ 39182 h 1295790"/>
              <a:gd name="connsiteX143" fmla="*/ 1278680 w 4099267"/>
              <a:gd name="connsiteY143" fmla="*/ 34419 h 1295790"/>
              <a:gd name="connsiteX144" fmla="*/ 1250105 w 4099267"/>
              <a:gd name="connsiteY144" fmla="*/ 29657 h 1295790"/>
              <a:gd name="connsiteX145" fmla="*/ 1054843 w 4099267"/>
              <a:gd name="connsiteY145" fmla="*/ 34419 h 1295790"/>
              <a:gd name="connsiteX146" fmla="*/ 1031030 w 4099267"/>
              <a:gd name="connsiteY146" fmla="*/ 39182 h 1295790"/>
              <a:gd name="connsiteX147" fmla="*/ 1016743 w 4099267"/>
              <a:gd name="connsiteY147" fmla="*/ 43944 h 1295790"/>
              <a:gd name="connsiteX148" fmla="*/ 797668 w 4099267"/>
              <a:gd name="connsiteY148" fmla="*/ 39182 h 1295790"/>
              <a:gd name="connsiteX149" fmla="*/ 740518 w 4099267"/>
              <a:gd name="connsiteY149" fmla="*/ 34419 h 1295790"/>
              <a:gd name="connsiteX150" fmla="*/ 716705 w 4099267"/>
              <a:gd name="connsiteY150" fmla="*/ 29657 h 1295790"/>
              <a:gd name="connsiteX151" fmla="*/ 659555 w 4099267"/>
              <a:gd name="connsiteY151" fmla="*/ 24894 h 1295790"/>
              <a:gd name="connsiteX152" fmla="*/ 611930 w 4099267"/>
              <a:gd name="connsiteY152" fmla="*/ 15369 h 1295790"/>
              <a:gd name="connsiteX153" fmla="*/ 526205 w 4099267"/>
              <a:gd name="connsiteY153" fmla="*/ 20132 h 1295790"/>
              <a:gd name="connsiteX154" fmla="*/ 454768 w 4099267"/>
              <a:gd name="connsiteY154" fmla="*/ 29657 h 1295790"/>
              <a:gd name="connsiteX155" fmla="*/ 440480 w 4099267"/>
              <a:gd name="connsiteY155" fmla="*/ 34419 h 1295790"/>
              <a:gd name="connsiteX156" fmla="*/ 307130 w 4099267"/>
              <a:gd name="connsiteY156" fmla="*/ 29657 h 1295790"/>
              <a:gd name="connsiteX157" fmla="*/ 259505 w 4099267"/>
              <a:gd name="connsiteY157" fmla="*/ 24894 h 1295790"/>
              <a:gd name="connsiteX158" fmla="*/ 211880 w 4099267"/>
              <a:gd name="connsiteY158" fmla="*/ 15369 h 1295790"/>
              <a:gd name="connsiteX159" fmla="*/ 111868 w 4099267"/>
              <a:gd name="connsiteY159" fmla="*/ 10607 h 1295790"/>
              <a:gd name="connsiteX160" fmla="*/ 73768 w 4099267"/>
              <a:gd name="connsiteY160" fmla="*/ 15369 h 1295790"/>
              <a:gd name="connsiteX161" fmla="*/ 59480 w 4099267"/>
              <a:gd name="connsiteY161" fmla="*/ 24894 h 1295790"/>
              <a:gd name="connsiteX162" fmla="*/ 30905 w 4099267"/>
              <a:gd name="connsiteY162" fmla="*/ 34419 h 1295790"/>
              <a:gd name="connsiteX163" fmla="*/ 2330 w 4099267"/>
              <a:gd name="connsiteY163" fmla="*/ 29657 h 1295790"/>
              <a:gd name="connsiteX164" fmla="*/ 7093 w 4099267"/>
              <a:gd name="connsiteY164" fmla="*/ 1205994 h 1295790"/>
              <a:gd name="connsiteX0" fmla="*/ 7093 w 4099267"/>
              <a:gd name="connsiteY0" fmla="*/ 1205994 h 1267907"/>
              <a:gd name="connsiteX1" fmla="*/ 49955 w 4099267"/>
              <a:gd name="connsiteY1" fmla="*/ 1215519 h 1267907"/>
              <a:gd name="connsiteX2" fmla="*/ 64243 w 4099267"/>
              <a:gd name="connsiteY2" fmla="*/ 1225044 h 1267907"/>
              <a:gd name="connsiteX3" fmla="*/ 78530 w 4099267"/>
              <a:gd name="connsiteY3" fmla="*/ 1229807 h 1267907"/>
              <a:gd name="connsiteX4" fmla="*/ 192830 w 4099267"/>
              <a:gd name="connsiteY4" fmla="*/ 1225044 h 1267907"/>
              <a:gd name="connsiteX5" fmla="*/ 221405 w 4099267"/>
              <a:gd name="connsiteY5" fmla="*/ 1215519 h 1267907"/>
              <a:gd name="connsiteX6" fmla="*/ 235693 w 4099267"/>
              <a:gd name="connsiteY6" fmla="*/ 1210757 h 1267907"/>
              <a:gd name="connsiteX7" fmla="*/ 249980 w 4099267"/>
              <a:gd name="connsiteY7" fmla="*/ 1205994 h 1267907"/>
              <a:gd name="connsiteX8" fmla="*/ 283318 w 4099267"/>
              <a:gd name="connsiteY8" fmla="*/ 1215519 h 1267907"/>
              <a:gd name="connsiteX9" fmla="*/ 297605 w 4099267"/>
              <a:gd name="connsiteY9" fmla="*/ 1225044 h 1267907"/>
              <a:gd name="connsiteX10" fmla="*/ 507155 w 4099267"/>
              <a:gd name="connsiteY10" fmla="*/ 1225044 h 1267907"/>
              <a:gd name="connsiteX11" fmla="*/ 540493 w 4099267"/>
              <a:gd name="connsiteY11" fmla="*/ 1239332 h 1267907"/>
              <a:gd name="connsiteX12" fmla="*/ 554780 w 4099267"/>
              <a:gd name="connsiteY12" fmla="*/ 1244094 h 1267907"/>
              <a:gd name="connsiteX13" fmla="*/ 564305 w 4099267"/>
              <a:gd name="connsiteY13" fmla="*/ 1229807 h 1267907"/>
              <a:gd name="connsiteX14" fmla="*/ 602405 w 4099267"/>
              <a:gd name="connsiteY14" fmla="*/ 1239332 h 1267907"/>
              <a:gd name="connsiteX15" fmla="*/ 616693 w 4099267"/>
              <a:gd name="connsiteY15" fmla="*/ 1253619 h 1267907"/>
              <a:gd name="connsiteX16" fmla="*/ 630980 w 4099267"/>
              <a:gd name="connsiteY16" fmla="*/ 1258382 h 1267907"/>
              <a:gd name="connsiteX17" fmla="*/ 645268 w 4099267"/>
              <a:gd name="connsiteY17" fmla="*/ 1267907 h 1267907"/>
              <a:gd name="connsiteX18" fmla="*/ 707180 w 4099267"/>
              <a:gd name="connsiteY18" fmla="*/ 1263144 h 1267907"/>
              <a:gd name="connsiteX19" fmla="*/ 721468 w 4099267"/>
              <a:gd name="connsiteY19" fmla="*/ 1258382 h 1267907"/>
              <a:gd name="connsiteX20" fmla="*/ 740518 w 4099267"/>
              <a:gd name="connsiteY20" fmla="*/ 1253619 h 1267907"/>
              <a:gd name="connsiteX21" fmla="*/ 754805 w 4099267"/>
              <a:gd name="connsiteY21" fmla="*/ 1248857 h 1267907"/>
              <a:gd name="connsiteX22" fmla="*/ 826243 w 4099267"/>
              <a:gd name="connsiteY22" fmla="*/ 1244094 h 1267907"/>
              <a:gd name="connsiteX23" fmla="*/ 864343 w 4099267"/>
              <a:gd name="connsiteY23" fmla="*/ 1239332 h 1267907"/>
              <a:gd name="connsiteX24" fmla="*/ 892918 w 4099267"/>
              <a:gd name="connsiteY24" fmla="*/ 1229807 h 1267907"/>
              <a:gd name="connsiteX25" fmla="*/ 907205 w 4099267"/>
              <a:gd name="connsiteY25" fmla="*/ 1225044 h 1267907"/>
              <a:gd name="connsiteX26" fmla="*/ 1069130 w 4099267"/>
              <a:gd name="connsiteY26" fmla="*/ 1234569 h 1267907"/>
              <a:gd name="connsiteX27" fmla="*/ 1083418 w 4099267"/>
              <a:gd name="connsiteY27" fmla="*/ 1239332 h 1267907"/>
              <a:gd name="connsiteX28" fmla="*/ 1097705 w 4099267"/>
              <a:gd name="connsiteY28" fmla="*/ 1248857 h 1267907"/>
              <a:gd name="connsiteX29" fmla="*/ 1202480 w 4099267"/>
              <a:gd name="connsiteY29" fmla="*/ 1244094 h 1267907"/>
              <a:gd name="connsiteX30" fmla="*/ 1245343 w 4099267"/>
              <a:gd name="connsiteY30" fmla="*/ 1225044 h 1267907"/>
              <a:gd name="connsiteX31" fmla="*/ 1273918 w 4099267"/>
              <a:gd name="connsiteY31" fmla="*/ 1220282 h 1267907"/>
              <a:gd name="connsiteX32" fmla="*/ 1488230 w 4099267"/>
              <a:gd name="connsiteY32" fmla="*/ 1225044 h 1267907"/>
              <a:gd name="connsiteX33" fmla="*/ 1531093 w 4099267"/>
              <a:gd name="connsiteY33" fmla="*/ 1239332 h 1267907"/>
              <a:gd name="connsiteX34" fmla="*/ 1545380 w 4099267"/>
              <a:gd name="connsiteY34" fmla="*/ 1244094 h 1267907"/>
              <a:gd name="connsiteX35" fmla="*/ 1578718 w 4099267"/>
              <a:gd name="connsiteY35" fmla="*/ 1239332 h 1267907"/>
              <a:gd name="connsiteX36" fmla="*/ 1593005 w 4099267"/>
              <a:gd name="connsiteY36" fmla="*/ 1234569 h 1267907"/>
              <a:gd name="connsiteX37" fmla="*/ 1616818 w 4099267"/>
              <a:gd name="connsiteY37" fmla="*/ 1229807 h 1267907"/>
              <a:gd name="connsiteX38" fmla="*/ 1788268 w 4099267"/>
              <a:gd name="connsiteY38" fmla="*/ 1234569 h 1267907"/>
              <a:gd name="connsiteX39" fmla="*/ 1845418 w 4099267"/>
              <a:gd name="connsiteY39" fmla="*/ 1239332 h 1267907"/>
              <a:gd name="connsiteX40" fmla="*/ 1893043 w 4099267"/>
              <a:gd name="connsiteY40" fmla="*/ 1253619 h 1267907"/>
              <a:gd name="connsiteX41" fmla="*/ 1907330 w 4099267"/>
              <a:gd name="connsiteY41" fmla="*/ 1258382 h 1267907"/>
              <a:gd name="connsiteX42" fmla="*/ 1921618 w 4099267"/>
              <a:gd name="connsiteY42" fmla="*/ 1267907 h 1267907"/>
              <a:gd name="connsiteX43" fmla="*/ 1974005 w 4099267"/>
              <a:gd name="connsiteY43" fmla="*/ 1258382 h 1267907"/>
              <a:gd name="connsiteX44" fmla="*/ 1988293 w 4099267"/>
              <a:gd name="connsiteY44" fmla="*/ 1248857 h 1267907"/>
              <a:gd name="connsiteX45" fmla="*/ 2002580 w 4099267"/>
              <a:gd name="connsiteY45" fmla="*/ 1244094 h 1267907"/>
              <a:gd name="connsiteX46" fmla="*/ 2031155 w 4099267"/>
              <a:gd name="connsiteY46" fmla="*/ 1225044 h 1267907"/>
              <a:gd name="connsiteX47" fmla="*/ 2078780 w 4099267"/>
              <a:gd name="connsiteY47" fmla="*/ 1215519 h 1267907"/>
              <a:gd name="connsiteX48" fmla="*/ 2135930 w 4099267"/>
              <a:gd name="connsiteY48" fmla="*/ 1220282 h 1267907"/>
              <a:gd name="connsiteX49" fmla="*/ 2221655 w 4099267"/>
              <a:gd name="connsiteY49" fmla="*/ 1225044 h 1267907"/>
              <a:gd name="connsiteX50" fmla="*/ 2245468 w 4099267"/>
              <a:gd name="connsiteY50" fmla="*/ 1229807 h 1267907"/>
              <a:gd name="connsiteX51" fmla="*/ 2278805 w 4099267"/>
              <a:gd name="connsiteY51" fmla="*/ 1234569 h 1267907"/>
              <a:gd name="connsiteX52" fmla="*/ 2359768 w 4099267"/>
              <a:gd name="connsiteY52" fmla="*/ 1234569 h 1267907"/>
              <a:gd name="connsiteX53" fmla="*/ 2421680 w 4099267"/>
              <a:gd name="connsiteY53" fmla="*/ 1239332 h 1267907"/>
              <a:gd name="connsiteX54" fmla="*/ 2559793 w 4099267"/>
              <a:gd name="connsiteY54" fmla="*/ 1239332 h 1267907"/>
              <a:gd name="connsiteX55" fmla="*/ 2602655 w 4099267"/>
              <a:gd name="connsiteY55" fmla="*/ 1225044 h 1267907"/>
              <a:gd name="connsiteX56" fmla="*/ 2616943 w 4099267"/>
              <a:gd name="connsiteY56" fmla="*/ 1220282 h 1267907"/>
              <a:gd name="connsiteX57" fmla="*/ 2631230 w 4099267"/>
              <a:gd name="connsiteY57" fmla="*/ 1215519 h 1267907"/>
              <a:gd name="connsiteX58" fmla="*/ 2974130 w 4099267"/>
              <a:gd name="connsiteY58" fmla="*/ 1225044 h 1267907"/>
              <a:gd name="connsiteX59" fmla="*/ 3069380 w 4099267"/>
              <a:gd name="connsiteY59" fmla="*/ 1220282 h 1267907"/>
              <a:gd name="connsiteX60" fmla="*/ 3226543 w 4099267"/>
              <a:gd name="connsiteY60" fmla="*/ 1225044 h 1267907"/>
              <a:gd name="connsiteX61" fmla="*/ 3240830 w 4099267"/>
              <a:gd name="connsiteY61" fmla="*/ 1229807 h 1267907"/>
              <a:gd name="connsiteX62" fmla="*/ 3283693 w 4099267"/>
              <a:gd name="connsiteY62" fmla="*/ 1239332 h 1267907"/>
              <a:gd name="connsiteX63" fmla="*/ 3297980 w 4099267"/>
              <a:gd name="connsiteY63" fmla="*/ 1244094 h 1267907"/>
              <a:gd name="connsiteX64" fmla="*/ 3388468 w 4099267"/>
              <a:gd name="connsiteY64" fmla="*/ 1248857 h 1267907"/>
              <a:gd name="connsiteX65" fmla="*/ 3421805 w 4099267"/>
              <a:gd name="connsiteY65" fmla="*/ 1244094 h 1267907"/>
              <a:gd name="connsiteX66" fmla="*/ 3450380 w 4099267"/>
              <a:gd name="connsiteY66" fmla="*/ 1234569 h 1267907"/>
              <a:gd name="connsiteX67" fmla="*/ 3493243 w 4099267"/>
              <a:gd name="connsiteY67" fmla="*/ 1220282 h 1267907"/>
              <a:gd name="connsiteX68" fmla="*/ 3531343 w 4099267"/>
              <a:gd name="connsiteY68" fmla="*/ 1215519 h 1267907"/>
              <a:gd name="connsiteX69" fmla="*/ 3688505 w 4099267"/>
              <a:gd name="connsiteY69" fmla="*/ 1220282 h 1267907"/>
              <a:gd name="connsiteX70" fmla="*/ 3717080 w 4099267"/>
              <a:gd name="connsiteY70" fmla="*/ 1229807 h 1267907"/>
              <a:gd name="connsiteX71" fmla="*/ 3740893 w 4099267"/>
              <a:gd name="connsiteY71" fmla="*/ 1234569 h 1267907"/>
              <a:gd name="connsiteX72" fmla="*/ 3807568 w 4099267"/>
              <a:gd name="connsiteY72" fmla="*/ 1220282 h 1267907"/>
              <a:gd name="connsiteX73" fmla="*/ 3926630 w 4099267"/>
              <a:gd name="connsiteY73" fmla="*/ 1215519 h 1267907"/>
              <a:gd name="connsiteX74" fmla="*/ 3955205 w 4099267"/>
              <a:gd name="connsiteY74" fmla="*/ 1201232 h 1267907"/>
              <a:gd name="connsiteX75" fmla="*/ 3979018 w 4099267"/>
              <a:gd name="connsiteY75" fmla="*/ 1182182 h 1267907"/>
              <a:gd name="connsiteX76" fmla="*/ 3993305 w 4099267"/>
              <a:gd name="connsiteY76" fmla="*/ 1172657 h 1267907"/>
              <a:gd name="connsiteX77" fmla="*/ 4007593 w 4099267"/>
              <a:gd name="connsiteY77" fmla="*/ 1167894 h 1267907"/>
              <a:gd name="connsiteX78" fmla="*/ 4012355 w 4099267"/>
              <a:gd name="connsiteY78" fmla="*/ 1115507 h 1267907"/>
              <a:gd name="connsiteX79" fmla="*/ 4017118 w 4099267"/>
              <a:gd name="connsiteY79" fmla="*/ 1101219 h 1267907"/>
              <a:gd name="connsiteX80" fmla="*/ 4031405 w 4099267"/>
              <a:gd name="connsiteY80" fmla="*/ 1091694 h 1267907"/>
              <a:gd name="connsiteX81" fmla="*/ 4045693 w 4099267"/>
              <a:gd name="connsiteY81" fmla="*/ 1086932 h 1267907"/>
              <a:gd name="connsiteX82" fmla="*/ 4079030 w 4099267"/>
              <a:gd name="connsiteY82" fmla="*/ 1039307 h 1267907"/>
              <a:gd name="connsiteX83" fmla="*/ 4074268 w 4099267"/>
              <a:gd name="connsiteY83" fmla="*/ 996444 h 1267907"/>
              <a:gd name="connsiteX84" fmla="*/ 4069505 w 4099267"/>
              <a:gd name="connsiteY84" fmla="*/ 982157 h 1267907"/>
              <a:gd name="connsiteX85" fmla="*/ 4064743 w 4099267"/>
              <a:gd name="connsiteY85" fmla="*/ 963107 h 1267907"/>
              <a:gd name="connsiteX86" fmla="*/ 4059980 w 4099267"/>
              <a:gd name="connsiteY86" fmla="*/ 925007 h 1267907"/>
              <a:gd name="connsiteX87" fmla="*/ 4074268 w 4099267"/>
              <a:gd name="connsiteY87" fmla="*/ 863094 h 1267907"/>
              <a:gd name="connsiteX88" fmla="*/ 4079030 w 4099267"/>
              <a:gd name="connsiteY88" fmla="*/ 848807 h 1267907"/>
              <a:gd name="connsiteX89" fmla="*/ 4064743 w 4099267"/>
              <a:gd name="connsiteY89" fmla="*/ 815469 h 1267907"/>
              <a:gd name="connsiteX90" fmla="*/ 4050455 w 4099267"/>
              <a:gd name="connsiteY90" fmla="*/ 786894 h 1267907"/>
              <a:gd name="connsiteX91" fmla="*/ 4059980 w 4099267"/>
              <a:gd name="connsiteY91" fmla="*/ 639257 h 1267907"/>
              <a:gd name="connsiteX92" fmla="*/ 4069505 w 4099267"/>
              <a:gd name="connsiteY92" fmla="*/ 544007 h 1267907"/>
              <a:gd name="connsiteX93" fmla="*/ 4064743 w 4099267"/>
              <a:gd name="connsiteY93" fmla="*/ 486857 h 1267907"/>
              <a:gd name="connsiteX94" fmla="*/ 4064743 w 4099267"/>
              <a:gd name="connsiteY94" fmla="*/ 410657 h 1267907"/>
              <a:gd name="connsiteX95" fmla="*/ 4074268 w 4099267"/>
              <a:gd name="connsiteY95" fmla="*/ 396369 h 1267907"/>
              <a:gd name="connsiteX96" fmla="*/ 4079030 w 4099267"/>
              <a:gd name="connsiteY96" fmla="*/ 382082 h 1267907"/>
              <a:gd name="connsiteX97" fmla="*/ 4069505 w 4099267"/>
              <a:gd name="connsiteY97" fmla="*/ 329694 h 1267907"/>
              <a:gd name="connsiteX98" fmla="*/ 4050455 w 4099267"/>
              <a:gd name="connsiteY98" fmla="*/ 301119 h 1267907"/>
              <a:gd name="connsiteX99" fmla="*/ 4059980 w 4099267"/>
              <a:gd name="connsiteY99" fmla="*/ 258257 h 1267907"/>
              <a:gd name="connsiteX100" fmla="*/ 4079030 w 4099267"/>
              <a:gd name="connsiteY100" fmla="*/ 229682 h 1267907"/>
              <a:gd name="connsiteX101" fmla="*/ 4083793 w 4099267"/>
              <a:gd name="connsiteY101" fmla="*/ 215394 h 1267907"/>
              <a:gd name="connsiteX102" fmla="*/ 4093318 w 4099267"/>
              <a:gd name="connsiteY102" fmla="*/ 201107 h 1267907"/>
              <a:gd name="connsiteX103" fmla="*/ 4093318 w 4099267"/>
              <a:gd name="connsiteY103" fmla="*/ 110619 h 1267907"/>
              <a:gd name="connsiteX104" fmla="*/ 4079030 w 4099267"/>
              <a:gd name="connsiteY104" fmla="*/ 82044 h 1267907"/>
              <a:gd name="connsiteX105" fmla="*/ 4059980 w 4099267"/>
              <a:gd name="connsiteY105" fmla="*/ 67757 h 1267907"/>
              <a:gd name="connsiteX106" fmla="*/ 4031405 w 4099267"/>
              <a:gd name="connsiteY106" fmla="*/ 48707 h 1267907"/>
              <a:gd name="connsiteX107" fmla="*/ 4017118 w 4099267"/>
              <a:gd name="connsiteY107" fmla="*/ 39182 h 1267907"/>
              <a:gd name="connsiteX108" fmla="*/ 3950443 w 4099267"/>
              <a:gd name="connsiteY108" fmla="*/ 24894 h 1267907"/>
              <a:gd name="connsiteX109" fmla="*/ 3774230 w 4099267"/>
              <a:gd name="connsiteY109" fmla="*/ 29657 h 1267907"/>
              <a:gd name="connsiteX110" fmla="*/ 3759943 w 4099267"/>
              <a:gd name="connsiteY110" fmla="*/ 34419 h 1267907"/>
              <a:gd name="connsiteX111" fmla="*/ 3721843 w 4099267"/>
              <a:gd name="connsiteY111" fmla="*/ 43944 h 1267907"/>
              <a:gd name="connsiteX112" fmla="*/ 3645643 w 4099267"/>
              <a:gd name="connsiteY112" fmla="*/ 39182 h 1267907"/>
              <a:gd name="connsiteX113" fmla="*/ 3602780 w 4099267"/>
              <a:gd name="connsiteY113" fmla="*/ 24894 h 1267907"/>
              <a:gd name="connsiteX114" fmla="*/ 3559918 w 4099267"/>
              <a:gd name="connsiteY114" fmla="*/ 10607 h 1267907"/>
              <a:gd name="connsiteX115" fmla="*/ 3526580 w 4099267"/>
              <a:gd name="connsiteY115" fmla="*/ 5844 h 1267907"/>
              <a:gd name="connsiteX116" fmla="*/ 3478955 w 4099267"/>
              <a:gd name="connsiteY116" fmla="*/ 5844 h 1267907"/>
              <a:gd name="connsiteX117" fmla="*/ 3464668 w 4099267"/>
              <a:gd name="connsiteY117" fmla="*/ 15369 h 1267907"/>
              <a:gd name="connsiteX118" fmla="*/ 3388468 w 4099267"/>
              <a:gd name="connsiteY118" fmla="*/ 34419 h 1267907"/>
              <a:gd name="connsiteX119" fmla="*/ 3131293 w 4099267"/>
              <a:gd name="connsiteY119" fmla="*/ 39182 h 1267907"/>
              <a:gd name="connsiteX120" fmla="*/ 3007468 w 4099267"/>
              <a:gd name="connsiteY120" fmla="*/ 29657 h 1267907"/>
              <a:gd name="connsiteX121" fmla="*/ 2978893 w 4099267"/>
              <a:gd name="connsiteY121" fmla="*/ 20132 h 1267907"/>
              <a:gd name="connsiteX122" fmla="*/ 2964605 w 4099267"/>
              <a:gd name="connsiteY122" fmla="*/ 15369 h 1267907"/>
              <a:gd name="connsiteX123" fmla="*/ 2916980 w 4099267"/>
              <a:gd name="connsiteY123" fmla="*/ 24894 h 1267907"/>
              <a:gd name="connsiteX124" fmla="*/ 2893168 w 4099267"/>
              <a:gd name="connsiteY124" fmla="*/ 29657 h 1267907"/>
              <a:gd name="connsiteX125" fmla="*/ 2697905 w 4099267"/>
              <a:gd name="connsiteY125" fmla="*/ 34419 h 1267907"/>
              <a:gd name="connsiteX126" fmla="*/ 2583605 w 4099267"/>
              <a:gd name="connsiteY126" fmla="*/ 29657 h 1267907"/>
              <a:gd name="connsiteX127" fmla="*/ 2569318 w 4099267"/>
              <a:gd name="connsiteY127" fmla="*/ 24894 h 1267907"/>
              <a:gd name="connsiteX128" fmla="*/ 2440730 w 4099267"/>
              <a:gd name="connsiteY128" fmla="*/ 34419 h 1267907"/>
              <a:gd name="connsiteX129" fmla="*/ 2350243 w 4099267"/>
              <a:gd name="connsiteY129" fmla="*/ 39182 h 1267907"/>
              <a:gd name="connsiteX130" fmla="*/ 2226418 w 4099267"/>
              <a:gd name="connsiteY130" fmla="*/ 48707 h 1267907"/>
              <a:gd name="connsiteX131" fmla="*/ 2112118 w 4099267"/>
              <a:gd name="connsiteY131" fmla="*/ 43944 h 1267907"/>
              <a:gd name="connsiteX132" fmla="*/ 1902568 w 4099267"/>
              <a:gd name="connsiteY132" fmla="*/ 39182 h 1267907"/>
              <a:gd name="connsiteX133" fmla="*/ 1840655 w 4099267"/>
              <a:gd name="connsiteY133" fmla="*/ 34419 h 1267907"/>
              <a:gd name="connsiteX134" fmla="*/ 1812080 w 4099267"/>
              <a:gd name="connsiteY134" fmla="*/ 24894 h 1267907"/>
              <a:gd name="connsiteX135" fmla="*/ 1797793 w 4099267"/>
              <a:gd name="connsiteY135" fmla="*/ 20132 h 1267907"/>
              <a:gd name="connsiteX136" fmla="*/ 1716830 w 4099267"/>
              <a:gd name="connsiteY136" fmla="*/ 15369 h 1267907"/>
              <a:gd name="connsiteX137" fmla="*/ 1664443 w 4099267"/>
              <a:gd name="connsiteY137" fmla="*/ 10607 h 1267907"/>
              <a:gd name="connsiteX138" fmla="*/ 1602530 w 4099267"/>
              <a:gd name="connsiteY138" fmla="*/ 15369 h 1267907"/>
              <a:gd name="connsiteX139" fmla="*/ 1578718 w 4099267"/>
              <a:gd name="connsiteY139" fmla="*/ 20132 h 1267907"/>
              <a:gd name="connsiteX140" fmla="*/ 1531093 w 4099267"/>
              <a:gd name="connsiteY140" fmla="*/ 24894 h 1267907"/>
              <a:gd name="connsiteX141" fmla="*/ 1502518 w 4099267"/>
              <a:gd name="connsiteY141" fmla="*/ 29657 h 1267907"/>
              <a:gd name="connsiteX142" fmla="*/ 1473943 w 4099267"/>
              <a:gd name="connsiteY142" fmla="*/ 39182 h 1267907"/>
              <a:gd name="connsiteX143" fmla="*/ 1278680 w 4099267"/>
              <a:gd name="connsiteY143" fmla="*/ 34419 h 1267907"/>
              <a:gd name="connsiteX144" fmla="*/ 1250105 w 4099267"/>
              <a:gd name="connsiteY144" fmla="*/ 29657 h 1267907"/>
              <a:gd name="connsiteX145" fmla="*/ 1054843 w 4099267"/>
              <a:gd name="connsiteY145" fmla="*/ 34419 h 1267907"/>
              <a:gd name="connsiteX146" fmla="*/ 1031030 w 4099267"/>
              <a:gd name="connsiteY146" fmla="*/ 39182 h 1267907"/>
              <a:gd name="connsiteX147" fmla="*/ 1016743 w 4099267"/>
              <a:gd name="connsiteY147" fmla="*/ 43944 h 1267907"/>
              <a:gd name="connsiteX148" fmla="*/ 797668 w 4099267"/>
              <a:gd name="connsiteY148" fmla="*/ 39182 h 1267907"/>
              <a:gd name="connsiteX149" fmla="*/ 740518 w 4099267"/>
              <a:gd name="connsiteY149" fmla="*/ 34419 h 1267907"/>
              <a:gd name="connsiteX150" fmla="*/ 716705 w 4099267"/>
              <a:gd name="connsiteY150" fmla="*/ 29657 h 1267907"/>
              <a:gd name="connsiteX151" fmla="*/ 659555 w 4099267"/>
              <a:gd name="connsiteY151" fmla="*/ 24894 h 1267907"/>
              <a:gd name="connsiteX152" fmla="*/ 611930 w 4099267"/>
              <a:gd name="connsiteY152" fmla="*/ 15369 h 1267907"/>
              <a:gd name="connsiteX153" fmla="*/ 526205 w 4099267"/>
              <a:gd name="connsiteY153" fmla="*/ 20132 h 1267907"/>
              <a:gd name="connsiteX154" fmla="*/ 454768 w 4099267"/>
              <a:gd name="connsiteY154" fmla="*/ 29657 h 1267907"/>
              <a:gd name="connsiteX155" fmla="*/ 440480 w 4099267"/>
              <a:gd name="connsiteY155" fmla="*/ 34419 h 1267907"/>
              <a:gd name="connsiteX156" fmla="*/ 307130 w 4099267"/>
              <a:gd name="connsiteY156" fmla="*/ 29657 h 1267907"/>
              <a:gd name="connsiteX157" fmla="*/ 259505 w 4099267"/>
              <a:gd name="connsiteY157" fmla="*/ 24894 h 1267907"/>
              <a:gd name="connsiteX158" fmla="*/ 211880 w 4099267"/>
              <a:gd name="connsiteY158" fmla="*/ 15369 h 1267907"/>
              <a:gd name="connsiteX159" fmla="*/ 111868 w 4099267"/>
              <a:gd name="connsiteY159" fmla="*/ 10607 h 1267907"/>
              <a:gd name="connsiteX160" fmla="*/ 73768 w 4099267"/>
              <a:gd name="connsiteY160" fmla="*/ 15369 h 1267907"/>
              <a:gd name="connsiteX161" fmla="*/ 59480 w 4099267"/>
              <a:gd name="connsiteY161" fmla="*/ 24894 h 1267907"/>
              <a:gd name="connsiteX162" fmla="*/ 30905 w 4099267"/>
              <a:gd name="connsiteY162" fmla="*/ 34419 h 1267907"/>
              <a:gd name="connsiteX163" fmla="*/ 2330 w 4099267"/>
              <a:gd name="connsiteY163" fmla="*/ 29657 h 1267907"/>
              <a:gd name="connsiteX164" fmla="*/ 7093 w 4099267"/>
              <a:gd name="connsiteY164" fmla="*/ 1205994 h 126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4099267" h="1267907">
                <a:moveTo>
                  <a:pt x="7093" y="1205994"/>
                </a:moveTo>
                <a:lnTo>
                  <a:pt x="49955" y="1215519"/>
                </a:lnTo>
                <a:cubicBezTo>
                  <a:pt x="55216" y="1217774"/>
                  <a:pt x="59123" y="1222484"/>
                  <a:pt x="64243" y="1225044"/>
                </a:cubicBezTo>
                <a:cubicBezTo>
                  <a:pt x="68733" y="1227289"/>
                  <a:pt x="73768" y="1228219"/>
                  <a:pt x="78530" y="1229807"/>
                </a:cubicBezTo>
                <a:cubicBezTo>
                  <a:pt x="116630" y="1228219"/>
                  <a:pt x="154886" y="1228839"/>
                  <a:pt x="192830" y="1225044"/>
                </a:cubicBezTo>
                <a:cubicBezTo>
                  <a:pt x="202820" y="1224045"/>
                  <a:pt x="211880" y="1218694"/>
                  <a:pt x="221405" y="1215519"/>
                </a:cubicBezTo>
                <a:lnTo>
                  <a:pt x="235693" y="1210757"/>
                </a:lnTo>
                <a:lnTo>
                  <a:pt x="249980" y="1205994"/>
                </a:lnTo>
                <a:cubicBezTo>
                  <a:pt x="256077" y="1207518"/>
                  <a:pt x="276490" y="1212105"/>
                  <a:pt x="283318" y="1215519"/>
                </a:cubicBezTo>
                <a:cubicBezTo>
                  <a:pt x="288437" y="1218079"/>
                  <a:pt x="292843" y="1221869"/>
                  <a:pt x="297605" y="1225044"/>
                </a:cubicBezTo>
                <a:cubicBezTo>
                  <a:pt x="392447" y="1221657"/>
                  <a:pt x="423149" y="1216201"/>
                  <a:pt x="507155" y="1225044"/>
                </a:cubicBezTo>
                <a:cubicBezTo>
                  <a:pt x="517024" y="1226083"/>
                  <a:pt x="532726" y="1236003"/>
                  <a:pt x="540493" y="1239332"/>
                </a:cubicBezTo>
                <a:cubicBezTo>
                  <a:pt x="545107" y="1241309"/>
                  <a:pt x="550018" y="1242507"/>
                  <a:pt x="554780" y="1244094"/>
                </a:cubicBezTo>
                <a:cubicBezTo>
                  <a:pt x="557955" y="1239332"/>
                  <a:pt x="558802" y="1231379"/>
                  <a:pt x="564305" y="1229807"/>
                </a:cubicBezTo>
                <a:cubicBezTo>
                  <a:pt x="570497" y="1228038"/>
                  <a:pt x="594419" y="1236670"/>
                  <a:pt x="602405" y="1239332"/>
                </a:cubicBezTo>
                <a:cubicBezTo>
                  <a:pt x="607168" y="1244094"/>
                  <a:pt x="611089" y="1249883"/>
                  <a:pt x="616693" y="1253619"/>
                </a:cubicBezTo>
                <a:cubicBezTo>
                  <a:pt x="620870" y="1256404"/>
                  <a:pt x="626490" y="1256137"/>
                  <a:pt x="630980" y="1258382"/>
                </a:cubicBezTo>
                <a:cubicBezTo>
                  <a:pt x="636100" y="1260942"/>
                  <a:pt x="640505" y="1264732"/>
                  <a:pt x="645268" y="1267907"/>
                </a:cubicBezTo>
                <a:cubicBezTo>
                  <a:pt x="665905" y="1266319"/>
                  <a:pt x="686642" y="1265711"/>
                  <a:pt x="707180" y="1263144"/>
                </a:cubicBezTo>
                <a:cubicBezTo>
                  <a:pt x="712161" y="1262521"/>
                  <a:pt x="716641" y="1259761"/>
                  <a:pt x="721468" y="1258382"/>
                </a:cubicBezTo>
                <a:cubicBezTo>
                  <a:pt x="727762" y="1256584"/>
                  <a:pt x="734224" y="1255417"/>
                  <a:pt x="740518" y="1253619"/>
                </a:cubicBezTo>
                <a:cubicBezTo>
                  <a:pt x="745345" y="1252240"/>
                  <a:pt x="749816" y="1249411"/>
                  <a:pt x="754805" y="1248857"/>
                </a:cubicBezTo>
                <a:cubicBezTo>
                  <a:pt x="778525" y="1246221"/>
                  <a:pt x="802467" y="1246161"/>
                  <a:pt x="826243" y="1244094"/>
                </a:cubicBezTo>
                <a:cubicBezTo>
                  <a:pt x="838994" y="1242985"/>
                  <a:pt x="851643" y="1240919"/>
                  <a:pt x="864343" y="1239332"/>
                </a:cubicBezTo>
                <a:lnTo>
                  <a:pt x="892918" y="1229807"/>
                </a:lnTo>
                <a:lnTo>
                  <a:pt x="907205" y="1225044"/>
                </a:lnTo>
                <a:cubicBezTo>
                  <a:pt x="962299" y="1226944"/>
                  <a:pt x="1016157" y="1221326"/>
                  <a:pt x="1069130" y="1234569"/>
                </a:cubicBezTo>
                <a:cubicBezTo>
                  <a:pt x="1074000" y="1235787"/>
                  <a:pt x="1078928" y="1237087"/>
                  <a:pt x="1083418" y="1239332"/>
                </a:cubicBezTo>
                <a:cubicBezTo>
                  <a:pt x="1088537" y="1241892"/>
                  <a:pt x="1092943" y="1245682"/>
                  <a:pt x="1097705" y="1248857"/>
                </a:cubicBezTo>
                <a:cubicBezTo>
                  <a:pt x="1132630" y="1247269"/>
                  <a:pt x="1167718" y="1247819"/>
                  <a:pt x="1202480" y="1244094"/>
                </a:cubicBezTo>
                <a:cubicBezTo>
                  <a:pt x="1261010" y="1237823"/>
                  <a:pt x="1208719" y="1237251"/>
                  <a:pt x="1245343" y="1225044"/>
                </a:cubicBezTo>
                <a:cubicBezTo>
                  <a:pt x="1254504" y="1221991"/>
                  <a:pt x="1264393" y="1221869"/>
                  <a:pt x="1273918" y="1220282"/>
                </a:cubicBezTo>
                <a:cubicBezTo>
                  <a:pt x="1345355" y="1221869"/>
                  <a:pt x="1416898" y="1220848"/>
                  <a:pt x="1488230" y="1225044"/>
                </a:cubicBezTo>
                <a:cubicBezTo>
                  <a:pt x="1488234" y="1225044"/>
                  <a:pt x="1523948" y="1236950"/>
                  <a:pt x="1531093" y="1239332"/>
                </a:cubicBezTo>
                <a:lnTo>
                  <a:pt x="1545380" y="1244094"/>
                </a:lnTo>
                <a:cubicBezTo>
                  <a:pt x="1556493" y="1242507"/>
                  <a:pt x="1567711" y="1241533"/>
                  <a:pt x="1578718" y="1239332"/>
                </a:cubicBezTo>
                <a:cubicBezTo>
                  <a:pt x="1583641" y="1238347"/>
                  <a:pt x="1588135" y="1235787"/>
                  <a:pt x="1593005" y="1234569"/>
                </a:cubicBezTo>
                <a:cubicBezTo>
                  <a:pt x="1600858" y="1232606"/>
                  <a:pt x="1608880" y="1231394"/>
                  <a:pt x="1616818" y="1229807"/>
                </a:cubicBezTo>
                <a:lnTo>
                  <a:pt x="1788268" y="1234569"/>
                </a:lnTo>
                <a:cubicBezTo>
                  <a:pt x="1807367" y="1235365"/>
                  <a:pt x="1826450" y="1236961"/>
                  <a:pt x="1845418" y="1239332"/>
                </a:cubicBezTo>
                <a:cubicBezTo>
                  <a:pt x="1856937" y="1240772"/>
                  <a:pt x="1884751" y="1250855"/>
                  <a:pt x="1893043" y="1253619"/>
                </a:cubicBezTo>
                <a:cubicBezTo>
                  <a:pt x="1897805" y="1255207"/>
                  <a:pt x="1903153" y="1255597"/>
                  <a:pt x="1907330" y="1258382"/>
                </a:cubicBezTo>
                <a:lnTo>
                  <a:pt x="1921618" y="1267907"/>
                </a:lnTo>
                <a:cubicBezTo>
                  <a:pt x="1924821" y="1267373"/>
                  <a:pt x="1968685" y="1260377"/>
                  <a:pt x="1974005" y="1258382"/>
                </a:cubicBezTo>
                <a:cubicBezTo>
                  <a:pt x="1979365" y="1256372"/>
                  <a:pt x="1983173" y="1251417"/>
                  <a:pt x="1988293" y="1248857"/>
                </a:cubicBezTo>
                <a:cubicBezTo>
                  <a:pt x="1992783" y="1246612"/>
                  <a:pt x="1998192" y="1246532"/>
                  <a:pt x="2002580" y="1244094"/>
                </a:cubicBezTo>
                <a:cubicBezTo>
                  <a:pt x="2012587" y="1238534"/>
                  <a:pt x="2020295" y="1228664"/>
                  <a:pt x="2031155" y="1225044"/>
                </a:cubicBezTo>
                <a:cubicBezTo>
                  <a:pt x="2056092" y="1216733"/>
                  <a:pt x="2040473" y="1220992"/>
                  <a:pt x="2078780" y="1215519"/>
                </a:cubicBezTo>
                <a:lnTo>
                  <a:pt x="2135930" y="1220282"/>
                </a:lnTo>
                <a:cubicBezTo>
                  <a:pt x="2164486" y="1222186"/>
                  <a:pt x="2193144" y="1222565"/>
                  <a:pt x="2221655" y="1225044"/>
                </a:cubicBezTo>
                <a:cubicBezTo>
                  <a:pt x="2229719" y="1225745"/>
                  <a:pt x="2237483" y="1228476"/>
                  <a:pt x="2245468" y="1229807"/>
                </a:cubicBezTo>
                <a:cubicBezTo>
                  <a:pt x="2256540" y="1231652"/>
                  <a:pt x="2267693" y="1232982"/>
                  <a:pt x="2278805" y="1234569"/>
                </a:cubicBezTo>
                <a:cubicBezTo>
                  <a:pt x="2317692" y="1247532"/>
                  <a:pt x="2272724" y="1234569"/>
                  <a:pt x="2359768" y="1234569"/>
                </a:cubicBezTo>
                <a:cubicBezTo>
                  <a:pt x="2380466" y="1234569"/>
                  <a:pt x="2401043" y="1237744"/>
                  <a:pt x="2421680" y="1239332"/>
                </a:cubicBezTo>
                <a:cubicBezTo>
                  <a:pt x="2475875" y="1252879"/>
                  <a:pt x="2454756" y="1249497"/>
                  <a:pt x="2559793" y="1239332"/>
                </a:cubicBezTo>
                <a:cubicBezTo>
                  <a:pt x="2559802" y="1239331"/>
                  <a:pt x="2595507" y="1227427"/>
                  <a:pt x="2602655" y="1225044"/>
                </a:cubicBezTo>
                <a:lnTo>
                  <a:pt x="2616943" y="1220282"/>
                </a:lnTo>
                <a:lnTo>
                  <a:pt x="2631230" y="1215519"/>
                </a:lnTo>
                <a:lnTo>
                  <a:pt x="2974130" y="1225044"/>
                </a:lnTo>
                <a:cubicBezTo>
                  <a:pt x="3005920" y="1225044"/>
                  <a:pt x="3037630" y="1221869"/>
                  <a:pt x="3069380" y="1220282"/>
                </a:cubicBezTo>
                <a:cubicBezTo>
                  <a:pt x="3121768" y="1221869"/>
                  <a:pt x="3174212" y="1222137"/>
                  <a:pt x="3226543" y="1225044"/>
                </a:cubicBezTo>
                <a:cubicBezTo>
                  <a:pt x="3231555" y="1225322"/>
                  <a:pt x="3236003" y="1228428"/>
                  <a:pt x="3240830" y="1229807"/>
                </a:cubicBezTo>
                <a:cubicBezTo>
                  <a:pt x="3275017" y="1239575"/>
                  <a:pt x="3244454" y="1229522"/>
                  <a:pt x="3283693" y="1239332"/>
                </a:cubicBezTo>
                <a:cubicBezTo>
                  <a:pt x="3288563" y="1240550"/>
                  <a:pt x="3292981" y="1243640"/>
                  <a:pt x="3297980" y="1244094"/>
                </a:cubicBezTo>
                <a:cubicBezTo>
                  <a:pt x="3328060" y="1246829"/>
                  <a:pt x="3358305" y="1247269"/>
                  <a:pt x="3388468" y="1248857"/>
                </a:cubicBezTo>
                <a:cubicBezTo>
                  <a:pt x="3399580" y="1247269"/>
                  <a:pt x="3410867" y="1246618"/>
                  <a:pt x="3421805" y="1244094"/>
                </a:cubicBezTo>
                <a:cubicBezTo>
                  <a:pt x="3431588" y="1241836"/>
                  <a:pt x="3440855" y="1237744"/>
                  <a:pt x="3450380" y="1234569"/>
                </a:cubicBezTo>
                <a:lnTo>
                  <a:pt x="3493243" y="1220282"/>
                </a:lnTo>
                <a:cubicBezTo>
                  <a:pt x="3505385" y="1216235"/>
                  <a:pt x="3518643" y="1217107"/>
                  <a:pt x="3531343" y="1215519"/>
                </a:cubicBezTo>
                <a:cubicBezTo>
                  <a:pt x="3583730" y="1217107"/>
                  <a:pt x="3636248" y="1216262"/>
                  <a:pt x="3688505" y="1220282"/>
                </a:cubicBezTo>
                <a:cubicBezTo>
                  <a:pt x="3698516" y="1221052"/>
                  <a:pt x="3707555" y="1226632"/>
                  <a:pt x="3717080" y="1229807"/>
                </a:cubicBezTo>
                <a:cubicBezTo>
                  <a:pt x="3724759" y="1232367"/>
                  <a:pt x="3732955" y="1232982"/>
                  <a:pt x="3740893" y="1234569"/>
                </a:cubicBezTo>
                <a:cubicBezTo>
                  <a:pt x="3788956" y="1228562"/>
                  <a:pt x="3766851" y="1233854"/>
                  <a:pt x="3807568" y="1220282"/>
                </a:cubicBezTo>
                <a:cubicBezTo>
                  <a:pt x="3845249" y="1207722"/>
                  <a:pt x="3886943" y="1217107"/>
                  <a:pt x="3926630" y="1215519"/>
                </a:cubicBezTo>
                <a:cubicBezTo>
                  <a:pt x="3938251" y="1211646"/>
                  <a:pt x="3945972" y="1210465"/>
                  <a:pt x="3955205" y="1201232"/>
                </a:cubicBezTo>
                <a:cubicBezTo>
                  <a:pt x="3976746" y="1179690"/>
                  <a:pt x="3951203" y="1191452"/>
                  <a:pt x="3979018" y="1182182"/>
                </a:cubicBezTo>
                <a:cubicBezTo>
                  <a:pt x="3983780" y="1179007"/>
                  <a:pt x="3988186" y="1175217"/>
                  <a:pt x="3993305" y="1172657"/>
                </a:cubicBezTo>
                <a:cubicBezTo>
                  <a:pt x="3997795" y="1170412"/>
                  <a:pt x="4006005" y="1172657"/>
                  <a:pt x="4007593" y="1167894"/>
                </a:cubicBezTo>
                <a:cubicBezTo>
                  <a:pt x="4013138" y="1151259"/>
                  <a:pt x="4009875" y="1132865"/>
                  <a:pt x="4012355" y="1115507"/>
                </a:cubicBezTo>
                <a:cubicBezTo>
                  <a:pt x="4013065" y="1110537"/>
                  <a:pt x="4013982" y="1105139"/>
                  <a:pt x="4017118" y="1101219"/>
                </a:cubicBezTo>
                <a:cubicBezTo>
                  <a:pt x="4020694" y="1096750"/>
                  <a:pt x="4026286" y="1094254"/>
                  <a:pt x="4031405" y="1091694"/>
                </a:cubicBezTo>
                <a:cubicBezTo>
                  <a:pt x="4035895" y="1089449"/>
                  <a:pt x="4040930" y="1088519"/>
                  <a:pt x="4045693" y="1086932"/>
                </a:cubicBezTo>
                <a:cubicBezTo>
                  <a:pt x="4082303" y="1062526"/>
                  <a:pt x="4072386" y="1079174"/>
                  <a:pt x="4079030" y="1039307"/>
                </a:cubicBezTo>
                <a:cubicBezTo>
                  <a:pt x="4077443" y="1025019"/>
                  <a:pt x="4076631" y="1010624"/>
                  <a:pt x="4074268" y="996444"/>
                </a:cubicBezTo>
                <a:cubicBezTo>
                  <a:pt x="4073443" y="991492"/>
                  <a:pt x="4070884" y="986984"/>
                  <a:pt x="4069505" y="982157"/>
                </a:cubicBezTo>
                <a:cubicBezTo>
                  <a:pt x="4067707" y="975863"/>
                  <a:pt x="4065819" y="969563"/>
                  <a:pt x="4064743" y="963107"/>
                </a:cubicBezTo>
                <a:cubicBezTo>
                  <a:pt x="4062639" y="950482"/>
                  <a:pt x="4061568" y="937707"/>
                  <a:pt x="4059980" y="925007"/>
                </a:cubicBezTo>
                <a:cubicBezTo>
                  <a:pt x="4066163" y="881728"/>
                  <a:pt x="4061193" y="902320"/>
                  <a:pt x="4074268" y="863094"/>
                </a:cubicBezTo>
                <a:lnTo>
                  <a:pt x="4079030" y="848807"/>
                </a:lnTo>
                <a:cubicBezTo>
                  <a:pt x="4069121" y="809166"/>
                  <a:pt x="4081186" y="848354"/>
                  <a:pt x="4064743" y="815469"/>
                </a:cubicBezTo>
                <a:cubicBezTo>
                  <a:pt x="4045024" y="776033"/>
                  <a:pt x="4077753" y="827843"/>
                  <a:pt x="4050455" y="786894"/>
                </a:cubicBezTo>
                <a:cubicBezTo>
                  <a:pt x="4053630" y="737682"/>
                  <a:pt x="4053005" y="688076"/>
                  <a:pt x="4059980" y="639257"/>
                </a:cubicBezTo>
                <a:cubicBezTo>
                  <a:pt x="4067670" y="585429"/>
                  <a:pt x="4063882" y="617111"/>
                  <a:pt x="4069505" y="544007"/>
                </a:cubicBezTo>
                <a:cubicBezTo>
                  <a:pt x="4067918" y="524957"/>
                  <a:pt x="4066977" y="505842"/>
                  <a:pt x="4064743" y="486857"/>
                </a:cubicBezTo>
                <a:cubicBezTo>
                  <a:pt x="4059942" y="446047"/>
                  <a:pt x="4051880" y="470680"/>
                  <a:pt x="4064743" y="410657"/>
                </a:cubicBezTo>
                <a:cubicBezTo>
                  <a:pt x="4065942" y="405060"/>
                  <a:pt x="4071093" y="401132"/>
                  <a:pt x="4074268" y="396369"/>
                </a:cubicBezTo>
                <a:cubicBezTo>
                  <a:pt x="4075855" y="391607"/>
                  <a:pt x="4079030" y="387102"/>
                  <a:pt x="4079030" y="382082"/>
                </a:cubicBezTo>
                <a:cubicBezTo>
                  <a:pt x="4079030" y="375642"/>
                  <a:pt x="4076203" y="341751"/>
                  <a:pt x="4069505" y="329694"/>
                </a:cubicBezTo>
                <a:cubicBezTo>
                  <a:pt x="4063946" y="319687"/>
                  <a:pt x="4050455" y="301119"/>
                  <a:pt x="4050455" y="301119"/>
                </a:cubicBezTo>
                <a:cubicBezTo>
                  <a:pt x="4051747" y="293370"/>
                  <a:pt x="4054398" y="268304"/>
                  <a:pt x="4059980" y="258257"/>
                </a:cubicBezTo>
                <a:cubicBezTo>
                  <a:pt x="4065539" y="248250"/>
                  <a:pt x="4072680" y="239207"/>
                  <a:pt x="4079030" y="229682"/>
                </a:cubicBezTo>
                <a:cubicBezTo>
                  <a:pt x="4081815" y="225505"/>
                  <a:pt x="4081548" y="219884"/>
                  <a:pt x="4083793" y="215394"/>
                </a:cubicBezTo>
                <a:cubicBezTo>
                  <a:pt x="4086353" y="210275"/>
                  <a:pt x="4090143" y="205869"/>
                  <a:pt x="4093318" y="201107"/>
                </a:cubicBezTo>
                <a:cubicBezTo>
                  <a:pt x="4101659" y="159397"/>
                  <a:pt x="4100832" y="174489"/>
                  <a:pt x="4093318" y="110619"/>
                </a:cubicBezTo>
                <a:cubicBezTo>
                  <a:pt x="4092285" y="101841"/>
                  <a:pt x="4085022" y="88036"/>
                  <a:pt x="4079030" y="82044"/>
                </a:cubicBezTo>
                <a:cubicBezTo>
                  <a:pt x="4073417" y="76431"/>
                  <a:pt x="4066330" y="72519"/>
                  <a:pt x="4059980" y="67757"/>
                </a:cubicBezTo>
                <a:cubicBezTo>
                  <a:pt x="4043238" y="42644"/>
                  <a:pt x="4060109" y="61008"/>
                  <a:pt x="4031405" y="48707"/>
                </a:cubicBezTo>
                <a:cubicBezTo>
                  <a:pt x="4026144" y="46452"/>
                  <a:pt x="4022348" y="41507"/>
                  <a:pt x="4017118" y="39182"/>
                </a:cubicBezTo>
                <a:cubicBezTo>
                  <a:pt x="3990564" y="27380"/>
                  <a:pt x="3980451" y="28645"/>
                  <a:pt x="3950443" y="24894"/>
                </a:cubicBezTo>
                <a:cubicBezTo>
                  <a:pt x="3891705" y="26482"/>
                  <a:pt x="3832916" y="26723"/>
                  <a:pt x="3774230" y="29657"/>
                </a:cubicBezTo>
                <a:cubicBezTo>
                  <a:pt x="3769216" y="29908"/>
                  <a:pt x="3764813" y="33201"/>
                  <a:pt x="3759943" y="34419"/>
                </a:cubicBezTo>
                <a:lnTo>
                  <a:pt x="3721843" y="43944"/>
                </a:lnTo>
                <a:cubicBezTo>
                  <a:pt x="3696443" y="42357"/>
                  <a:pt x="3670859" y="42620"/>
                  <a:pt x="3645643" y="39182"/>
                </a:cubicBezTo>
                <a:cubicBezTo>
                  <a:pt x="3645637" y="39181"/>
                  <a:pt x="3609926" y="27276"/>
                  <a:pt x="3602780" y="24894"/>
                </a:cubicBezTo>
                <a:lnTo>
                  <a:pt x="3559918" y="10607"/>
                </a:lnTo>
                <a:cubicBezTo>
                  <a:pt x="3549268" y="7057"/>
                  <a:pt x="3537693" y="7432"/>
                  <a:pt x="3526580" y="5844"/>
                </a:cubicBezTo>
                <a:cubicBezTo>
                  <a:pt x="3505894" y="-1051"/>
                  <a:pt x="3507757" y="-2796"/>
                  <a:pt x="3478955" y="5844"/>
                </a:cubicBezTo>
                <a:cubicBezTo>
                  <a:pt x="3473473" y="7489"/>
                  <a:pt x="3469898" y="13044"/>
                  <a:pt x="3464668" y="15369"/>
                </a:cubicBezTo>
                <a:cubicBezTo>
                  <a:pt x="3447382" y="23052"/>
                  <a:pt x="3402970" y="34150"/>
                  <a:pt x="3388468" y="34419"/>
                </a:cubicBezTo>
                <a:lnTo>
                  <a:pt x="3131293" y="39182"/>
                </a:lnTo>
                <a:cubicBezTo>
                  <a:pt x="3090018" y="36007"/>
                  <a:pt x="3048545" y="34792"/>
                  <a:pt x="3007468" y="29657"/>
                </a:cubicBezTo>
                <a:cubicBezTo>
                  <a:pt x="2997505" y="28412"/>
                  <a:pt x="2988418" y="23307"/>
                  <a:pt x="2978893" y="20132"/>
                </a:cubicBezTo>
                <a:lnTo>
                  <a:pt x="2964605" y="15369"/>
                </a:lnTo>
                <a:cubicBezTo>
                  <a:pt x="2930905" y="23795"/>
                  <a:pt x="2959803" y="17108"/>
                  <a:pt x="2916980" y="24894"/>
                </a:cubicBezTo>
                <a:cubicBezTo>
                  <a:pt x="2909016" y="26342"/>
                  <a:pt x="2901255" y="29305"/>
                  <a:pt x="2893168" y="29657"/>
                </a:cubicBezTo>
                <a:cubicBezTo>
                  <a:pt x="2828122" y="32485"/>
                  <a:pt x="2762993" y="32832"/>
                  <a:pt x="2697905" y="34419"/>
                </a:cubicBezTo>
                <a:cubicBezTo>
                  <a:pt x="2659805" y="32832"/>
                  <a:pt x="2621634" y="32474"/>
                  <a:pt x="2583605" y="29657"/>
                </a:cubicBezTo>
                <a:cubicBezTo>
                  <a:pt x="2578599" y="29286"/>
                  <a:pt x="2574338" y="24894"/>
                  <a:pt x="2569318" y="24894"/>
                </a:cubicBezTo>
                <a:cubicBezTo>
                  <a:pt x="2498270" y="24894"/>
                  <a:pt x="2500005" y="30331"/>
                  <a:pt x="2440730" y="34419"/>
                </a:cubicBezTo>
                <a:cubicBezTo>
                  <a:pt x="2410597" y="36497"/>
                  <a:pt x="2380405" y="37594"/>
                  <a:pt x="2350243" y="39182"/>
                </a:cubicBezTo>
                <a:cubicBezTo>
                  <a:pt x="2303328" y="45046"/>
                  <a:pt x="2281133" y="48707"/>
                  <a:pt x="2226418" y="48707"/>
                </a:cubicBezTo>
                <a:cubicBezTo>
                  <a:pt x="2188285" y="48707"/>
                  <a:pt x="2150218" y="45532"/>
                  <a:pt x="2112118" y="43944"/>
                </a:cubicBezTo>
                <a:cubicBezTo>
                  <a:pt x="2026294" y="15336"/>
                  <a:pt x="2093580" y="34155"/>
                  <a:pt x="1902568" y="39182"/>
                </a:cubicBezTo>
                <a:cubicBezTo>
                  <a:pt x="1881930" y="37594"/>
                  <a:pt x="1861100" y="37647"/>
                  <a:pt x="1840655" y="34419"/>
                </a:cubicBezTo>
                <a:cubicBezTo>
                  <a:pt x="1830738" y="32853"/>
                  <a:pt x="1821605" y="28069"/>
                  <a:pt x="1812080" y="24894"/>
                </a:cubicBezTo>
                <a:lnTo>
                  <a:pt x="1797793" y="20132"/>
                </a:lnTo>
                <a:cubicBezTo>
                  <a:pt x="1772146" y="11584"/>
                  <a:pt x="1743796" y="17295"/>
                  <a:pt x="1716830" y="15369"/>
                </a:cubicBezTo>
                <a:cubicBezTo>
                  <a:pt x="1699340" y="14120"/>
                  <a:pt x="1681905" y="12194"/>
                  <a:pt x="1664443" y="10607"/>
                </a:cubicBezTo>
                <a:cubicBezTo>
                  <a:pt x="1643805" y="12194"/>
                  <a:pt x="1623102" y="13083"/>
                  <a:pt x="1602530" y="15369"/>
                </a:cubicBezTo>
                <a:cubicBezTo>
                  <a:pt x="1594485" y="16263"/>
                  <a:pt x="1586742" y="19062"/>
                  <a:pt x="1578718" y="20132"/>
                </a:cubicBezTo>
                <a:cubicBezTo>
                  <a:pt x="1562904" y="22241"/>
                  <a:pt x="1546924" y="22915"/>
                  <a:pt x="1531093" y="24894"/>
                </a:cubicBezTo>
                <a:cubicBezTo>
                  <a:pt x="1521511" y="26092"/>
                  <a:pt x="1511886" y="27315"/>
                  <a:pt x="1502518" y="29657"/>
                </a:cubicBezTo>
                <a:cubicBezTo>
                  <a:pt x="1492778" y="32092"/>
                  <a:pt x="1473943" y="39182"/>
                  <a:pt x="1473943" y="39182"/>
                </a:cubicBezTo>
                <a:lnTo>
                  <a:pt x="1278680" y="34419"/>
                </a:lnTo>
                <a:cubicBezTo>
                  <a:pt x="1269032" y="34008"/>
                  <a:pt x="1259761" y="29657"/>
                  <a:pt x="1250105" y="29657"/>
                </a:cubicBezTo>
                <a:cubicBezTo>
                  <a:pt x="1184998" y="29657"/>
                  <a:pt x="1119930" y="32832"/>
                  <a:pt x="1054843" y="34419"/>
                </a:cubicBezTo>
                <a:cubicBezTo>
                  <a:pt x="1046905" y="36007"/>
                  <a:pt x="1038883" y="37219"/>
                  <a:pt x="1031030" y="39182"/>
                </a:cubicBezTo>
                <a:cubicBezTo>
                  <a:pt x="1026160" y="40400"/>
                  <a:pt x="1021763" y="43944"/>
                  <a:pt x="1016743" y="43944"/>
                </a:cubicBezTo>
                <a:cubicBezTo>
                  <a:pt x="943701" y="43944"/>
                  <a:pt x="870693" y="40769"/>
                  <a:pt x="797668" y="39182"/>
                </a:cubicBezTo>
                <a:cubicBezTo>
                  <a:pt x="778618" y="37594"/>
                  <a:pt x="759503" y="36653"/>
                  <a:pt x="740518" y="34419"/>
                </a:cubicBezTo>
                <a:cubicBezTo>
                  <a:pt x="732479" y="33473"/>
                  <a:pt x="724744" y="30603"/>
                  <a:pt x="716705" y="29657"/>
                </a:cubicBezTo>
                <a:cubicBezTo>
                  <a:pt x="697720" y="27423"/>
                  <a:pt x="678554" y="27005"/>
                  <a:pt x="659555" y="24894"/>
                </a:cubicBezTo>
                <a:cubicBezTo>
                  <a:pt x="638529" y="22558"/>
                  <a:pt x="630854" y="20101"/>
                  <a:pt x="611930" y="15369"/>
                </a:cubicBezTo>
                <a:lnTo>
                  <a:pt x="526205" y="20132"/>
                </a:lnTo>
                <a:cubicBezTo>
                  <a:pt x="501195" y="21918"/>
                  <a:pt x="478664" y="23683"/>
                  <a:pt x="454768" y="29657"/>
                </a:cubicBezTo>
                <a:cubicBezTo>
                  <a:pt x="449898" y="30875"/>
                  <a:pt x="445243" y="32832"/>
                  <a:pt x="440480" y="34419"/>
                </a:cubicBezTo>
                <a:lnTo>
                  <a:pt x="307130" y="29657"/>
                </a:lnTo>
                <a:cubicBezTo>
                  <a:pt x="291198" y="28818"/>
                  <a:pt x="275283" y="27261"/>
                  <a:pt x="259505" y="24894"/>
                </a:cubicBezTo>
                <a:cubicBezTo>
                  <a:pt x="243495" y="22492"/>
                  <a:pt x="228051" y="16139"/>
                  <a:pt x="211880" y="15369"/>
                </a:cubicBezTo>
                <a:lnTo>
                  <a:pt x="111868" y="10607"/>
                </a:lnTo>
                <a:cubicBezTo>
                  <a:pt x="99168" y="12194"/>
                  <a:pt x="86116" y="12002"/>
                  <a:pt x="73768" y="15369"/>
                </a:cubicBezTo>
                <a:cubicBezTo>
                  <a:pt x="68246" y="16875"/>
                  <a:pt x="64711" y="22569"/>
                  <a:pt x="59480" y="24894"/>
                </a:cubicBezTo>
                <a:cubicBezTo>
                  <a:pt x="50305" y="28972"/>
                  <a:pt x="40430" y="33625"/>
                  <a:pt x="30905" y="34419"/>
                </a:cubicBezTo>
                <a:cubicBezTo>
                  <a:pt x="21380" y="35213"/>
                  <a:pt x="11855" y="31244"/>
                  <a:pt x="2330" y="29657"/>
                </a:cubicBezTo>
                <a:cubicBezTo>
                  <a:pt x="-1639" y="224919"/>
                  <a:pt x="-844" y="1008350"/>
                  <a:pt x="7093" y="120599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IN" sz="1600" b="1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68895" y="1907956"/>
            <a:ext cx="3797867" cy="1060704"/>
          </a:xfrm>
          <a:custGeom>
            <a:avLst/>
            <a:gdLst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9050 w 4120749"/>
              <a:gd name="connsiteY166" fmla="*/ 120143 h 1267906"/>
              <a:gd name="connsiteX167" fmla="*/ 14287 w 4120749"/>
              <a:gd name="connsiteY167" fmla="*/ 377318 h 1267906"/>
              <a:gd name="connsiteX168" fmla="*/ 4762 w 4120749"/>
              <a:gd name="connsiteY168" fmla="*/ 424943 h 1267906"/>
              <a:gd name="connsiteX169" fmla="*/ 0 w 4120749"/>
              <a:gd name="connsiteY169" fmla="*/ 482093 h 1267906"/>
              <a:gd name="connsiteX170" fmla="*/ 9525 w 4120749"/>
              <a:gd name="connsiteY170" fmla="*/ 624968 h 1267906"/>
              <a:gd name="connsiteX171" fmla="*/ 14287 w 4120749"/>
              <a:gd name="connsiteY171" fmla="*/ 763081 h 1267906"/>
              <a:gd name="connsiteX172" fmla="*/ 19050 w 4120749"/>
              <a:gd name="connsiteY172" fmla="*/ 805943 h 1267906"/>
              <a:gd name="connsiteX173" fmla="*/ 23812 w 4120749"/>
              <a:gd name="connsiteY173" fmla="*/ 1139318 h 1267906"/>
              <a:gd name="connsiteX174" fmla="*/ 33337 w 4120749"/>
              <a:gd name="connsiteY174" fmla="*/ 1172656 h 1267906"/>
              <a:gd name="connsiteX175" fmla="*/ 28575 w 4120749"/>
              <a:gd name="connsiteY175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4287 w 4120749"/>
              <a:gd name="connsiteY166" fmla="*/ 377318 h 1267906"/>
              <a:gd name="connsiteX167" fmla="*/ 4762 w 4120749"/>
              <a:gd name="connsiteY167" fmla="*/ 424943 h 1267906"/>
              <a:gd name="connsiteX168" fmla="*/ 0 w 4120749"/>
              <a:gd name="connsiteY168" fmla="*/ 482093 h 1267906"/>
              <a:gd name="connsiteX169" fmla="*/ 9525 w 4120749"/>
              <a:gd name="connsiteY169" fmla="*/ 624968 h 1267906"/>
              <a:gd name="connsiteX170" fmla="*/ 14287 w 4120749"/>
              <a:gd name="connsiteY170" fmla="*/ 763081 h 1267906"/>
              <a:gd name="connsiteX171" fmla="*/ 19050 w 4120749"/>
              <a:gd name="connsiteY171" fmla="*/ 805943 h 1267906"/>
              <a:gd name="connsiteX172" fmla="*/ 23812 w 4120749"/>
              <a:gd name="connsiteY172" fmla="*/ 1139318 h 1267906"/>
              <a:gd name="connsiteX173" fmla="*/ 33337 w 4120749"/>
              <a:gd name="connsiteY173" fmla="*/ 1172656 h 1267906"/>
              <a:gd name="connsiteX174" fmla="*/ 28575 w 4120749"/>
              <a:gd name="connsiteY174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3810 w 4120749"/>
              <a:gd name="connsiteY166" fmla="*/ 342076 h 1267906"/>
              <a:gd name="connsiteX167" fmla="*/ 14287 w 4120749"/>
              <a:gd name="connsiteY167" fmla="*/ 377318 h 1267906"/>
              <a:gd name="connsiteX168" fmla="*/ 4762 w 4120749"/>
              <a:gd name="connsiteY168" fmla="*/ 424943 h 1267906"/>
              <a:gd name="connsiteX169" fmla="*/ 0 w 4120749"/>
              <a:gd name="connsiteY169" fmla="*/ 482093 h 1267906"/>
              <a:gd name="connsiteX170" fmla="*/ 9525 w 4120749"/>
              <a:gd name="connsiteY170" fmla="*/ 624968 h 1267906"/>
              <a:gd name="connsiteX171" fmla="*/ 14287 w 4120749"/>
              <a:gd name="connsiteY171" fmla="*/ 763081 h 1267906"/>
              <a:gd name="connsiteX172" fmla="*/ 19050 w 4120749"/>
              <a:gd name="connsiteY172" fmla="*/ 805943 h 1267906"/>
              <a:gd name="connsiteX173" fmla="*/ 23812 w 4120749"/>
              <a:gd name="connsiteY173" fmla="*/ 1139318 h 1267906"/>
              <a:gd name="connsiteX174" fmla="*/ 33337 w 4120749"/>
              <a:gd name="connsiteY174" fmla="*/ 1172656 h 1267906"/>
              <a:gd name="connsiteX175" fmla="*/ 28575 w 4120749"/>
              <a:gd name="connsiteY175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4287 w 4120749"/>
              <a:gd name="connsiteY166" fmla="*/ 377318 h 1267906"/>
              <a:gd name="connsiteX167" fmla="*/ 4762 w 4120749"/>
              <a:gd name="connsiteY167" fmla="*/ 424943 h 1267906"/>
              <a:gd name="connsiteX168" fmla="*/ 0 w 4120749"/>
              <a:gd name="connsiteY168" fmla="*/ 482093 h 1267906"/>
              <a:gd name="connsiteX169" fmla="*/ 9525 w 4120749"/>
              <a:gd name="connsiteY169" fmla="*/ 624968 h 1267906"/>
              <a:gd name="connsiteX170" fmla="*/ 14287 w 4120749"/>
              <a:gd name="connsiteY170" fmla="*/ 763081 h 1267906"/>
              <a:gd name="connsiteX171" fmla="*/ 19050 w 4120749"/>
              <a:gd name="connsiteY171" fmla="*/ 805943 h 1267906"/>
              <a:gd name="connsiteX172" fmla="*/ 23812 w 4120749"/>
              <a:gd name="connsiteY172" fmla="*/ 1139318 h 1267906"/>
              <a:gd name="connsiteX173" fmla="*/ 33337 w 4120749"/>
              <a:gd name="connsiteY173" fmla="*/ 1172656 h 1267906"/>
              <a:gd name="connsiteX174" fmla="*/ 28575 w 4120749"/>
              <a:gd name="connsiteY174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4762 w 4120749"/>
              <a:gd name="connsiteY166" fmla="*/ 424943 h 1267906"/>
              <a:gd name="connsiteX167" fmla="*/ 0 w 4120749"/>
              <a:gd name="connsiteY167" fmla="*/ 482093 h 1267906"/>
              <a:gd name="connsiteX168" fmla="*/ 9525 w 4120749"/>
              <a:gd name="connsiteY168" fmla="*/ 624968 h 1267906"/>
              <a:gd name="connsiteX169" fmla="*/ 14287 w 4120749"/>
              <a:gd name="connsiteY169" fmla="*/ 763081 h 1267906"/>
              <a:gd name="connsiteX170" fmla="*/ 19050 w 4120749"/>
              <a:gd name="connsiteY170" fmla="*/ 805943 h 1267906"/>
              <a:gd name="connsiteX171" fmla="*/ 23812 w 4120749"/>
              <a:gd name="connsiteY171" fmla="*/ 1139318 h 1267906"/>
              <a:gd name="connsiteX172" fmla="*/ 33337 w 4120749"/>
              <a:gd name="connsiteY172" fmla="*/ 1172656 h 1267906"/>
              <a:gd name="connsiteX173" fmla="*/ 28575 w 4120749"/>
              <a:gd name="connsiteY173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0 w 4120749"/>
              <a:gd name="connsiteY166" fmla="*/ 482093 h 1267906"/>
              <a:gd name="connsiteX167" fmla="*/ 9525 w 4120749"/>
              <a:gd name="connsiteY167" fmla="*/ 624968 h 1267906"/>
              <a:gd name="connsiteX168" fmla="*/ 14287 w 4120749"/>
              <a:gd name="connsiteY168" fmla="*/ 763081 h 1267906"/>
              <a:gd name="connsiteX169" fmla="*/ 19050 w 4120749"/>
              <a:gd name="connsiteY169" fmla="*/ 805943 h 1267906"/>
              <a:gd name="connsiteX170" fmla="*/ 23812 w 4120749"/>
              <a:gd name="connsiteY170" fmla="*/ 1139318 h 1267906"/>
              <a:gd name="connsiteX171" fmla="*/ 33337 w 4120749"/>
              <a:gd name="connsiteY171" fmla="*/ 1172656 h 1267906"/>
              <a:gd name="connsiteX172" fmla="*/ 28575 w 4120749"/>
              <a:gd name="connsiteY172" fmla="*/ 1205993 h 1267906"/>
              <a:gd name="connsiteX0" fmla="*/ 20308 w 4112482"/>
              <a:gd name="connsiteY0" fmla="*/ 1205993 h 1267906"/>
              <a:gd name="connsiteX1" fmla="*/ 63170 w 4112482"/>
              <a:gd name="connsiteY1" fmla="*/ 1215518 h 1267906"/>
              <a:gd name="connsiteX2" fmla="*/ 77458 w 4112482"/>
              <a:gd name="connsiteY2" fmla="*/ 1225043 h 1267906"/>
              <a:gd name="connsiteX3" fmla="*/ 91745 w 4112482"/>
              <a:gd name="connsiteY3" fmla="*/ 1229806 h 1267906"/>
              <a:gd name="connsiteX4" fmla="*/ 206045 w 4112482"/>
              <a:gd name="connsiteY4" fmla="*/ 1225043 h 1267906"/>
              <a:gd name="connsiteX5" fmla="*/ 234620 w 4112482"/>
              <a:gd name="connsiteY5" fmla="*/ 1215518 h 1267906"/>
              <a:gd name="connsiteX6" fmla="*/ 248908 w 4112482"/>
              <a:gd name="connsiteY6" fmla="*/ 1210756 h 1267906"/>
              <a:gd name="connsiteX7" fmla="*/ 263195 w 4112482"/>
              <a:gd name="connsiteY7" fmla="*/ 1205993 h 1267906"/>
              <a:gd name="connsiteX8" fmla="*/ 296533 w 4112482"/>
              <a:gd name="connsiteY8" fmla="*/ 1215518 h 1267906"/>
              <a:gd name="connsiteX9" fmla="*/ 310820 w 4112482"/>
              <a:gd name="connsiteY9" fmla="*/ 1225043 h 1267906"/>
              <a:gd name="connsiteX10" fmla="*/ 520370 w 4112482"/>
              <a:gd name="connsiteY10" fmla="*/ 1225043 h 1267906"/>
              <a:gd name="connsiteX11" fmla="*/ 553708 w 4112482"/>
              <a:gd name="connsiteY11" fmla="*/ 1239331 h 1267906"/>
              <a:gd name="connsiteX12" fmla="*/ 567995 w 4112482"/>
              <a:gd name="connsiteY12" fmla="*/ 1244093 h 1267906"/>
              <a:gd name="connsiteX13" fmla="*/ 577520 w 4112482"/>
              <a:gd name="connsiteY13" fmla="*/ 1229806 h 1267906"/>
              <a:gd name="connsiteX14" fmla="*/ 615620 w 4112482"/>
              <a:gd name="connsiteY14" fmla="*/ 1239331 h 1267906"/>
              <a:gd name="connsiteX15" fmla="*/ 629908 w 4112482"/>
              <a:gd name="connsiteY15" fmla="*/ 1253618 h 1267906"/>
              <a:gd name="connsiteX16" fmla="*/ 644195 w 4112482"/>
              <a:gd name="connsiteY16" fmla="*/ 1258381 h 1267906"/>
              <a:gd name="connsiteX17" fmla="*/ 658483 w 4112482"/>
              <a:gd name="connsiteY17" fmla="*/ 1267906 h 1267906"/>
              <a:gd name="connsiteX18" fmla="*/ 720395 w 4112482"/>
              <a:gd name="connsiteY18" fmla="*/ 1263143 h 1267906"/>
              <a:gd name="connsiteX19" fmla="*/ 734683 w 4112482"/>
              <a:gd name="connsiteY19" fmla="*/ 1258381 h 1267906"/>
              <a:gd name="connsiteX20" fmla="*/ 753733 w 4112482"/>
              <a:gd name="connsiteY20" fmla="*/ 1253618 h 1267906"/>
              <a:gd name="connsiteX21" fmla="*/ 768020 w 4112482"/>
              <a:gd name="connsiteY21" fmla="*/ 1248856 h 1267906"/>
              <a:gd name="connsiteX22" fmla="*/ 839458 w 4112482"/>
              <a:gd name="connsiteY22" fmla="*/ 1244093 h 1267906"/>
              <a:gd name="connsiteX23" fmla="*/ 877558 w 4112482"/>
              <a:gd name="connsiteY23" fmla="*/ 1239331 h 1267906"/>
              <a:gd name="connsiteX24" fmla="*/ 906133 w 4112482"/>
              <a:gd name="connsiteY24" fmla="*/ 1229806 h 1267906"/>
              <a:gd name="connsiteX25" fmla="*/ 920420 w 4112482"/>
              <a:gd name="connsiteY25" fmla="*/ 1225043 h 1267906"/>
              <a:gd name="connsiteX26" fmla="*/ 1082345 w 4112482"/>
              <a:gd name="connsiteY26" fmla="*/ 1234568 h 1267906"/>
              <a:gd name="connsiteX27" fmla="*/ 1096633 w 4112482"/>
              <a:gd name="connsiteY27" fmla="*/ 1239331 h 1267906"/>
              <a:gd name="connsiteX28" fmla="*/ 1110920 w 4112482"/>
              <a:gd name="connsiteY28" fmla="*/ 1248856 h 1267906"/>
              <a:gd name="connsiteX29" fmla="*/ 1215695 w 4112482"/>
              <a:gd name="connsiteY29" fmla="*/ 1244093 h 1267906"/>
              <a:gd name="connsiteX30" fmla="*/ 1258558 w 4112482"/>
              <a:gd name="connsiteY30" fmla="*/ 1225043 h 1267906"/>
              <a:gd name="connsiteX31" fmla="*/ 1287133 w 4112482"/>
              <a:gd name="connsiteY31" fmla="*/ 1220281 h 1267906"/>
              <a:gd name="connsiteX32" fmla="*/ 1501445 w 4112482"/>
              <a:gd name="connsiteY32" fmla="*/ 1225043 h 1267906"/>
              <a:gd name="connsiteX33" fmla="*/ 1544308 w 4112482"/>
              <a:gd name="connsiteY33" fmla="*/ 1239331 h 1267906"/>
              <a:gd name="connsiteX34" fmla="*/ 1558595 w 4112482"/>
              <a:gd name="connsiteY34" fmla="*/ 1244093 h 1267906"/>
              <a:gd name="connsiteX35" fmla="*/ 1591933 w 4112482"/>
              <a:gd name="connsiteY35" fmla="*/ 1239331 h 1267906"/>
              <a:gd name="connsiteX36" fmla="*/ 1606220 w 4112482"/>
              <a:gd name="connsiteY36" fmla="*/ 1234568 h 1267906"/>
              <a:gd name="connsiteX37" fmla="*/ 1630033 w 4112482"/>
              <a:gd name="connsiteY37" fmla="*/ 1229806 h 1267906"/>
              <a:gd name="connsiteX38" fmla="*/ 1801483 w 4112482"/>
              <a:gd name="connsiteY38" fmla="*/ 1234568 h 1267906"/>
              <a:gd name="connsiteX39" fmla="*/ 1858633 w 4112482"/>
              <a:gd name="connsiteY39" fmla="*/ 1239331 h 1267906"/>
              <a:gd name="connsiteX40" fmla="*/ 1906258 w 4112482"/>
              <a:gd name="connsiteY40" fmla="*/ 1253618 h 1267906"/>
              <a:gd name="connsiteX41" fmla="*/ 1920545 w 4112482"/>
              <a:gd name="connsiteY41" fmla="*/ 1258381 h 1267906"/>
              <a:gd name="connsiteX42" fmla="*/ 1934833 w 4112482"/>
              <a:gd name="connsiteY42" fmla="*/ 1267906 h 1267906"/>
              <a:gd name="connsiteX43" fmla="*/ 1987220 w 4112482"/>
              <a:gd name="connsiteY43" fmla="*/ 1258381 h 1267906"/>
              <a:gd name="connsiteX44" fmla="*/ 2001508 w 4112482"/>
              <a:gd name="connsiteY44" fmla="*/ 1248856 h 1267906"/>
              <a:gd name="connsiteX45" fmla="*/ 2015795 w 4112482"/>
              <a:gd name="connsiteY45" fmla="*/ 1244093 h 1267906"/>
              <a:gd name="connsiteX46" fmla="*/ 2044370 w 4112482"/>
              <a:gd name="connsiteY46" fmla="*/ 1225043 h 1267906"/>
              <a:gd name="connsiteX47" fmla="*/ 2091995 w 4112482"/>
              <a:gd name="connsiteY47" fmla="*/ 1215518 h 1267906"/>
              <a:gd name="connsiteX48" fmla="*/ 2149145 w 4112482"/>
              <a:gd name="connsiteY48" fmla="*/ 1220281 h 1267906"/>
              <a:gd name="connsiteX49" fmla="*/ 2234870 w 4112482"/>
              <a:gd name="connsiteY49" fmla="*/ 1225043 h 1267906"/>
              <a:gd name="connsiteX50" fmla="*/ 2258683 w 4112482"/>
              <a:gd name="connsiteY50" fmla="*/ 1229806 h 1267906"/>
              <a:gd name="connsiteX51" fmla="*/ 2292020 w 4112482"/>
              <a:gd name="connsiteY51" fmla="*/ 1234568 h 1267906"/>
              <a:gd name="connsiteX52" fmla="*/ 2372983 w 4112482"/>
              <a:gd name="connsiteY52" fmla="*/ 1234568 h 1267906"/>
              <a:gd name="connsiteX53" fmla="*/ 2434895 w 4112482"/>
              <a:gd name="connsiteY53" fmla="*/ 1239331 h 1267906"/>
              <a:gd name="connsiteX54" fmla="*/ 2573008 w 4112482"/>
              <a:gd name="connsiteY54" fmla="*/ 1239331 h 1267906"/>
              <a:gd name="connsiteX55" fmla="*/ 2615870 w 4112482"/>
              <a:gd name="connsiteY55" fmla="*/ 1225043 h 1267906"/>
              <a:gd name="connsiteX56" fmla="*/ 2630158 w 4112482"/>
              <a:gd name="connsiteY56" fmla="*/ 1220281 h 1267906"/>
              <a:gd name="connsiteX57" fmla="*/ 2644445 w 4112482"/>
              <a:gd name="connsiteY57" fmla="*/ 1215518 h 1267906"/>
              <a:gd name="connsiteX58" fmla="*/ 2987345 w 4112482"/>
              <a:gd name="connsiteY58" fmla="*/ 1225043 h 1267906"/>
              <a:gd name="connsiteX59" fmla="*/ 3082595 w 4112482"/>
              <a:gd name="connsiteY59" fmla="*/ 1220281 h 1267906"/>
              <a:gd name="connsiteX60" fmla="*/ 3239758 w 4112482"/>
              <a:gd name="connsiteY60" fmla="*/ 1225043 h 1267906"/>
              <a:gd name="connsiteX61" fmla="*/ 3254045 w 4112482"/>
              <a:gd name="connsiteY61" fmla="*/ 1229806 h 1267906"/>
              <a:gd name="connsiteX62" fmla="*/ 3296908 w 4112482"/>
              <a:gd name="connsiteY62" fmla="*/ 1239331 h 1267906"/>
              <a:gd name="connsiteX63" fmla="*/ 3311195 w 4112482"/>
              <a:gd name="connsiteY63" fmla="*/ 1244093 h 1267906"/>
              <a:gd name="connsiteX64" fmla="*/ 3401683 w 4112482"/>
              <a:gd name="connsiteY64" fmla="*/ 1248856 h 1267906"/>
              <a:gd name="connsiteX65" fmla="*/ 3435020 w 4112482"/>
              <a:gd name="connsiteY65" fmla="*/ 1244093 h 1267906"/>
              <a:gd name="connsiteX66" fmla="*/ 3463595 w 4112482"/>
              <a:gd name="connsiteY66" fmla="*/ 1234568 h 1267906"/>
              <a:gd name="connsiteX67" fmla="*/ 3506458 w 4112482"/>
              <a:gd name="connsiteY67" fmla="*/ 1220281 h 1267906"/>
              <a:gd name="connsiteX68" fmla="*/ 3544558 w 4112482"/>
              <a:gd name="connsiteY68" fmla="*/ 1215518 h 1267906"/>
              <a:gd name="connsiteX69" fmla="*/ 3701720 w 4112482"/>
              <a:gd name="connsiteY69" fmla="*/ 1220281 h 1267906"/>
              <a:gd name="connsiteX70" fmla="*/ 3730295 w 4112482"/>
              <a:gd name="connsiteY70" fmla="*/ 1229806 h 1267906"/>
              <a:gd name="connsiteX71" fmla="*/ 3754108 w 4112482"/>
              <a:gd name="connsiteY71" fmla="*/ 1234568 h 1267906"/>
              <a:gd name="connsiteX72" fmla="*/ 3820783 w 4112482"/>
              <a:gd name="connsiteY72" fmla="*/ 1220281 h 1267906"/>
              <a:gd name="connsiteX73" fmla="*/ 3939845 w 4112482"/>
              <a:gd name="connsiteY73" fmla="*/ 1215518 h 1267906"/>
              <a:gd name="connsiteX74" fmla="*/ 3968420 w 4112482"/>
              <a:gd name="connsiteY74" fmla="*/ 1201231 h 1267906"/>
              <a:gd name="connsiteX75" fmla="*/ 3992233 w 4112482"/>
              <a:gd name="connsiteY75" fmla="*/ 1182181 h 1267906"/>
              <a:gd name="connsiteX76" fmla="*/ 4006520 w 4112482"/>
              <a:gd name="connsiteY76" fmla="*/ 1172656 h 1267906"/>
              <a:gd name="connsiteX77" fmla="*/ 4020808 w 4112482"/>
              <a:gd name="connsiteY77" fmla="*/ 1167893 h 1267906"/>
              <a:gd name="connsiteX78" fmla="*/ 4025570 w 4112482"/>
              <a:gd name="connsiteY78" fmla="*/ 1115506 h 1267906"/>
              <a:gd name="connsiteX79" fmla="*/ 4030333 w 4112482"/>
              <a:gd name="connsiteY79" fmla="*/ 1101218 h 1267906"/>
              <a:gd name="connsiteX80" fmla="*/ 4044620 w 4112482"/>
              <a:gd name="connsiteY80" fmla="*/ 1091693 h 1267906"/>
              <a:gd name="connsiteX81" fmla="*/ 4058908 w 4112482"/>
              <a:gd name="connsiteY81" fmla="*/ 1086931 h 1267906"/>
              <a:gd name="connsiteX82" fmla="*/ 4092245 w 4112482"/>
              <a:gd name="connsiteY82" fmla="*/ 1039306 h 1267906"/>
              <a:gd name="connsiteX83" fmla="*/ 4087483 w 4112482"/>
              <a:gd name="connsiteY83" fmla="*/ 996443 h 1267906"/>
              <a:gd name="connsiteX84" fmla="*/ 4082720 w 4112482"/>
              <a:gd name="connsiteY84" fmla="*/ 982156 h 1267906"/>
              <a:gd name="connsiteX85" fmla="*/ 4077958 w 4112482"/>
              <a:gd name="connsiteY85" fmla="*/ 963106 h 1267906"/>
              <a:gd name="connsiteX86" fmla="*/ 4073195 w 4112482"/>
              <a:gd name="connsiteY86" fmla="*/ 925006 h 1267906"/>
              <a:gd name="connsiteX87" fmla="*/ 4087483 w 4112482"/>
              <a:gd name="connsiteY87" fmla="*/ 863093 h 1267906"/>
              <a:gd name="connsiteX88" fmla="*/ 4092245 w 4112482"/>
              <a:gd name="connsiteY88" fmla="*/ 848806 h 1267906"/>
              <a:gd name="connsiteX89" fmla="*/ 4077958 w 4112482"/>
              <a:gd name="connsiteY89" fmla="*/ 815468 h 1267906"/>
              <a:gd name="connsiteX90" fmla="*/ 4063670 w 4112482"/>
              <a:gd name="connsiteY90" fmla="*/ 786893 h 1267906"/>
              <a:gd name="connsiteX91" fmla="*/ 4073195 w 4112482"/>
              <a:gd name="connsiteY91" fmla="*/ 639256 h 1267906"/>
              <a:gd name="connsiteX92" fmla="*/ 4082720 w 4112482"/>
              <a:gd name="connsiteY92" fmla="*/ 544006 h 1267906"/>
              <a:gd name="connsiteX93" fmla="*/ 4077958 w 4112482"/>
              <a:gd name="connsiteY93" fmla="*/ 486856 h 1267906"/>
              <a:gd name="connsiteX94" fmla="*/ 4077958 w 4112482"/>
              <a:gd name="connsiteY94" fmla="*/ 410656 h 1267906"/>
              <a:gd name="connsiteX95" fmla="*/ 4087483 w 4112482"/>
              <a:gd name="connsiteY95" fmla="*/ 396368 h 1267906"/>
              <a:gd name="connsiteX96" fmla="*/ 4092245 w 4112482"/>
              <a:gd name="connsiteY96" fmla="*/ 382081 h 1267906"/>
              <a:gd name="connsiteX97" fmla="*/ 4082720 w 4112482"/>
              <a:gd name="connsiteY97" fmla="*/ 329693 h 1267906"/>
              <a:gd name="connsiteX98" fmla="*/ 4063670 w 4112482"/>
              <a:gd name="connsiteY98" fmla="*/ 301118 h 1267906"/>
              <a:gd name="connsiteX99" fmla="*/ 4073195 w 4112482"/>
              <a:gd name="connsiteY99" fmla="*/ 258256 h 1267906"/>
              <a:gd name="connsiteX100" fmla="*/ 4092245 w 4112482"/>
              <a:gd name="connsiteY100" fmla="*/ 229681 h 1267906"/>
              <a:gd name="connsiteX101" fmla="*/ 4097008 w 4112482"/>
              <a:gd name="connsiteY101" fmla="*/ 215393 h 1267906"/>
              <a:gd name="connsiteX102" fmla="*/ 4106533 w 4112482"/>
              <a:gd name="connsiteY102" fmla="*/ 201106 h 1267906"/>
              <a:gd name="connsiteX103" fmla="*/ 4106533 w 4112482"/>
              <a:gd name="connsiteY103" fmla="*/ 110618 h 1267906"/>
              <a:gd name="connsiteX104" fmla="*/ 4092245 w 4112482"/>
              <a:gd name="connsiteY104" fmla="*/ 82043 h 1267906"/>
              <a:gd name="connsiteX105" fmla="*/ 4073195 w 4112482"/>
              <a:gd name="connsiteY105" fmla="*/ 67756 h 1267906"/>
              <a:gd name="connsiteX106" fmla="*/ 4044620 w 4112482"/>
              <a:gd name="connsiteY106" fmla="*/ 48706 h 1267906"/>
              <a:gd name="connsiteX107" fmla="*/ 4030333 w 4112482"/>
              <a:gd name="connsiteY107" fmla="*/ 39181 h 1267906"/>
              <a:gd name="connsiteX108" fmla="*/ 3963658 w 4112482"/>
              <a:gd name="connsiteY108" fmla="*/ 24893 h 1267906"/>
              <a:gd name="connsiteX109" fmla="*/ 3787445 w 4112482"/>
              <a:gd name="connsiteY109" fmla="*/ 29656 h 1267906"/>
              <a:gd name="connsiteX110" fmla="*/ 3773158 w 4112482"/>
              <a:gd name="connsiteY110" fmla="*/ 34418 h 1267906"/>
              <a:gd name="connsiteX111" fmla="*/ 3735058 w 4112482"/>
              <a:gd name="connsiteY111" fmla="*/ 43943 h 1267906"/>
              <a:gd name="connsiteX112" fmla="*/ 3658858 w 4112482"/>
              <a:gd name="connsiteY112" fmla="*/ 39181 h 1267906"/>
              <a:gd name="connsiteX113" fmla="*/ 3615995 w 4112482"/>
              <a:gd name="connsiteY113" fmla="*/ 24893 h 1267906"/>
              <a:gd name="connsiteX114" fmla="*/ 3573133 w 4112482"/>
              <a:gd name="connsiteY114" fmla="*/ 10606 h 1267906"/>
              <a:gd name="connsiteX115" fmla="*/ 3539795 w 4112482"/>
              <a:gd name="connsiteY115" fmla="*/ 5843 h 1267906"/>
              <a:gd name="connsiteX116" fmla="*/ 3492170 w 4112482"/>
              <a:gd name="connsiteY116" fmla="*/ 5843 h 1267906"/>
              <a:gd name="connsiteX117" fmla="*/ 3477883 w 4112482"/>
              <a:gd name="connsiteY117" fmla="*/ 15368 h 1267906"/>
              <a:gd name="connsiteX118" fmla="*/ 3401683 w 4112482"/>
              <a:gd name="connsiteY118" fmla="*/ 34418 h 1267906"/>
              <a:gd name="connsiteX119" fmla="*/ 3144508 w 4112482"/>
              <a:gd name="connsiteY119" fmla="*/ 39181 h 1267906"/>
              <a:gd name="connsiteX120" fmla="*/ 3020683 w 4112482"/>
              <a:gd name="connsiteY120" fmla="*/ 29656 h 1267906"/>
              <a:gd name="connsiteX121" fmla="*/ 2992108 w 4112482"/>
              <a:gd name="connsiteY121" fmla="*/ 20131 h 1267906"/>
              <a:gd name="connsiteX122" fmla="*/ 2977820 w 4112482"/>
              <a:gd name="connsiteY122" fmla="*/ 15368 h 1267906"/>
              <a:gd name="connsiteX123" fmla="*/ 2930195 w 4112482"/>
              <a:gd name="connsiteY123" fmla="*/ 24893 h 1267906"/>
              <a:gd name="connsiteX124" fmla="*/ 2906383 w 4112482"/>
              <a:gd name="connsiteY124" fmla="*/ 29656 h 1267906"/>
              <a:gd name="connsiteX125" fmla="*/ 2711120 w 4112482"/>
              <a:gd name="connsiteY125" fmla="*/ 34418 h 1267906"/>
              <a:gd name="connsiteX126" fmla="*/ 2596820 w 4112482"/>
              <a:gd name="connsiteY126" fmla="*/ 29656 h 1267906"/>
              <a:gd name="connsiteX127" fmla="*/ 2582533 w 4112482"/>
              <a:gd name="connsiteY127" fmla="*/ 24893 h 1267906"/>
              <a:gd name="connsiteX128" fmla="*/ 2453945 w 4112482"/>
              <a:gd name="connsiteY128" fmla="*/ 34418 h 1267906"/>
              <a:gd name="connsiteX129" fmla="*/ 2363458 w 4112482"/>
              <a:gd name="connsiteY129" fmla="*/ 39181 h 1267906"/>
              <a:gd name="connsiteX130" fmla="*/ 2239633 w 4112482"/>
              <a:gd name="connsiteY130" fmla="*/ 48706 h 1267906"/>
              <a:gd name="connsiteX131" fmla="*/ 2125333 w 4112482"/>
              <a:gd name="connsiteY131" fmla="*/ 43943 h 1267906"/>
              <a:gd name="connsiteX132" fmla="*/ 1915783 w 4112482"/>
              <a:gd name="connsiteY132" fmla="*/ 39181 h 1267906"/>
              <a:gd name="connsiteX133" fmla="*/ 1853870 w 4112482"/>
              <a:gd name="connsiteY133" fmla="*/ 34418 h 1267906"/>
              <a:gd name="connsiteX134" fmla="*/ 1825295 w 4112482"/>
              <a:gd name="connsiteY134" fmla="*/ 24893 h 1267906"/>
              <a:gd name="connsiteX135" fmla="*/ 1811008 w 4112482"/>
              <a:gd name="connsiteY135" fmla="*/ 20131 h 1267906"/>
              <a:gd name="connsiteX136" fmla="*/ 1730045 w 4112482"/>
              <a:gd name="connsiteY136" fmla="*/ 15368 h 1267906"/>
              <a:gd name="connsiteX137" fmla="*/ 1677658 w 4112482"/>
              <a:gd name="connsiteY137" fmla="*/ 10606 h 1267906"/>
              <a:gd name="connsiteX138" fmla="*/ 1615745 w 4112482"/>
              <a:gd name="connsiteY138" fmla="*/ 15368 h 1267906"/>
              <a:gd name="connsiteX139" fmla="*/ 1591933 w 4112482"/>
              <a:gd name="connsiteY139" fmla="*/ 20131 h 1267906"/>
              <a:gd name="connsiteX140" fmla="*/ 1544308 w 4112482"/>
              <a:gd name="connsiteY140" fmla="*/ 24893 h 1267906"/>
              <a:gd name="connsiteX141" fmla="*/ 1515733 w 4112482"/>
              <a:gd name="connsiteY141" fmla="*/ 29656 h 1267906"/>
              <a:gd name="connsiteX142" fmla="*/ 1487158 w 4112482"/>
              <a:gd name="connsiteY142" fmla="*/ 39181 h 1267906"/>
              <a:gd name="connsiteX143" fmla="*/ 1291895 w 4112482"/>
              <a:gd name="connsiteY143" fmla="*/ 34418 h 1267906"/>
              <a:gd name="connsiteX144" fmla="*/ 1263320 w 4112482"/>
              <a:gd name="connsiteY144" fmla="*/ 29656 h 1267906"/>
              <a:gd name="connsiteX145" fmla="*/ 1068058 w 4112482"/>
              <a:gd name="connsiteY145" fmla="*/ 34418 h 1267906"/>
              <a:gd name="connsiteX146" fmla="*/ 1044245 w 4112482"/>
              <a:gd name="connsiteY146" fmla="*/ 39181 h 1267906"/>
              <a:gd name="connsiteX147" fmla="*/ 1029958 w 4112482"/>
              <a:gd name="connsiteY147" fmla="*/ 43943 h 1267906"/>
              <a:gd name="connsiteX148" fmla="*/ 810883 w 4112482"/>
              <a:gd name="connsiteY148" fmla="*/ 39181 h 1267906"/>
              <a:gd name="connsiteX149" fmla="*/ 753733 w 4112482"/>
              <a:gd name="connsiteY149" fmla="*/ 34418 h 1267906"/>
              <a:gd name="connsiteX150" fmla="*/ 729920 w 4112482"/>
              <a:gd name="connsiteY150" fmla="*/ 29656 h 1267906"/>
              <a:gd name="connsiteX151" fmla="*/ 672770 w 4112482"/>
              <a:gd name="connsiteY151" fmla="*/ 24893 h 1267906"/>
              <a:gd name="connsiteX152" fmla="*/ 625145 w 4112482"/>
              <a:gd name="connsiteY152" fmla="*/ 15368 h 1267906"/>
              <a:gd name="connsiteX153" fmla="*/ 539420 w 4112482"/>
              <a:gd name="connsiteY153" fmla="*/ 20131 h 1267906"/>
              <a:gd name="connsiteX154" fmla="*/ 467983 w 4112482"/>
              <a:gd name="connsiteY154" fmla="*/ 29656 h 1267906"/>
              <a:gd name="connsiteX155" fmla="*/ 453695 w 4112482"/>
              <a:gd name="connsiteY155" fmla="*/ 34418 h 1267906"/>
              <a:gd name="connsiteX156" fmla="*/ 320345 w 4112482"/>
              <a:gd name="connsiteY156" fmla="*/ 29656 h 1267906"/>
              <a:gd name="connsiteX157" fmla="*/ 272720 w 4112482"/>
              <a:gd name="connsiteY157" fmla="*/ 24893 h 1267906"/>
              <a:gd name="connsiteX158" fmla="*/ 225095 w 4112482"/>
              <a:gd name="connsiteY158" fmla="*/ 15368 h 1267906"/>
              <a:gd name="connsiteX159" fmla="*/ 125083 w 4112482"/>
              <a:gd name="connsiteY159" fmla="*/ 10606 h 1267906"/>
              <a:gd name="connsiteX160" fmla="*/ 86983 w 4112482"/>
              <a:gd name="connsiteY160" fmla="*/ 15368 h 1267906"/>
              <a:gd name="connsiteX161" fmla="*/ 72695 w 4112482"/>
              <a:gd name="connsiteY161" fmla="*/ 24893 h 1267906"/>
              <a:gd name="connsiteX162" fmla="*/ 44120 w 4112482"/>
              <a:gd name="connsiteY162" fmla="*/ 34418 h 1267906"/>
              <a:gd name="connsiteX163" fmla="*/ 29833 w 4112482"/>
              <a:gd name="connsiteY163" fmla="*/ 39181 h 1267906"/>
              <a:gd name="connsiteX164" fmla="*/ 15545 w 4112482"/>
              <a:gd name="connsiteY164" fmla="*/ 43943 h 1267906"/>
              <a:gd name="connsiteX165" fmla="*/ 1258 w 4112482"/>
              <a:gd name="connsiteY165" fmla="*/ 53468 h 1267906"/>
              <a:gd name="connsiteX166" fmla="*/ 1258 w 4112482"/>
              <a:gd name="connsiteY166" fmla="*/ 624968 h 1267906"/>
              <a:gd name="connsiteX167" fmla="*/ 6020 w 4112482"/>
              <a:gd name="connsiteY167" fmla="*/ 763081 h 1267906"/>
              <a:gd name="connsiteX168" fmla="*/ 10783 w 4112482"/>
              <a:gd name="connsiteY168" fmla="*/ 805943 h 1267906"/>
              <a:gd name="connsiteX169" fmla="*/ 15545 w 4112482"/>
              <a:gd name="connsiteY169" fmla="*/ 1139318 h 1267906"/>
              <a:gd name="connsiteX170" fmla="*/ 25070 w 4112482"/>
              <a:gd name="connsiteY170" fmla="*/ 1172656 h 1267906"/>
              <a:gd name="connsiteX171" fmla="*/ 20308 w 4112482"/>
              <a:gd name="connsiteY171" fmla="*/ 1205993 h 1267906"/>
              <a:gd name="connsiteX0" fmla="*/ 19370 w 4111544"/>
              <a:gd name="connsiteY0" fmla="*/ 1207623 h 1269536"/>
              <a:gd name="connsiteX1" fmla="*/ 62232 w 4111544"/>
              <a:gd name="connsiteY1" fmla="*/ 1217148 h 1269536"/>
              <a:gd name="connsiteX2" fmla="*/ 76520 w 4111544"/>
              <a:gd name="connsiteY2" fmla="*/ 1226673 h 1269536"/>
              <a:gd name="connsiteX3" fmla="*/ 90807 w 4111544"/>
              <a:gd name="connsiteY3" fmla="*/ 1231436 h 1269536"/>
              <a:gd name="connsiteX4" fmla="*/ 205107 w 4111544"/>
              <a:gd name="connsiteY4" fmla="*/ 1226673 h 1269536"/>
              <a:gd name="connsiteX5" fmla="*/ 233682 w 4111544"/>
              <a:gd name="connsiteY5" fmla="*/ 1217148 h 1269536"/>
              <a:gd name="connsiteX6" fmla="*/ 247970 w 4111544"/>
              <a:gd name="connsiteY6" fmla="*/ 1212386 h 1269536"/>
              <a:gd name="connsiteX7" fmla="*/ 262257 w 4111544"/>
              <a:gd name="connsiteY7" fmla="*/ 1207623 h 1269536"/>
              <a:gd name="connsiteX8" fmla="*/ 295595 w 4111544"/>
              <a:gd name="connsiteY8" fmla="*/ 1217148 h 1269536"/>
              <a:gd name="connsiteX9" fmla="*/ 309882 w 4111544"/>
              <a:gd name="connsiteY9" fmla="*/ 1226673 h 1269536"/>
              <a:gd name="connsiteX10" fmla="*/ 519432 w 4111544"/>
              <a:gd name="connsiteY10" fmla="*/ 1226673 h 1269536"/>
              <a:gd name="connsiteX11" fmla="*/ 552770 w 4111544"/>
              <a:gd name="connsiteY11" fmla="*/ 1240961 h 1269536"/>
              <a:gd name="connsiteX12" fmla="*/ 567057 w 4111544"/>
              <a:gd name="connsiteY12" fmla="*/ 1245723 h 1269536"/>
              <a:gd name="connsiteX13" fmla="*/ 576582 w 4111544"/>
              <a:gd name="connsiteY13" fmla="*/ 1231436 h 1269536"/>
              <a:gd name="connsiteX14" fmla="*/ 614682 w 4111544"/>
              <a:gd name="connsiteY14" fmla="*/ 1240961 h 1269536"/>
              <a:gd name="connsiteX15" fmla="*/ 628970 w 4111544"/>
              <a:gd name="connsiteY15" fmla="*/ 1255248 h 1269536"/>
              <a:gd name="connsiteX16" fmla="*/ 643257 w 4111544"/>
              <a:gd name="connsiteY16" fmla="*/ 1260011 h 1269536"/>
              <a:gd name="connsiteX17" fmla="*/ 657545 w 4111544"/>
              <a:gd name="connsiteY17" fmla="*/ 1269536 h 1269536"/>
              <a:gd name="connsiteX18" fmla="*/ 719457 w 4111544"/>
              <a:gd name="connsiteY18" fmla="*/ 1264773 h 1269536"/>
              <a:gd name="connsiteX19" fmla="*/ 733745 w 4111544"/>
              <a:gd name="connsiteY19" fmla="*/ 1260011 h 1269536"/>
              <a:gd name="connsiteX20" fmla="*/ 752795 w 4111544"/>
              <a:gd name="connsiteY20" fmla="*/ 1255248 h 1269536"/>
              <a:gd name="connsiteX21" fmla="*/ 767082 w 4111544"/>
              <a:gd name="connsiteY21" fmla="*/ 1250486 h 1269536"/>
              <a:gd name="connsiteX22" fmla="*/ 838520 w 4111544"/>
              <a:gd name="connsiteY22" fmla="*/ 1245723 h 1269536"/>
              <a:gd name="connsiteX23" fmla="*/ 876620 w 4111544"/>
              <a:gd name="connsiteY23" fmla="*/ 1240961 h 1269536"/>
              <a:gd name="connsiteX24" fmla="*/ 905195 w 4111544"/>
              <a:gd name="connsiteY24" fmla="*/ 1231436 h 1269536"/>
              <a:gd name="connsiteX25" fmla="*/ 919482 w 4111544"/>
              <a:gd name="connsiteY25" fmla="*/ 1226673 h 1269536"/>
              <a:gd name="connsiteX26" fmla="*/ 1081407 w 4111544"/>
              <a:gd name="connsiteY26" fmla="*/ 1236198 h 1269536"/>
              <a:gd name="connsiteX27" fmla="*/ 1095695 w 4111544"/>
              <a:gd name="connsiteY27" fmla="*/ 1240961 h 1269536"/>
              <a:gd name="connsiteX28" fmla="*/ 1109982 w 4111544"/>
              <a:gd name="connsiteY28" fmla="*/ 1250486 h 1269536"/>
              <a:gd name="connsiteX29" fmla="*/ 1214757 w 4111544"/>
              <a:gd name="connsiteY29" fmla="*/ 1245723 h 1269536"/>
              <a:gd name="connsiteX30" fmla="*/ 1257620 w 4111544"/>
              <a:gd name="connsiteY30" fmla="*/ 1226673 h 1269536"/>
              <a:gd name="connsiteX31" fmla="*/ 1286195 w 4111544"/>
              <a:gd name="connsiteY31" fmla="*/ 1221911 h 1269536"/>
              <a:gd name="connsiteX32" fmla="*/ 1500507 w 4111544"/>
              <a:gd name="connsiteY32" fmla="*/ 1226673 h 1269536"/>
              <a:gd name="connsiteX33" fmla="*/ 1543370 w 4111544"/>
              <a:gd name="connsiteY33" fmla="*/ 1240961 h 1269536"/>
              <a:gd name="connsiteX34" fmla="*/ 1557657 w 4111544"/>
              <a:gd name="connsiteY34" fmla="*/ 1245723 h 1269536"/>
              <a:gd name="connsiteX35" fmla="*/ 1590995 w 4111544"/>
              <a:gd name="connsiteY35" fmla="*/ 1240961 h 1269536"/>
              <a:gd name="connsiteX36" fmla="*/ 1605282 w 4111544"/>
              <a:gd name="connsiteY36" fmla="*/ 1236198 h 1269536"/>
              <a:gd name="connsiteX37" fmla="*/ 1629095 w 4111544"/>
              <a:gd name="connsiteY37" fmla="*/ 1231436 h 1269536"/>
              <a:gd name="connsiteX38" fmla="*/ 1800545 w 4111544"/>
              <a:gd name="connsiteY38" fmla="*/ 1236198 h 1269536"/>
              <a:gd name="connsiteX39" fmla="*/ 1857695 w 4111544"/>
              <a:gd name="connsiteY39" fmla="*/ 1240961 h 1269536"/>
              <a:gd name="connsiteX40" fmla="*/ 1905320 w 4111544"/>
              <a:gd name="connsiteY40" fmla="*/ 1255248 h 1269536"/>
              <a:gd name="connsiteX41" fmla="*/ 1919607 w 4111544"/>
              <a:gd name="connsiteY41" fmla="*/ 1260011 h 1269536"/>
              <a:gd name="connsiteX42" fmla="*/ 1933895 w 4111544"/>
              <a:gd name="connsiteY42" fmla="*/ 1269536 h 1269536"/>
              <a:gd name="connsiteX43" fmla="*/ 1986282 w 4111544"/>
              <a:gd name="connsiteY43" fmla="*/ 1260011 h 1269536"/>
              <a:gd name="connsiteX44" fmla="*/ 2000570 w 4111544"/>
              <a:gd name="connsiteY44" fmla="*/ 1250486 h 1269536"/>
              <a:gd name="connsiteX45" fmla="*/ 2014857 w 4111544"/>
              <a:gd name="connsiteY45" fmla="*/ 1245723 h 1269536"/>
              <a:gd name="connsiteX46" fmla="*/ 2043432 w 4111544"/>
              <a:gd name="connsiteY46" fmla="*/ 1226673 h 1269536"/>
              <a:gd name="connsiteX47" fmla="*/ 2091057 w 4111544"/>
              <a:gd name="connsiteY47" fmla="*/ 1217148 h 1269536"/>
              <a:gd name="connsiteX48" fmla="*/ 2148207 w 4111544"/>
              <a:gd name="connsiteY48" fmla="*/ 1221911 h 1269536"/>
              <a:gd name="connsiteX49" fmla="*/ 2233932 w 4111544"/>
              <a:gd name="connsiteY49" fmla="*/ 1226673 h 1269536"/>
              <a:gd name="connsiteX50" fmla="*/ 2257745 w 4111544"/>
              <a:gd name="connsiteY50" fmla="*/ 1231436 h 1269536"/>
              <a:gd name="connsiteX51" fmla="*/ 2291082 w 4111544"/>
              <a:gd name="connsiteY51" fmla="*/ 1236198 h 1269536"/>
              <a:gd name="connsiteX52" fmla="*/ 2372045 w 4111544"/>
              <a:gd name="connsiteY52" fmla="*/ 1236198 h 1269536"/>
              <a:gd name="connsiteX53" fmla="*/ 2433957 w 4111544"/>
              <a:gd name="connsiteY53" fmla="*/ 1240961 h 1269536"/>
              <a:gd name="connsiteX54" fmla="*/ 2572070 w 4111544"/>
              <a:gd name="connsiteY54" fmla="*/ 1240961 h 1269536"/>
              <a:gd name="connsiteX55" fmla="*/ 2614932 w 4111544"/>
              <a:gd name="connsiteY55" fmla="*/ 1226673 h 1269536"/>
              <a:gd name="connsiteX56" fmla="*/ 2629220 w 4111544"/>
              <a:gd name="connsiteY56" fmla="*/ 1221911 h 1269536"/>
              <a:gd name="connsiteX57" fmla="*/ 2643507 w 4111544"/>
              <a:gd name="connsiteY57" fmla="*/ 1217148 h 1269536"/>
              <a:gd name="connsiteX58" fmla="*/ 2986407 w 4111544"/>
              <a:gd name="connsiteY58" fmla="*/ 1226673 h 1269536"/>
              <a:gd name="connsiteX59" fmla="*/ 3081657 w 4111544"/>
              <a:gd name="connsiteY59" fmla="*/ 1221911 h 1269536"/>
              <a:gd name="connsiteX60" fmla="*/ 3238820 w 4111544"/>
              <a:gd name="connsiteY60" fmla="*/ 1226673 h 1269536"/>
              <a:gd name="connsiteX61" fmla="*/ 3253107 w 4111544"/>
              <a:gd name="connsiteY61" fmla="*/ 1231436 h 1269536"/>
              <a:gd name="connsiteX62" fmla="*/ 3295970 w 4111544"/>
              <a:gd name="connsiteY62" fmla="*/ 1240961 h 1269536"/>
              <a:gd name="connsiteX63" fmla="*/ 3310257 w 4111544"/>
              <a:gd name="connsiteY63" fmla="*/ 1245723 h 1269536"/>
              <a:gd name="connsiteX64" fmla="*/ 3400745 w 4111544"/>
              <a:gd name="connsiteY64" fmla="*/ 1250486 h 1269536"/>
              <a:gd name="connsiteX65" fmla="*/ 3434082 w 4111544"/>
              <a:gd name="connsiteY65" fmla="*/ 1245723 h 1269536"/>
              <a:gd name="connsiteX66" fmla="*/ 3462657 w 4111544"/>
              <a:gd name="connsiteY66" fmla="*/ 1236198 h 1269536"/>
              <a:gd name="connsiteX67" fmla="*/ 3505520 w 4111544"/>
              <a:gd name="connsiteY67" fmla="*/ 1221911 h 1269536"/>
              <a:gd name="connsiteX68" fmla="*/ 3543620 w 4111544"/>
              <a:gd name="connsiteY68" fmla="*/ 1217148 h 1269536"/>
              <a:gd name="connsiteX69" fmla="*/ 3700782 w 4111544"/>
              <a:gd name="connsiteY69" fmla="*/ 1221911 h 1269536"/>
              <a:gd name="connsiteX70" fmla="*/ 3729357 w 4111544"/>
              <a:gd name="connsiteY70" fmla="*/ 1231436 h 1269536"/>
              <a:gd name="connsiteX71" fmla="*/ 3753170 w 4111544"/>
              <a:gd name="connsiteY71" fmla="*/ 1236198 h 1269536"/>
              <a:gd name="connsiteX72" fmla="*/ 3819845 w 4111544"/>
              <a:gd name="connsiteY72" fmla="*/ 1221911 h 1269536"/>
              <a:gd name="connsiteX73" fmla="*/ 3938907 w 4111544"/>
              <a:gd name="connsiteY73" fmla="*/ 1217148 h 1269536"/>
              <a:gd name="connsiteX74" fmla="*/ 3967482 w 4111544"/>
              <a:gd name="connsiteY74" fmla="*/ 1202861 h 1269536"/>
              <a:gd name="connsiteX75" fmla="*/ 3991295 w 4111544"/>
              <a:gd name="connsiteY75" fmla="*/ 1183811 h 1269536"/>
              <a:gd name="connsiteX76" fmla="*/ 4005582 w 4111544"/>
              <a:gd name="connsiteY76" fmla="*/ 1174286 h 1269536"/>
              <a:gd name="connsiteX77" fmla="*/ 4019870 w 4111544"/>
              <a:gd name="connsiteY77" fmla="*/ 1169523 h 1269536"/>
              <a:gd name="connsiteX78" fmla="*/ 4024632 w 4111544"/>
              <a:gd name="connsiteY78" fmla="*/ 1117136 h 1269536"/>
              <a:gd name="connsiteX79" fmla="*/ 4029395 w 4111544"/>
              <a:gd name="connsiteY79" fmla="*/ 1102848 h 1269536"/>
              <a:gd name="connsiteX80" fmla="*/ 4043682 w 4111544"/>
              <a:gd name="connsiteY80" fmla="*/ 1093323 h 1269536"/>
              <a:gd name="connsiteX81" fmla="*/ 4057970 w 4111544"/>
              <a:gd name="connsiteY81" fmla="*/ 1088561 h 1269536"/>
              <a:gd name="connsiteX82" fmla="*/ 4091307 w 4111544"/>
              <a:gd name="connsiteY82" fmla="*/ 1040936 h 1269536"/>
              <a:gd name="connsiteX83" fmla="*/ 4086545 w 4111544"/>
              <a:gd name="connsiteY83" fmla="*/ 998073 h 1269536"/>
              <a:gd name="connsiteX84" fmla="*/ 4081782 w 4111544"/>
              <a:gd name="connsiteY84" fmla="*/ 983786 h 1269536"/>
              <a:gd name="connsiteX85" fmla="*/ 4077020 w 4111544"/>
              <a:gd name="connsiteY85" fmla="*/ 964736 h 1269536"/>
              <a:gd name="connsiteX86" fmla="*/ 4072257 w 4111544"/>
              <a:gd name="connsiteY86" fmla="*/ 926636 h 1269536"/>
              <a:gd name="connsiteX87" fmla="*/ 4086545 w 4111544"/>
              <a:gd name="connsiteY87" fmla="*/ 864723 h 1269536"/>
              <a:gd name="connsiteX88" fmla="*/ 4091307 w 4111544"/>
              <a:gd name="connsiteY88" fmla="*/ 850436 h 1269536"/>
              <a:gd name="connsiteX89" fmla="*/ 4077020 w 4111544"/>
              <a:gd name="connsiteY89" fmla="*/ 817098 h 1269536"/>
              <a:gd name="connsiteX90" fmla="*/ 4062732 w 4111544"/>
              <a:gd name="connsiteY90" fmla="*/ 788523 h 1269536"/>
              <a:gd name="connsiteX91" fmla="*/ 4072257 w 4111544"/>
              <a:gd name="connsiteY91" fmla="*/ 640886 h 1269536"/>
              <a:gd name="connsiteX92" fmla="*/ 4081782 w 4111544"/>
              <a:gd name="connsiteY92" fmla="*/ 545636 h 1269536"/>
              <a:gd name="connsiteX93" fmla="*/ 4077020 w 4111544"/>
              <a:gd name="connsiteY93" fmla="*/ 488486 h 1269536"/>
              <a:gd name="connsiteX94" fmla="*/ 4077020 w 4111544"/>
              <a:gd name="connsiteY94" fmla="*/ 412286 h 1269536"/>
              <a:gd name="connsiteX95" fmla="*/ 4086545 w 4111544"/>
              <a:gd name="connsiteY95" fmla="*/ 397998 h 1269536"/>
              <a:gd name="connsiteX96" fmla="*/ 4091307 w 4111544"/>
              <a:gd name="connsiteY96" fmla="*/ 383711 h 1269536"/>
              <a:gd name="connsiteX97" fmla="*/ 4081782 w 4111544"/>
              <a:gd name="connsiteY97" fmla="*/ 331323 h 1269536"/>
              <a:gd name="connsiteX98" fmla="*/ 4062732 w 4111544"/>
              <a:gd name="connsiteY98" fmla="*/ 302748 h 1269536"/>
              <a:gd name="connsiteX99" fmla="*/ 4072257 w 4111544"/>
              <a:gd name="connsiteY99" fmla="*/ 259886 h 1269536"/>
              <a:gd name="connsiteX100" fmla="*/ 4091307 w 4111544"/>
              <a:gd name="connsiteY100" fmla="*/ 231311 h 1269536"/>
              <a:gd name="connsiteX101" fmla="*/ 4096070 w 4111544"/>
              <a:gd name="connsiteY101" fmla="*/ 217023 h 1269536"/>
              <a:gd name="connsiteX102" fmla="*/ 4105595 w 4111544"/>
              <a:gd name="connsiteY102" fmla="*/ 202736 h 1269536"/>
              <a:gd name="connsiteX103" fmla="*/ 4105595 w 4111544"/>
              <a:gd name="connsiteY103" fmla="*/ 112248 h 1269536"/>
              <a:gd name="connsiteX104" fmla="*/ 4091307 w 4111544"/>
              <a:gd name="connsiteY104" fmla="*/ 83673 h 1269536"/>
              <a:gd name="connsiteX105" fmla="*/ 4072257 w 4111544"/>
              <a:gd name="connsiteY105" fmla="*/ 69386 h 1269536"/>
              <a:gd name="connsiteX106" fmla="*/ 4043682 w 4111544"/>
              <a:gd name="connsiteY106" fmla="*/ 50336 h 1269536"/>
              <a:gd name="connsiteX107" fmla="*/ 4029395 w 4111544"/>
              <a:gd name="connsiteY107" fmla="*/ 40811 h 1269536"/>
              <a:gd name="connsiteX108" fmla="*/ 3962720 w 4111544"/>
              <a:gd name="connsiteY108" fmla="*/ 26523 h 1269536"/>
              <a:gd name="connsiteX109" fmla="*/ 3786507 w 4111544"/>
              <a:gd name="connsiteY109" fmla="*/ 31286 h 1269536"/>
              <a:gd name="connsiteX110" fmla="*/ 3772220 w 4111544"/>
              <a:gd name="connsiteY110" fmla="*/ 36048 h 1269536"/>
              <a:gd name="connsiteX111" fmla="*/ 3734120 w 4111544"/>
              <a:gd name="connsiteY111" fmla="*/ 45573 h 1269536"/>
              <a:gd name="connsiteX112" fmla="*/ 3657920 w 4111544"/>
              <a:gd name="connsiteY112" fmla="*/ 40811 h 1269536"/>
              <a:gd name="connsiteX113" fmla="*/ 3615057 w 4111544"/>
              <a:gd name="connsiteY113" fmla="*/ 26523 h 1269536"/>
              <a:gd name="connsiteX114" fmla="*/ 3572195 w 4111544"/>
              <a:gd name="connsiteY114" fmla="*/ 12236 h 1269536"/>
              <a:gd name="connsiteX115" fmla="*/ 3538857 w 4111544"/>
              <a:gd name="connsiteY115" fmla="*/ 7473 h 1269536"/>
              <a:gd name="connsiteX116" fmla="*/ 3491232 w 4111544"/>
              <a:gd name="connsiteY116" fmla="*/ 7473 h 1269536"/>
              <a:gd name="connsiteX117" fmla="*/ 3476945 w 4111544"/>
              <a:gd name="connsiteY117" fmla="*/ 16998 h 1269536"/>
              <a:gd name="connsiteX118" fmla="*/ 3400745 w 4111544"/>
              <a:gd name="connsiteY118" fmla="*/ 36048 h 1269536"/>
              <a:gd name="connsiteX119" fmla="*/ 3143570 w 4111544"/>
              <a:gd name="connsiteY119" fmla="*/ 40811 h 1269536"/>
              <a:gd name="connsiteX120" fmla="*/ 3019745 w 4111544"/>
              <a:gd name="connsiteY120" fmla="*/ 31286 h 1269536"/>
              <a:gd name="connsiteX121" fmla="*/ 2991170 w 4111544"/>
              <a:gd name="connsiteY121" fmla="*/ 21761 h 1269536"/>
              <a:gd name="connsiteX122" fmla="*/ 2976882 w 4111544"/>
              <a:gd name="connsiteY122" fmla="*/ 16998 h 1269536"/>
              <a:gd name="connsiteX123" fmla="*/ 2929257 w 4111544"/>
              <a:gd name="connsiteY123" fmla="*/ 26523 h 1269536"/>
              <a:gd name="connsiteX124" fmla="*/ 2905445 w 4111544"/>
              <a:gd name="connsiteY124" fmla="*/ 31286 h 1269536"/>
              <a:gd name="connsiteX125" fmla="*/ 2710182 w 4111544"/>
              <a:gd name="connsiteY125" fmla="*/ 36048 h 1269536"/>
              <a:gd name="connsiteX126" fmla="*/ 2595882 w 4111544"/>
              <a:gd name="connsiteY126" fmla="*/ 31286 h 1269536"/>
              <a:gd name="connsiteX127" fmla="*/ 2581595 w 4111544"/>
              <a:gd name="connsiteY127" fmla="*/ 26523 h 1269536"/>
              <a:gd name="connsiteX128" fmla="*/ 2453007 w 4111544"/>
              <a:gd name="connsiteY128" fmla="*/ 36048 h 1269536"/>
              <a:gd name="connsiteX129" fmla="*/ 2362520 w 4111544"/>
              <a:gd name="connsiteY129" fmla="*/ 40811 h 1269536"/>
              <a:gd name="connsiteX130" fmla="*/ 2238695 w 4111544"/>
              <a:gd name="connsiteY130" fmla="*/ 50336 h 1269536"/>
              <a:gd name="connsiteX131" fmla="*/ 2124395 w 4111544"/>
              <a:gd name="connsiteY131" fmla="*/ 45573 h 1269536"/>
              <a:gd name="connsiteX132" fmla="*/ 1914845 w 4111544"/>
              <a:gd name="connsiteY132" fmla="*/ 40811 h 1269536"/>
              <a:gd name="connsiteX133" fmla="*/ 1852932 w 4111544"/>
              <a:gd name="connsiteY133" fmla="*/ 36048 h 1269536"/>
              <a:gd name="connsiteX134" fmla="*/ 1824357 w 4111544"/>
              <a:gd name="connsiteY134" fmla="*/ 26523 h 1269536"/>
              <a:gd name="connsiteX135" fmla="*/ 1810070 w 4111544"/>
              <a:gd name="connsiteY135" fmla="*/ 21761 h 1269536"/>
              <a:gd name="connsiteX136" fmla="*/ 1729107 w 4111544"/>
              <a:gd name="connsiteY136" fmla="*/ 16998 h 1269536"/>
              <a:gd name="connsiteX137" fmla="*/ 1676720 w 4111544"/>
              <a:gd name="connsiteY137" fmla="*/ 12236 h 1269536"/>
              <a:gd name="connsiteX138" fmla="*/ 1614807 w 4111544"/>
              <a:gd name="connsiteY138" fmla="*/ 16998 h 1269536"/>
              <a:gd name="connsiteX139" fmla="*/ 1590995 w 4111544"/>
              <a:gd name="connsiteY139" fmla="*/ 21761 h 1269536"/>
              <a:gd name="connsiteX140" fmla="*/ 1543370 w 4111544"/>
              <a:gd name="connsiteY140" fmla="*/ 26523 h 1269536"/>
              <a:gd name="connsiteX141" fmla="*/ 1514795 w 4111544"/>
              <a:gd name="connsiteY141" fmla="*/ 31286 h 1269536"/>
              <a:gd name="connsiteX142" fmla="*/ 1486220 w 4111544"/>
              <a:gd name="connsiteY142" fmla="*/ 40811 h 1269536"/>
              <a:gd name="connsiteX143" fmla="*/ 1290957 w 4111544"/>
              <a:gd name="connsiteY143" fmla="*/ 36048 h 1269536"/>
              <a:gd name="connsiteX144" fmla="*/ 1262382 w 4111544"/>
              <a:gd name="connsiteY144" fmla="*/ 31286 h 1269536"/>
              <a:gd name="connsiteX145" fmla="*/ 1067120 w 4111544"/>
              <a:gd name="connsiteY145" fmla="*/ 36048 h 1269536"/>
              <a:gd name="connsiteX146" fmla="*/ 1043307 w 4111544"/>
              <a:gd name="connsiteY146" fmla="*/ 40811 h 1269536"/>
              <a:gd name="connsiteX147" fmla="*/ 1029020 w 4111544"/>
              <a:gd name="connsiteY147" fmla="*/ 45573 h 1269536"/>
              <a:gd name="connsiteX148" fmla="*/ 809945 w 4111544"/>
              <a:gd name="connsiteY148" fmla="*/ 40811 h 1269536"/>
              <a:gd name="connsiteX149" fmla="*/ 752795 w 4111544"/>
              <a:gd name="connsiteY149" fmla="*/ 36048 h 1269536"/>
              <a:gd name="connsiteX150" fmla="*/ 728982 w 4111544"/>
              <a:gd name="connsiteY150" fmla="*/ 31286 h 1269536"/>
              <a:gd name="connsiteX151" fmla="*/ 671832 w 4111544"/>
              <a:gd name="connsiteY151" fmla="*/ 26523 h 1269536"/>
              <a:gd name="connsiteX152" fmla="*/ 624207 w 4111544"/>
              <a:gd name="connsiteY152" fmla="*/ 16998 h 1269536"/>
              <a:gd name="connsiteX153" fmla="*/ 538482 w 4111544"/>
              <a:gd name="connsiteY153" fmla="*/ 21761 h 1269536"/>
              <a:gd name="connsiteX154" fmla="*/ 467045 w 4111544"/>
              <a:gd name="connsiteY154" fmla="*/ 31286 h 1269536"/>
              <a:gd name="connsiteX155" fmla="*/ 452757 w 4111544"/>
              <a:gd name="connsiteY155" fmla="*/ 36048 h 1269536"/>
              <a:gd name="connsiteX156" fmla="*/ 319407 w 4111544"/>
              <a:gd name="connsiteY156" fmla="*/ 31286 h 1269536"/>
              <a:gd name="connsiteX157" fmla="*/ 271782 w 4111544"/>
              <a:gd name="connsiteY157" fmla="*/ 26523 h 1269536"/>
              <a:gd name="connsiteX158" fmla="*/ 224157 w 4111544"/>
              <a:gd name="connsiteY158" fmla="*/ 16998 h 1269536"/>
              <a:gd name="connsiteX159" fmla="*/ 124145 w 4111544"/>
              <a:gd name="connsiteY159" fmla="*/ 12236 h 1269536"/>
              <a:gd name="connsiteX160" fmla="*/ 86045 w 4111544"/>
              <a:gd name="connsiteY160" fmla="*/ 16998 h 1269536"/>
              <a:gd name="connsiteX161" fmla="*/ 71757 w 4111544"/>
              <a:gd name="connsiteY161" fmla="*/ 26523 h 1269536"/>
              <a:gd name="connsiteX162" fmla="*/ 43182 w 4111544"/>
              <a:gd name="connsiteY162" fmla="*/ 36048 h 1269536"/>
              <a:gd name="connsiteX163" fmla="*/ 28895 w 4111544"/>
              <a:gd name="connsiteY163" fmla="*/ 40811 h 1269536"/>
              <a:gd name="connsiteX164" fmla="*/ 14607 w 4111544"/>
              <a:gd name="connsiteY164" fmla="*/ 45573 h 1269536"/>
              <a:gd name="connsiteX165" fmla="*/ 320 w 4111544"/>
              <a:gd name="connsiteY165" fmla="*/ 55098 h 1269536"/>
              <a:gd name="connsiteX166" fmla="*/ 5082 w 4111544"/>
              <a:gd name="connsiteY166" fmla="*/ 764711 h 1269536"/>
              <a:gd name="connsiteX167" fmla="*/ 9845 w 4111544"/>
              <a:gd name="connsiteY167" fmla="*/ 807573 h 1269536"/>
              <a:gd name="connsiteX168" fmla="*/ 14607 w 4111544"/>
              <a:gd name="connsiteY168" fmla="*/ 1140948 h 1269536"/>
              <a:gd name="connsiteX169" fmla="*/ 24132 w 4111544"/>
              <a:gd name="connsiteY169" fmla="*/ 1174286 h 1269536"/>
              <a:gd name="connsiteX170" fmla="*/ 19370 w 4111544"/>
              <a:gd name="connsiteY170" fmla="*/ 1207623 h 1269536"/>
              <a:gd name="connsiteX0" fmla="*/ 19106 w 4111280"/>
              <a:gd name="connsiteY0" fmla="*/ 1210795 h 1272708"/>
              <a:gd name="connsiteX1" fmla="*/ 61968 w 4111280"/>
              <a:gd name="connsiteY1" fmla="*/ 1220320 h 1272708"/>
              <a:gd name="connsiteX2" fmla="*/ 76256 w 4111280"/>
              <a:gd name="connsiteY2" fmla="*/ 1229845 h 1272708"/>
              <a:gd name="connsiteX3" fmla="*/ 90543 w 4111280"/>
              <a:gd name="connsiteY3" fmla="*/ 1234608 h 1272708"/>
              <a:gd name="connsiteX4" fmla="*/ 204843 w 4111280"/>
              <a:gd name="connsiteY4" fmla="*/ 1229845 h 1272708"/>
              <a:gd name="connsiteX5" fmla="*/ 233418 w 4111280"/>
              <a:gd name="connsiteY5" fmla="*/ 1220320 h 1272708"/>
              <a:gd name="connsiteX6" fmla="*/ 247706 w 4111280"/>
              <a:gd name="connsiteY6" fmla="*/ 1215558 h 1272708"/>
              <a:gd name="connsiteX7" fmla="*/ 261993 w 4111280"/>
              <a:gd name="connsiteY7" fmla="*/ 1210795 h 1272708"/>
              <a:gd name="connsiteX8" fmla="*/ 295331 w 4111280"/>
              <a:gd name="connsiteY8" fmla="*/ 1220320 h 1272708"/>
              <a:gd name="connsiteX9" fmla="*/ 309618 w 4111280"/>
              <a:gd name="connsiteY9" fmla="*/ 1229845 h 1272708"/>
              <a:gd name="connsiteX10" fmla="*/ 519168 w 4111280"/>
              <a:gd name="connsiteY10" fmla="*/ 1229845 h 1272708"/>
              <a:gd name="connsiteX11" fmla="*/ 552506 w 4111280"/>
              <a:gd name="connsiteY11" fmla="*/ 1244133 h 1272708"/>
              <a:gd name="connsiteX12" fmla="*/ 566793 w 4111280"/>
              <a:gd name="connsiteY12" fmla="*/ 1248895 h 1272708"/>
              <a:gd name="connsiteX13" fmla="*/ 576318 w 4111280"/>
              <a:gd name="connsiteY13" fmla="*/ 1234608 h 1272708"/>
              <a:gd name="connsiteX14" fmla="*/ 614418 w 4111280"/>
              <a:gd name="connsiteY14" fmla="*/ 1244133 h 1272708"/>
              <a:gd name="connsiteX15" fmla="*/ 628706 w 4111280"/>
              <a:gd name="connsiteY15" fmla="*/ 1258420 h 1272708"/>
              <a:gd name="connsiteX16" fmla="*/ 642993 w 4111280"/>
              <a:gd name="connsiteY16" fmla="*/ 1263183 h 1272708"/>
              <a:gd name="connsiteX17" fmla="*/ 657281 w 4111280"/>
              <a:gd name="connsiteY17" fmla="*/ 1272708 h 1272708"/>
              <a:gd name="connsiteX18" fmla="*/ 719193 w 4111280"/>
              <a:gd name="connsiteY18" fmla="*/ 1267945 h 1272708"/>
              <a:gd name="connsiteX19" fmla="*/ 733481 w 4111280"/>
              <a:gd name="connsiteY19" fmla="*/ 1263183 h 1272708"/>
              <a:gd name="connsiteX20" fmla="*/ 752531 w 4111280"/>
              <a:gd name="connsiteY20" fmla="*/ 1258420 h 1272708"/>
              <a:gd name="connsiteX21" fmla="*/ 766818 w 4111280"/>
              <a:gd name="connsiteY21" fmla="*/ 1253658 h 1272708"/>
              <a:gd name="connsiteX22" fmla="*/ 838256 w 4111280"/>
              <a:gd name="connsiteY22" fmla="*/ 1248895 h 1272708"/>
              <a:gd name="connsiteX23" fmla="*/ 876356 w 4111280"/>
              <a:gd name="connsiteY23" fmla="*/ 1244133 h 1272708"/>
              <a:gd name="connsiteX24" fmla="*/ 904931 w 4111280"/>
              <a:gd name="connsiteY24" fmla="*/ 1234608 h 1272708"/>
              <a:gd name="connsiteX25" fmla="*/ 919218 w 4111280"/>
              <a:gd name="connsiteY25" fmla="*/ 1229845 h 1272708"/>
              <a:gd name="connsiteX26" fmla="*/ 1081143 w 4111280"/>
              <a:gd name="connsiteY26" fmla="*/ 1239370 h 1272708"/>
              <a:gd name="connsiteX27" fmla="*/ 1095431 w 4111280"/>
              <a:gd name="connsiteY27" fmla="*/ 1244133 h 1272708"/>
              <a:gd name="connsiteX28" fmla="*/ 1109718 w 4111280"/>
              <a:gd name="connsiteY28" fmla="*/ 1253658 h 1272708"/>
              <a:gd name="connsiteX29" fmla="*/ 1214493 w 4111280"/>
              <a:gd name="connsiteY29" fmla="*/ 1248895 h 1272708"/>
              <a:gd name="connsiteX30" fmla="*/ 1257356 w 4111280"/>
              <a:gd name="connsiteY30" fmla="*/ 1229845 h 1272708"/>
              <a:gd name="connsiteX31" fmla="*/ 1285931 w 4111280"/>
              <a:gd name="connsiteY31" fmla="*/ 1225083 h 1272708"/>
              <a:gd name="connsiteX32" fmla="*/ 1500243 w 4111280"/>
              <a:gd name="connsiteY32" fmla="*/ 1229845 h 1272708"/>
              <a:gd name="connsiteX33" fmla="*/ 1543106 w 4111280"/>
              <a:gd name="connsiteY33" fmla="*/ 1244133 h 1272708"/>
              <a:gd name="connsiteX34" fmla="*/ 1557393 w 4111280"/>
              <a:gd name="connsiteY34" fmla="*/ 1248895 h 1272708"/>
              <a:gd name="connsiteX35" fmla="*/ 1590731 w 4111280"/>
              <a:gd name="connsiteY35" fmla="*/ 1244133 h 1272708"/>
              <a:gd name="connsiteX36" fmla="*/ 1605018 w 4111280"/>
              <a:gd name="connsiteY36" fmla="*/ 1239370 h 1272708"/>
              <a:gd name="connsiteX37" fmla="*/ 1628831 w 4111280"/>
              <a:gd name="connsiteY37" fmla="*/ 1234608 h 1272708"/>
              <a:gd name="connsiteX38" fmla="*/ 1800281 w 4111280"/>
              <a:gd name="connsiteY38" fmla="*/ 1239370 h 1272708"/>
              <a:gd name="connsiteX39" fmla="*/ 1857431 w 4111280"/>
              <a:gd name="connsiteY39" fmla="*/ 1244133 h 1272708"/>
              <a:gd name="connsiteX40" fmla="*/ 1905056 w 4111280"/>
              <a:gd name="connsiteY40" fmla="*/ 1258420 h 1272708"/>
              <a:gd name="connsiteX41" fmla="*/ 1919343 w 4111280"/>
              <a:gd name="connsiteY41" fmla="*/ 1263183 h 1272708"/>
              <a:gd name="connsiteX42" fmla="*/ 1933631 w 4111280"/>
              <a:gd name="connsiteY42" fmla="*/ 1272708 h 1272708"/>
              <a:gd name="connsiteX43" fmla="*/ 1986018 w 4111280"/>
              <a:gd name="connsiteY43" fmla="*/ 1263183 h 1272708"/>
              <a:gd name="connsiteX44" fmla="*/ 2000306 w 4111280"/>
              <a:gd name="connsiteY44" fmla="*/ 1253658 h 1272708"/>
              <a:gd name="connsiteX45" fmla="*/ 2014593 w 4111280"/>
              <a:gd name="connsiteY45" fmla="*/ 1248895 h 1272708"/>
              <a:gd name="connsiteX46" fmla="*/ 2043168 w 4111280"/>
              <a:gd name="connsiteY46" fmla="*/ 1229845 h 1272708"/>
              <a:gd name="connsiteX47" fmla="*/ 2090793 w 4111280"/>
              <a:gd name="connsiteY47" fmla="*/ 1220320 h 1272708"/>
              <a:gd name="connsiteX48" fmla="*/ 2147943 w 4111280"/>
              <a:gd name="connsiteY48" fmla="*/ 1225083 h 1272708"/>
              <a:gd name="connsiteX49" fmla="*/ 2233668 w 4111280"/>
              <a:gd name="connsiteY49" fmla="*/ 1229845 h 1272708"/>
              <a:gd name="connsiteX50" fmla="*/ 2257481 w 4111280"/>
              <a:gd name="connsiteY50" fmla="*/ 1234608 h 1272708"/>
              <a:gd name="connsiteX51" fmla="*/ 2290818 w 4111280"/>
              <a:gd name="connsiteY51" fmla="*/ 1239370 h 1272708"/>
              <a:gd name="connsiteX52" fmla="*/ 2371781 w 4111280"/>
              <a:gd name="connsiteY52" fmla="*/ 1239370 h 1272708"/>
              <a:gd name="connsiteX53" fmla="*/ 2433693 w 4111280"/>
              <a:gd name="connsiteY53" fmla="*/ 1244133 h 1272708"/>
              <a:gd name="connsiteX54" fmla="*/ 2571806 w 4111280"/>
              <a:gd name="connsiteY54" fmla="*/ 1244133 h 1272708"/>
              <a:gd name="connsiteX55" fmla="*/ 2614668 w 4111280"/>
              <a:gd name="connsiteY55" fmla="*/ 1229845 h 1272708"/>
              <a:gd name="connsiteX56" fmla="*/ 2628956 w 4111280"/>
              <a:gd name="connsiteY56" fmla="*/ 1225083 h 1272708"/>
              <a:gd name="connsiteX57" fmla="*/ 2643243 w 4111280"/>
              <a:gd name="connsiteY57" fmla="*/ 1220320 h 1272708"/>
              <a:gd name="connsiteX58" fmla="*/ 2986143 w 4111280"/>
              <a:gd name="connsiteY58" fmla="*/ 1229845 h 1272708"/>
              <a:gd name="connsiteX59" fmla="*/ 3081393 w 4111280"/>
              <a:gd name="connsiteY59" fmla="*/ 1225083 h 1272708"/>
              <a:gd name="connsiteX60" fmla="*/ 3238556 w 4111280"/>
              <a:gd name="connsiteY60" fmla="*/ 1229845 h 1272708"/>
              <a:gd name="connsiteX61" fmla="*/ 3252843 w 4111280"/>
              <a:gd name="connsiteY61" fmla="*/ 1234608 h 1272708"/>
              <a:gd name="connsiteX62" fmla="*/ 3295706 w 4111280"/>
              <a:gd name="connsiteY62" fmla="*/ 1244133 h 1272708"/>
              <a:gd name="connsiteX63" fmla="*/ 3309993 w 4111280"/>
              <a:gd name="connsiteY63" fmla="*/ 1248895 h 1272708"/>
              <a:gd name="connsiteX64" fmla="*/ 3400481 w 4111280"/>
              <a:gd name="connsiteY64" fmla="*/ 1253658 h 1272708"/>
              <a:gd name="connsiteX65" fmla="*/ 3433818 w 4111280"/>
              <a:gd name="connsiteY65" fmla="*/ 1248895 h 1272708"/>
              <a:gd name="connsiteX66" fmla="*/ 3462393 w 4111280"/>
              <a:gd name="connsiteY66" fmla="*/ 1239370 h 1272708"/>
              <a:gd name="connsiteX67" fmla="*/ 3505256 w 4111280"/>
              <a:gd name="connsiteY67" fmla="*/ 1225083 h 1272708"/>
              <a:gd name="connsiteX68" fmla="*/ 3543356 w 4111280"/>
              <a:gd name="connsiteY68" fmla="*/ 1220320 h 1272708"/>
              <a:gd name="connsiteX69" fmla="*/ 3700518 w 4111280"/>
              <a:gd name="connsiteY69" fmla="*/ 1225083 h 1272708"/>
              <a:gd name="connsiteX70" fmla="*/ 3729093 w 4111280"/>
              <a:gd name="connsiteY70" fmla="*/ 1234608 h 1272708"/>
              <a:gd name="connsiteX71" fmla="*/ 3752906 w 4111280"/>
              <a:gd name="connsiteY71" fmla="*/ 1239370 h 1272708"/>
              <a:gd name="connsiteX72" fmla="*/ 3819581 w 4111280"/>
              <a:gd name="connsiteY72" fmla="*/ 1225083 h 1272708"/>
              <a:gd name="connsiteX73" fmla="*/ 3938643 w 4111280"/>
              <a:gd name="connsiteY73" fmla="*/ 1220320 h 1272708"/>
              <a:gd name="connsiteX74" fmla="*/ 3967218 w 4111280"/>
              <a:gd name="connsiteY74" fmla="*/ 1206033 h 1272708"/>
              <a:gd name="connsiteX75" fmla="*/ 3991031 w 4111280"/>
              <a:gd name="connsiteY75" fmla="*/ 1186983 h 1272708"/>
              <a:gd name="connsiteX76" fmla="*/ 4005318 w 4111280"/>
              <a:gd name="connsiteY76" fmla="*/ 1177458 h 1272708"/>
              <a:gd name="connsiteX77" fmla="*/ 4019606 w 4111280"/>
              <a:gd name="connsiteY77" fmla="*/ 1172695 h 1272708"/>
              <a:gd name="connsiteX78" fmla="*/ 4024368 w 4111280"/>
              <a:gd name="connsiteY78" fmla="*/ 1120308 h 1272708"/>
              <a:gd name="connsiteX79" fmla="*/ 4029131 w 4111280"/>
              <a:gd name="connsiteY79" fmla="*/ 1106020 h 1272708"/>
              <a:gd name="connsiteX80" fmla="*/ 4043418 w 4111280"/>
              <a:gd name="connsiteY80" fmla="*/ 1096495 h 1272708"/>
              <a:gd name="connsiteX81" fmla="*/ 4057706 w 4111280"/>
              <a:gd name="connsiteY81" fmla="*/ 1091733 h 1272708"/>
              <a:gd name="connsiteX82" fmla="*/ 4091043 w 4111280"/>
              <a:gd name="connsiteY82" fmla="*/ 1044108 h 1272708"/>
              <a:gd name="connsiteX83" fmla="*/ 4086281 w 4111280"/>
              <a:gd name="connsiteY83" fmla="*/ 1001245 h 1272708"/>
              <a:gd name="connsiteX84" fmla="*/ 4081518 w 4111280"/>
              <a:gd name="connsiteY84" fmla="*/ 986958 h 1272708"/>
              <a:gd name="connsiteX85" fmla="*/ 4076756 w 4111280"/>
              <a:gd name="connsiteY85" fmla="*/ 967908 h 1272708"/>
              <a:gd name="connsiteX86" fmla="*/ 4071993 w 4111280"/>
              <a:gd name="connsiteY86" fmla="*/ 929808 h 1272708"/>
              <a:gd name="connsiteX87" fmla="*/ 4086281 w 4111280"/>
              <a:gd name="connsiteY87" fmla="*/ 867895 h 1272708"/>
              <a:gd name="connsiteX88" fmla="*/ 4091043 w 4111280"/>
              <a:gd name="connsiteY88" fmla="*/ 853608 h 1272708"/>
              <a:gd name="connsiteX89" fmla="*/ 4076756 w 4111280"/>
              <a:gd name="connsiteY89" fmla="*/ 820270 h 1272708"/>
              <a:gd name="connsiteX90" fmla="*/ 4062468 w 4111280"/>
              <a:gd name="connsiteY90" fmla="*/ 791695 h 1272708"/>
              <a:gd name="connsiteX91" fmla="*/ 4071993 w 4111280"/>
              <a:gd name="connsiteY91" fmla="*/ 644058 h 1272708"/>
              <a:gd name="connsiteX92" fmla="*/ 4081518 w 4111280"/>
              <a:gd name="connsiteY92" fmla="*/ 548808 h 1272708"/>
              <a:gd name="connsiteX93" fmla="*/ 4076756 w 4111280"/>
              <a:gd name="connsiteY93" fmla="*/ 491658 h 1272708"/>
              <a:gd name="connsiteX94" fmla="*/ 4076756 w 4111280"/>
              <a:gd name="connsiteY94" fmla="*/ 415458 h 1272708"/>
              <a:gd name="connsiteX95" fmla="*/ 4086281 w 4111280"/>
              <a:gd name="connsiteY95" fmla="*/ 401170 h 1272708"/>
              <a:gd name="connsiteX96" fmla="*/ 4091043 w 4111280"/>
              <a:gd name="connsiteY96" fmla="*/ 386883 h 1272708"/>
              <a:gd name="connsiteX97" fmla="*/ 4081518 w 4111280"/>
              <a:gd name="connsiteY97" fmla="*/ 334495 h 1272708"/>
              <a:gd name="connsiteX98" fmla="*/ 4062468 w 4111280"/>
              <a:gd name="connsiteY98" fmla="*/ 305920 h 1272708"/>
              <a:gd name="connsiteX99" fmla="*/ 4071993 w 4111280"/>
              <a:gd name="connsiteY99" fmla="*/ 263058 h 1272708"/>
              <a:gd name="connsiteX100" fmla="*/ 4091043 w 4111280"/>
              <a:gd name="connsiteY100" fmla="*/ 234483 h 1272708"/>
              <a:gd name="connsiteX101" fmla="*/ 4095806 w 4111280"/>
              <a:gd name="connsiteY101" fmla="*/ 220195 h 1272708"/>
              <a:gd name="connsiteX102" fmla="*/ 4105331 w 4111280"/>
              <a:gd name="connsiteY102" fmla="*/ 205908 h 1272708"/>
              <a:gd name="connsiteX103" fmla="*/ 4105331 w 4111280"/>
              <a:gd name="connsiteY103" fmla="*/ 115420 h 1272708"/>
              <a:gd name="connsiteX104" fmla="*/ 4091043 w 4111280"/>
              <a:gd name="connsiteY104" fmla="*/ 86845 h 1272708"/>
              <a:gd name="connsiteX105" fmla="*/ 4071993 w 4111280"/>
              <a:gd name="connsiteY105" fmla="*/ 72558 h 1272708"/>
              <a:gd name="connsiteX106" fmla="*/ 4043418 w 4111280"/>
              <a:gd name="connsiteY106" fmla="*/ 53508 h 1272708"/>
              <a:gd name="connsiteX107" fmla="*/ 4029131 w 4111280"/>
              <a:gd name="connsiteY107" fmla="*/ 43983 h 1272708"/>
              <a:gd name="connsiteX108" fmla="*/ 3962456 w 4111280"/>
              <a:gd name="connsiteY108" fmla="*/ 29695 h 1272708"/>
              <a:gd name="connsiteX109" fmla="*/ 3786243 w 4111280"/>
              <a:gd name="connsiteY109" fmla="*/ 34458 h 1272708"/>
              <a:gd name="connsiteX110" fmla="*/ 3771956 w 4111280"/>
              <a:gd name="connsiteY110" fmla="*/ 39220 h 1272708"/>
              <a:gd name="connsiteX111" fmla="*/ 3733856 w 4111280"/>
              <a:gd name="connsiteY111" fmla="*/ 48745 h 1272708"/>
              <a:gd name="connsiteX112" fmla="*/ 3657656 w 4111280"/>
              <a:gd name="connsiteY112" fmla="*/ 43983 h 1272708"/>
              <a:gd name="connsiteX113" fmla="*/ 3614793 w 4111280"/>
              <a:gd name="connsiteY113" fmla="*/ 29695 h 1272708"/>
              <a:gd name="connsiteX114" fmla="*/ 3571931 w 4111280"/>
              <a:gd name="connsiteY114" fmla="*/ 15408 h 1272708"/>
              <a:gd name="connsiteX115" fmla="*/ 3538593 w 4111280"/>
              <a:gd name="connsiteY115" fmla="*/ 10645 h 1272708"/>
              <a:gd name="connsiteX116" fmla="*/ 3490968 w 4111280"/>
              <a:gd name="connsiteY116" fmla="*/ 10645 h 1272708"/>
              <a:gd name="connsiteX117" fmla="*/ 3476681 w 4111280"/>
              <a:gd name="connsiteY117" fmla="*/ 20170 h 1272708"/>
              <a:gd name="connsiteX118" fmla="*/ 3400481 w 4111280"/>
              <a:gd name="connsiteY118" fmla="*/ 39220 h 1272708"/>
              <a:gd name="connsiteX119" fmla="*/ 3143306 w 4111280"/>
              <a:gd name="connsiteY119" fmla="*/ 43983 h 1272708"/>
              <a:gd name="connsiteX120" fmla="*/ 3019481 w 4111280"/>
              <a:gd name="connsiteY120" fmla="*/ 34458 h 1272708"/>
              <a:gd name="connsiteX121" fmla="*/ 2990906 w 4111280"/>
              <a:gd name="connsiteY121" fmla="*/ 24933 h 1272708"/>
              <a:gd name="connsiteX122" fmla="*/ 2976618 w 4111280"/>
              <a:gd name="connsiteY122" fmla="*/ 20170 h 1272708"/>
              <a:gd name="connsiteX123" fmla="*/ 2928993 w 4111280"/>
              <a:gd name="connsiteY123" fmla="*/ 29695 h 1272708"/>
              <a:gd name="connsiteX124" fmla="*/ 2905181 w 4111280"/>
              <a:gd name="connsiteY124" fmla="*/ 34458 h 1272708"/>
              <a:gd name="connsiteX125" fmla="*/ 2709918 w 4111280"/>
              <a:gd name="connsiteY125" fmla="*/ 39220 h 1272708"/>
              <a:gd name="connsiteX126" fmla="*/ 2595618 w 4111280"/>
              <a:gd name="connsiteY126" fmla="*/ 34458 h 1272708"/>
              <a:gd name="connsiteX127" fmla="*/ 2581331 w 4111280"/>
              <a:gd name="connsiteY127" fmla="*/ 29695 h 1272708"/>
              <a:gd name="connsiteX128" fmla="*/ 2452743 w 4111280"/>
              <a:gd name="connsiteY128" fmla="*/ 39220 h 1272708"/>
              <a:gd name="connsiteX129" fmla="*/ 2362256 w 4111280"/>
              <a:gd name="connsiteY129" fmla="*/ 43983 h 1272708"/>
              <a:gd name="connsiteX130" fmla="*/ 2238431 w 4111280"/>
              <a:gd name="connsiteY130" fmla="*/ 53508 h 1272708"/>
              <a:gd name="connsiteX131" fmla="*/ 2124131 w 4111280"/>
              <a:gd name="connsiteY131" fmla="*/ 48745 h 1272708"/>
              <a:gd name="connsiteX132" fmla="*/ 1914581 w 4111280"/>
              <a:gd name="connsiteY132" fmla="*/ 43983 h 1272708"/>
              <a:gd name="connsiteX133" fmla="*/ 1852668 w 4111280"/>
              <a:gd name="connsiteY133" fmla="*/ 39220 h 1272708"/>
              <a:gd name="connsiteX134" fmla="*/ 1824093 w 4111280"/>
              <a:gd name="connsiteY134" fmla="*/ 29695 h 1272708"/>
              <a:gd name="connsiteX135" fmla="*/ 1809806 w 4111280"/>
              <a:gd name="connsiteY135" fmla="*/ 24933 h 1272708"/>
              <a:gd name="connsiteX136" fmla="*/ 1728843 w 4111280"/>
              <a:gd name="connsiteY136" fmla="*/ 20170 h 1272708"/>
              <a:gd name="connsiteX137" fmla="*/ 1676456 w 4111280"/>
              <a:gd name="connsiteY137" fmla="*/ 15408 h 1272708"/>
              <a:gd name="connsiteX138" fmla="*/ 1614543 w 4111280"/>
              <a:gd name="connsiteY138" fmla="*/ 20170 h 1272708"/>
              <a:gd name="connsiteX139" fmla="*/ 1590731 w 4111280"/>
              <a:gd name="connsiteY139" fmla="*/ 24933 h 1272708"/>
              <a:gd name="connsiteX140" fmla="*/ 1543106 w 4111280"/>
              <a:gd name="connsiteY140" fmla="*/ 29695 h 1272708"/>
              <a:gd name="connsiteX141" fmla="*/ 1514531 w 4111280"/>
              <a:gd name="connsiteY141" fmla="*/ 34458 h 1272708"/>
              <a:gd name="connsiteX142" fmla="*/ 1485956 w 4111280"/>
              <a:gd name="connsiteY142" fmla="*/ 43983 h 1272708"/>
              <a:gd name="connsiteX143" fmla="*/ 1290693 w 4111280"/>
              <a:gd name="connsiteY143" fmla="*/ 39220 h 1272708"/>
              <a:gd name="connsiteX144" fmla="*/ 1262118 w 4111280"/>
              <a:gd name="connsiteY144" fmla="*/ 34458 h 1272708"/>
              <a:gd name="connsiteX145" fmla="*/ 1066856 w 4111280"/>
              <a:gd name="connsiteY145" fmla="*/ 39220 h 1272708"/>
              <a:gd name="connsiteX146" fmla="*/ 1043043 w 4111280"/>
              <a:gd name="connsiteY146" fmla="*/ 43983 h 1272708"/>
              <a:gd name="connsiteX147" fmla="*/ 1028756 w 4111280"/>
              <a:gd name="connsiteY147" fmla="*/ 48745 h 1272708"/>
              <a:gd name="connsiteX148" fmla="*/ 809681 w 4111280"/>
              <a:gd name="connsiteY148" fmla="*/ 43983 h 1272708"/>
              <a:gd name="connsiteX149" fmla="*/ 752531 w 4111280"/>
              <a:gd name="connsiteY149" fmla="*/ 39220 h 1272708"/>
              <a:gd name="connsiteX150" fmla="*/ 728718 w 4111280"/>
              <a:gd name="connsiteY150" fmla="*/ 34458 h 1272708"/>
              <a:gd name="connsiteX151" fmla="*/ 671568 w 4111280"/>
              <a:gd name="connsiteY151" fmla="*/ 29695 h 1272708"/>
              <a:gd name="connsiteX152" fmla="*/ 623943 w 4111280"/>
              <a:gd name="connsiteY152" fmla="*/ 20170 h 1272708"/>
              <a:gd name="connsiteX153" fmla="*/ 538218 w 4111280"/>
              <a:gd name="connsiteY153" fmla="*/ 24933 h 1272708"/>
              <a:gd name="connsiteX154" fmla="*/ 466781 w 4111280"/>
              <a:gd name="connsiteY154" fmla="*/ 34458 h 1272708"/>
              <a:gd name="connsiteX155" fmla="*/ 452493 w 4111280"/>
              <a:gd name="connsiteY155" fmla="*/ 39220 h 1272708"/>
              <a:gd name="connsiteX156" fmla="*/ 319143 w 4111280"/>
              <a:gd name="connsiteY156" fmla="*/ 34458 h 1272708"/>
              <a:gd name="connsiteX157" fmla="*/ 271518 w 4111280"/>
              <a:gd name="connsiteY157" fmla="*/ 29695 h 1272708"/>
              <a:gd name="connsiteX158" fmla="*/ 223893 w 4111280"/>
              <a:gd name="connsiteY158" fmla="*/ 20170 h 1272708"/>
              <a:gd name="connsiteX159" fmla="*/ 123881 w 4111280"/>
              <a:gd name="connsiteY159" fmla="*/ 15408 h 1272708"/>
              <a:gd name="connsiteX160" fmla="*/ 85781 w 4111280"/>
              <a:gd name="connsiteY160" fmla="*/ 20170 h 1272708"/>
              <a:gd name="connsiteX161" fmla="*/ 71493 w 4111280"/>
              <a:gd name="connsiteY161" fmla="*/ 29695 h 1272708"/>
              <a:gd name="connsiteX162" fmla="*/ 42918 w 4111280"/>
              <a:gd name="connsiteY162" fmla="*/ 39220 h 1272708"/>
              <a:gd name="connsiteX163" fmla="*/ 28631 w 4111280"/>
              <a:gd name="connsiteY163" fmla="*/ 43983 h 1272708"/>
              <a:gd name="connsiteX164" fmla="*/ 14343 w 4111280"/>
              <a:gd name="connsiteY164" fmla="*/ 48745 h 1272708"/>
              <a:gd name="connsiteX165" fmla="*/ 56 w 4111280"/>
              <a:gd name="connsiteY165" fmla="*/ 58270 h 1272708"/>
              <a:gd name="connsiteX166" fmla="*/ 9581 w 4111280"/>
              <a:gd name="connsiteY166" fmla="*/ 810745 h 1272708"/>
              <a:gd name="connsiteX167" fmla="*/ 14343 w 4111280"/>
              <a:gd name="connsiteY167" fmla="*/ 1144120 h 1272708"/>
              <a:gd name="connsiteX168" fmla="*/ 23868 w 4111280"/>
              <a:gd name="connsiteY168" fmla="*/ 1177458 h 1272708"/>
              <a:gd name="connsiteX169" fmla="*/ 19106 w 4111280"/>
              <a:gd name="connsiteY169" fmla="*/ 1210795 h 1272708"/>
              <a:gd name="connsiteX0" fmla="*/ 19050 w 4111224"/>
              <a:gd name="connsiteY0" fmla="*/ 1235470 h 1297383"/>
              <a:gd name="connsiteX1" fmla="*/ 61912 w 4111224"/>
              <a:gd name="connsiteY1" fmla="*/ 1244995 h 1297383"/>
              <a:gd name="connsiteX2" fmla="*/ 76200 w 4111224"/>
              <a:gd name="connsiteY2" fmla="*/ 1254520 h 1297383"/>
              <a:gd name="connsiteX3" fmla="*/ 90487 w 4111224"/>
              <a:gd name="connsiteY3" fmla="*/ 1259283 h 1297383"/>
              <a:gd name="connsiteX4" fmla="*/ 204787 w 4111224"/>
              <a:gd name="connsiteY4" fmla="*/ 1254520 h 1297383"/>
              <a:gd name="connsiteX5" fmla="*/ 233362 w 4111224"/>
              <a:gd name="connsiteY5" fmla="*/ 1244995 h 1297383"/>
              <a:gd name="connsiteX6" fmla="*/ 247650 w 4111224"/>
              <a:gd name="connsiteY6" fmla="*/ 1240233 h 1297383"/>
              <a:gd name="connsiteX7" fmla="*/ 261937 w 4111224"/>
              <a:gd name="connsiteY7" fmla="*/ 1235470 h 1297383"/>
              <a:gd name="connsiteX8" fmla="*/ 295275 w 4111224"/>
              <a:gd name="connsiteY8" fmla="*/ 1244995 h 1297383"/>
              <a:gd name="connsiteX9" fmla="*/ 309562 w 4111224"/>
              <a:gd name="connsiteY9" fmla="*/ 1254520 h 1297383"/>
              <a:gd name="connsiteX10" fmla="*/ 519112 w 4111224"/>
              <a:gd name="connsiteY10" fmla="*/ 1254520 h 1297383"/>
              <a:gd name="connsiteX11" fmla="*/ 552450 w 4111224"/>
              <a:gd name="connsiteY11" fmla="*/ 1268808 h 1297383"/>
              <a:gd name="connsiteX12" fmla="*/ 566737 w 4111224"/>
              <a:gd name="connsiteY12" fmla="*/ 1273570 h 1297383"/>
              <a:gd name="connsiteX13" fmla="*/ 576262 w 4111224"/>
              <a:gd name="connsiteY13" fmla="*/ 1259283 h 1297383"/>
              <a:gd name="connsiteX14" fmla="*/ 614362 w 4111224"/>
              <a:gd name="connsiteY14" fmla="*/ 1268808 h 1297383"/>
              <a:gd name="connsiteX15" fmla="*/ 628650 w 4111224"/>
              <a:gd name="connsiteY15" fmla="*/ 1283095 h 1297383"/>
              <a:gd name="connsiteX16" fmla="*/ 642937 w 4111224"/>
              <a:gd name="connsiteY16" fmla="*/ 1287858 h 1297383"/>
              <a:gd name="connsiteX17" fmla="*/ 657225 w 4111224"/>
              <a:gd name="connsiteY17" fmla="*/ 1297383 h 1297383"/>
              <a:gd name="connsiteX18" fmla="*/ 719137 w 4111224"/>
              <a:gd name="connsiteY18" fmla="*/ 1292620 h 1297383"/>
              <a:gd name="connsiteX19" fmla="*/ 733425 w 4111224"/>
              <a:gd name="connsiteY19" fmla="*/ 1287858 h 1297383"/>
              <a:gd name="connsiteX20" fmla="*/ 752475 w 4111224"/>
              <a:gd name="connsiteY20" fmla="*/ 1283095 h 1297383"/>
              <a:gd name="connsiteX21" fmla="*/ 766762 w 4111224"/>
              <a:gd name="connsiteY21" fmla="*/ 1278333 h 1297383"/>
              <a:gd name="connsiteX22" fmla="*/ 838200 w 4111224"/>
              <a:gd name="connsiteY22" fmla="*/ 1273570 h 1297383"/>
              <a:gd name="connsiteX23" fmla="*/ 876300 w 4111224"/>
              <a:gd name="connsiteY23" fmla="*/ 1268808 h 1297383"/>
              <a:gd name="connsiteX24" fmla="*/ 904875 w 4111224"/>
              <a:gd name="connsiteY24" fmla="*/ 1259283 h 1297383"/>
              <a:gd name="connsiteX25" fmla="*/ 919162 w 4111224"/>
              <a:gd name="connsiteY25" fmla="*/ 1254520 h 1297383"/>
              <a:gd name="connsiteX26" fmla="*/ 1081087 w 4111224"/>
              <a:gd name="connsiteY26" fmla="*/ 1264045 h 1297383"/>
              <a:gd name="connsiteX27" fmla="*/ 1095375 w 4111224"/>
              <a:gd name="connsiteY27" fmla="*/ 1268808 h 1297383"/>
              <a:gd name="connsiteX28" fmla="*/ 1109662 w 4111224"/>
              <a:gd name="connsiteY28" fmla="*/ 1278333 h 1297383"/>
              <a:gd name="connsiteX29" fmla="*/ 1214437 w 4111224"/>
              <a:gd name="connsiteY29" fmla="*/ 1273570 h 1297383"/>
              <a:gd name="connsiteX30" fmla="*/ 1257300 w 4111224"/>
              <a:gd name="connsiteY30" fmla="*/ 1254520 h 1297383"/>
              <a:gd name="connsiteX31" fmla="*/ 1285875 w 4111224"/>
              <a:gd name="connsiteY31" fmla="*/ 1249758 h 1297383"/>
              <a:gd name="connsiteX32" fmla="*/ 1500187 w 4111224"/>
              <a:gd name="connsiteY32" fmla="*/ 1254520 h 1297383"/>
              <a:gd name="connsiteX33" fmla="*/ 1543050 w 4111224"/>
              <a:gd name="connsiteY33" fmla="*/ 1268808 h 1297383"/>
              <a:gd name="connsiteX34" fmla="*/ 1557337 w 4111224"/>
              <a:gd name="connsiteY34" fmla="*/ 1273570 h 1297383"/>
              <a:gd name="connsiteX35" fmla="*/ 1590675 w 4111224"/>
              <a:gd name="connsiteY35" fmla="*/ 1268808 h 1297383"/>
              <a:gd name="connsiteX36" fmla="*/ 1604962 w 4111224"/>
              <a:gd name="connsiteY36" fmla="*/ 1264045 h 1297383"/>
              <a:gd name="connsiteX37" fmla="*/ 1628775 w 4111224"/>
              <a:gd name="connsiteY37" fmla="*/ 1259283 h 1297383"/>
              <a:gd name="connsiteX38" fmla="*/ 1800225 w 4111224"/>
              <a:gd name="connsiteY38" fmla="*/ 1264045 h 1297383"/>
              <a:gd name="connsiteX39" fmla="*/ 1857375 w 4111224"/>
              <a:gd name="connsiteY39" fmla="*/ 1268808 h 1297383"/>
              <a:gd name="connsiteX40" fmla="*/ 1905000 w 4111224"/>
              <a:gd name="connsiteY40" fmla="*/ 1283095 h 1297383"/>
              <a:gd name="connsiteX41" fmla="*/ 1919287 w 4111224"/>
              <a:gd name="connsiteY41" fmla="*/ 1287858 h 1297383"/>
              <a:gd name="connsiteX42" fmla="*/ 1933575 w 4111224"/>
              <a:gd name="connsiteY42" fmla="*/ 1297383 h 1297383"/>
              <a:gd name="connsiteX43" fmla="*/ 1985962 w 4111224"/>
              <a:gd name="connsiteY43" fmla="*/ 1287858 h 1297383"/>
              <a:gd name="connsiteX44" fmla="*/ 2000250 w 4111224"/>
              <a:gd name="connsiteY44" fmla="*/ 1278333 h 1297383"/>
              <a:gd name="connsiteX45" fmla="*/ 2014537 w 4111224"/>
              <a:gd name="connsiteY45" fmla="*/ 1273570 h 1297383"/>
              <a:gd name="connsiteX46" fmla="*/ 2043112 w 4111224"/>
              <a:gd name="connsiteY46" fmla="*/ 1254520 h 1297383"/>
              <a:gd name="connsiteX47" fmla="*/ 2090737 w 4111224"/>
              <a:gd name="connsiteY47" fmla="*/ 1244995 h 1297383"/>
              <a:gd name="connsiteX48" fmla="*/ 2147887 w 4111224"/>
              <a:gd name="connsiteY48" fmla="*/ 1249758 h 1297383"/>
              <a:gd name="connsiteX49" fmla="*/ 2233612 w 4111224"/>
              <a:gd name="connsiteY49" fmla="*/ 1254520 h 1297383"/>
              <a:gd name="connsiteX50" fmla="*/ 2257425 w 4111224"/>
              <a:gd name="connsiteY50" fmla="*/ 1259283 h 1297383"/>
              <a:gd name="connsiteX51" fmla="*/ 2290762 w 4111224"/>
              <a:gd name="connsiteY51" fmla="*/ 1264045 h 1297383"/>
              <a:gd name="connsiteX52" fmla="*/ 2371725 w 4111224"/>
              <a:gd name="connsiteY52" fmla="*/ 1264045 h 1297383"/>
              <a:gd name="connsiteX53" fmla="*/ 2433637 w 4111224"/>
              <a:gd name="connsiteY53" fmla="*/ 1268808 h 1297383"/>
              <a:gd name="connsiteX54" fmla="*/ 2571750 w 4111224"/>
              <a:gd name="connsiteY54" fmla="*/ 1268808 h 1297383"/>
              <a:gd name="connsiteX55" fmla="*/ 2614612 w 4111224"/>
              <a:gd name="connsiteY55" fmla="*/ 1254520 h 1297383"/>
              <a:gd name="connsiteX56" fmla="*/ 2628900 w 4111224"/>
              <a:gd name="connsiteY56" fmla="*/ 1249758 h 1297383"/>
              <a:gd name="connsiteX57" fmla="*/ 2643187 w 4111224"/>
              <a:gd name="connsiteY57" fmla="*/ 1244995 h 1297383"/>
              <a:gd name="connsiteX58" fmla="*/ 2986087 w 4111224"/>
              <a:gd name="connsiteY58" fmla="*/ 1254520 h 1297383"/>
              <a:gd name="connsiteX59" fmla="*/ 3081337 w 4111224"/>
              <a:gd name="connsiteY59" fmla="*/ 1249758 h 1297383"/>
              <a:gd name="connsiteX60" fmla="*/ 3238500 w 4111224"/>
              <a:gd name="connsiteY60" fmla="*/ 1254520 h 1297383"/>
              <a:gd name="connsiteX61" fmla="*/ 3252787 w 4111224"/>
              <a:gd name="connsiteY61" fmla="*/ 1259283 h 1297383"/>
              <a:gd name="connsiteX62" fmla="*/ 3295650 w 4111224"/>
              <a:gd name="connsiteY62" fmla="*/ 1268808 h 1297383"/>
              <a:gd name="connsiteX63" fmla="*/ 3309937 w 4111224"/>
              <a:gd name="connsiteY63" fmla="*/ 1273570 h 1297383"/>
              <a:gd name="connsiteX64" fmla="*/ 3400425 w 4111224"/>
              <a:gd name="connsiteY64" fmla="*/ 1278333 h 1297383"/>
              <a:gd name="connsiteX65" fmla="*/ 3433762 w 4111224"/>
              <a:gd name="connsiteY65" fmla="*/ 1273570 h 1297383"/>
              <a:gd name="connsiteX66" fmla="*/ 3462337 w 4111224"/>
              <a:gd name="connsiteY66" fmla="*/ 1264045 h 1297383"/>
              <a:gd name="connsiteX67" fmla="*/ 3505200 w 4111224"/>
              <a:gd name="connsiteY67" fmla="*/ 1249758 h 1297383"/>
              <a:gd name="connsiteX68" fmla="*/ 3543300 w 4111224"/>
              <a:gd name="connsiteY68" fmla="*/ 1244995 h 1297383"/>
              <a:gd name="connsiteX69" fmla="*/ 3700462 w 4111224"/>
              <a:gd name="connsiteY69" fmla="*/ 1249758 h 1297383"/>
              <a:gd name="connsiteX70" fmla="*/ 3729037 w 4111224"/>
              <a:gd name="connsiteY70" fmla="*/ 1259283 h 1297383"/>
              <a:gd name="connsiteX71" fmla="*/ 3752850 w 4111224"/>
              <a:gd name="connsiteY71" fmla="*/ 1264045 h 1297383"/>
              <a:gd name="connsiteX72" fmla="*/ 3819525 w 4111224"/>
              <a:gd name="connsiteY72" fmla="*/ 1249758 h 1297383"/>
              <a:gd name="connsiteX73" fmla="*/ 3938587 w 4111224"/>
              <a:gd name="connsiteY73" fmla="*/ 1244995 h 1297383"/>
              <a:gd name="connsiteX74" fmla="*/ 3967162 w 4111224"/>
              <a:gd name="connsiteY74" fmla="*/ 1230708 h 1297383"/>
              <a:gd name="connsiteX75" fmla="*/ 3990975 w 4111224"/>
              <a:gd name="connsiteY75" fmla="*/ 1211658 h 1297383"/>
              <a:gd name="connsiteX76" fmla="*/ 4005262 w 4111224"/>
              <a:gd name="connsiteY76" fmla="*/ 1202133 h 1297383"/>
              <a:gd name="connsiteX77" fmla="*/ 4019550 w 4111224"/>
              <a:gd name="connsiteY77" fmla="*/ 1197370 h 1297383"/>
              <a:gd name="connsiteX78" fmla="*/ 4024312 w 4111224"/>
              <a:gd name="connsiteY78" fmla="*/ 1144983 h 1297383"/>
              <a:gd name="connsiteX79" fmla="*/ 4029075 w 4111224"/>
              <a:gd name="connsiteY79" fmla="*/ 1130695 h 1297383"/>
              <a:gd name="connsiteX80" fmla="*/ 4043362 w 4111224"/>
              <a:gd name="connsiteY80" fmla="*/ 1121170 h 1297383"/>
              <a:gd name="connsiteX81" fmla="*/ 4057650 w 4111224"/>
              <a:gd name="connsiteY81" fmla="*/ 1116408 h 1297383"/>
              <a:gd name="connsiteX82" fmla="*/ 4090987 w 4111224"/>
              <a:gd name="connsiteY82" fmla="*/ 1068783 h 1297383"/>
              <a:gd name="connsiteX83" fmla="*/ 4086225 w 4111224"/>
              <a:gd name="connsiteY83" fmla="*/ 1025920 h 1297383"/>
              <a:gd name="connsiteX84" fmla="*/ 4081462 w 4111224"/>
              <a:gd name="connsiteY84" fmla="*/ 1011633 h 1297383"/>
              <a:gd name="connsiteX85" fmla="*/ 4076700 w 4111224"/>
              <a:gd name="connsiteY85" fmla="*/ 992583 h 1297383"/>
              <a:gd name="connsiteX86" fmla="*/ 4071937 w 4111224"/>
              <a:gd name="connsiteY86" fmla="*/ 954483 h 1297383"/>
              <a:gd name="connsiteX87" fmla="*/ 4086225 w 4111224"/>
              <a:gd name="connsiteY87" fmla="*/ 892570 h 1297383"/>
              <a:gd name="connsiteX88" fmla="*/ 4090987 w 4111224"/>
              <a:gd name="connsiteY88" fmla="*/ 878283 h 1297383"/>
              <a:gd name="connsiteX89" fmla="*/ 4076700 w 4111224"/>
              <a:gd name="connsiteY89" fmla="*/ 844945 h 1297383"/>
              <a:gd name="connsiteX90" fmla="*/ 4062412 w 4111224"/>
              <a:gd name="connsiteY90" fmla="*/ 816370 h 1297383"/>
              <a:gd name="connsiteX91" fmla="*/ 4071937 w 4111224"/>
              <a:gd name="connsiteY91" fmla="*/ 668733 h 1297383"/>
              <a:gd name="connsiteX92" fmla="*/ 4081462 w 4111224"/>
              <a:gd name="connsiteY92" fmla="*/ 573483 h 1297383"/>
              <a:gd name="connsiteX93" fmla="*/ 4076700 w 4111224"/>
              <a:gd name="connsiteY93" fmla="*/ 516333 h 1297383"/>
              <a:gd name="connsiteX94" fmla="*/ 4076700 w 4111224"/>
              <a:gd name="connsiteY94" fmla="*/ 440133 h 1297383"/>
              <a:gd name="connsiteX95" fmla="*/ 4086225 w 4111224"/>
              <a:gd name="connsiteY95" fmla="*/ 425845 h 1297383"/>
              <a:gd name="connsiteX96" fmla="*/ 4090987 w 4111224"/>
              <a:gd name="connsiteY96" fmla="*/ 411558 h 1297383"/>
              <a:gd name="connsiteX97" fmla="*/ 4081462 w 4111224"/>
              <a:gd name="connsiteY97" fmla="*/ 359170 h 1297383"/>
              <a:gd name="connsiteX98" fmla="*/ 4062412 w 4111224"/>
              <a:gd name="connsiteY98" fmla="*/ 330595 h 1297383"/>
              <a:gd name="connsiteX99" fmla="*/ 4071937 w 4111224"/>
              <a:gd name="connsiteY99" fmla="*/ 287733 h 1297383"/>
              <a:gd name="connsiteX100" fmla="*/ 4090987 w 4111224"/>
              <a:gd name="connsiteY100" fmla="*/ 259158 h 1297383"/>
              <a:gd name="connsiteX101" fmla="*/ 4095750 w 4111224"/>
              <a:gd name="connsiteY101" fmla="*/ 244870 h 1297383"/>
              <a:gd name="connsiteX102" fmla="*/ 4105275 w 4111224"/>
              <a:gd name="connsiteY102" fmla="*/ 230583 h 1297383"/>
              <a:gd name="connsiteX103" fmla="*/ 4105275 w 4111224"/>
              <a:gd name="connsiteY103" fmla="*/ 140095 h 1297383"/>
              <a:gd name="connsiteX104" fmla="*/ 4090987 w 4111224"/>
              <a:gd name="connsiteY104" fmla="*/ 111520 h 1297383"/>
              <a:gd name="connsiteX105" fmla="*/ 4071937 w 4111224"/>
              <a:gd name="connsiteY105" fmla="*/ 97233 h 1297383"/>
              <a:gd name="connsiteX106" fmla="*/ 4043362 w 4111224"/>
              <a:gd name="connsiteY106" fmla="*/ 78183 h 1297383"/>
              <a:gd name="connsiteX107" fmla="*/ 4029075 w 4111224"/>
              <a:gd name="connsiteY107" fmla="*/ 68658 h 1297383"/>
              <a:gd name="connsiteX108" fmla="*/ 3962400 w 4111224"/>
              <a:gd name="connsiteY108" fmla="*/ 54370 h 1297383"/>
              <a:gd name="connsiteX109" fmla="*/ 3786187 w 4111224"/>
              <a:gd name="connsiteY109" fmla="*/ 59133 h 1297383"/>
              <a:gd name="connsiteX110" fmla="*/ 3771900 w 4111224"/>
              <a:gd name="connsiteY110" fmla="*/ 63895 h 1297383"/>
              <a:gd name="connsiteX111" fmla="*/ 3733800 w 4111224"/>
              <a:gd name="connsiteY111" fmla="*/ 73420 h 1297383"/>
              <a:gd name="connsiteX112" fmla="*/ 3657600 w 4111224"/>
              <a:gd name="connsiteY112" fmla="*/ 68658 h 1297383"/>
              <a:gd name="connsiteX113" fmla="*/ 3614737 w 4111224"/>
              <a:gd name="connsiteY113" fmla="*/ 54370 h 1297383"/>
              <a:gd name="connsiteX114" fmla="*/ 3571875 w 4111224"/>
              <a:gd name="connsiteY114" fmla="*/ 40083 h 1297383"/>
              <a:gd name="connsiteX115" fmla="*/ 3538537 w 4111224"/>
              <a:gd name="connsiteY115" fmla="*/ 35320 h 1297383"/>
              <a:gd name="connsiteX116" fmla="*/ 3490912 w 4111224"/>
              <a:gd name="connsiteY116" fmla="*/ 35320 h 1297383"/>
              <a:gd name="connsiteX117" fmla="*/ 3476625 w 4111224"/>
              <a:gd name="connsiteY117" fmla="*/ 44845 h 1297383"/>
              <a:gd name="connsiteX118" fmla="*/ 3400425 w 4111224"/>
              <a:gd name="connsiteY118" fmla="*/ 63895 h 1297383"/>
              <a:gd name="connsiteX119" fmla="*/ 3143250 w 4111224"/>
              <a:gd name="connsiteY119" fmla="*/ 68658 h 1297383"/>
              <a:gd name="connsiteX120" fmla="*/ 3019425 w 4111224"/>
              <a:gd name="connsiteY120" fmla="*/ 59133 h 1297383"/>
              <a:gd name="connsiteX121" fmla="*/ 2990850 w 4111224"/>
              <a:gd name="connsiteY121" fmla="*/ 49608 h 1297383"/>
              <a:gd name="connsiteX122" fmla="*/ 2976562 w 4111224"/>
              <a:gd name="connsiteY122" fmla="*/ 44845 h 1297383"/>
              <a:gd name="connsiteX123" fmla="*/ 2928937 w 4111224"/>
              <a:gd name="connsiteY123" fmla="*/ 54370 h 1297383"/>
              <a:gd name="connsiteX124" fmla="*/ 2905125 w 4111224"/>
              <a:gd name="connsiteY124" fmla="*/ 59133 h 1297383"/>
              <a:gd name="connsiteX125" fmla="*/ 2709862 w 4111224"/>
              <a:gd name="connsiteY125" fmla="*/ 63895 h 1297383"/>
              <a:gd name="connsiteX126" fmla="*/ 2595562 w 4111224"/>
              <a:gd name="connsiteY126" fmla="*/ 59133 h 1297383"/>
              <a:gd name="connsiteX127" fmla="*/ 2581275 w 4111224"/>
              <a:gd name="connsiteY127" fmla="*/ 54370 h 1297383"/>
              <a:gd name="connsiteX128" fmla="*/ 2452687 w 4111224"/>
              <a:gd name="connsiteY128" fmla="*/ 63895 h 1297383"/>
              <a:gd name="connsiteX129" fmla="*/ 2362200 w 4111224"/>
              <a:gd name="connsiteY129" fmla="*/ 68658 h 1297383"/>
              <a:gd name="connsiteX130" fmla="*/ 2238375 w 4111224"/>
              <a:gd name="connsiteY130" fmla="*/ 78183 h 1297383"/>
              <a:gd name="connsiteX131" fmla="*/ 2124075 w 4111224"/>
              <a:gd name="connsiteY131" fmla="*/ 73420 h 1297383"/>
              <a:gd name="connsiteX132" fmla="*/ 1914525 w 4111224"/>
              <a:gd name="connsiteY132" fmla="*/ 68658 h 1297383"/>
              <a:gd name="connsiteX133" fmla="*/ 1852612 w 4111224"/>
              <a:gd name="connsiteY133" fmla="*/ 63895 h 1297383"/>
              <a:gd name="connsiteX134" fmla="*/ 1824037 w 4111224"/>
              <a:gd name="connsiteY134" fmla="*/ 54370 h 1297383"/>
              <a:gd name="connsiteX135" fmla="*/ 1809750 w 4111224"/>
              <a:gd name="connsiteY135" fmla="*/ 49608 h 1297383"/>
              <a:gd name="connsiteX136" fmla="*/ 1728787 w 4111224"/>
              <a:gd name="connsiteY136" fmla="*/ 44845 h 1297383"/>
              <a:gd name="connsiteX137" fmla="*/ 1676400 w 4111224"/>
              <a:gd name="connsiteY137" fmla="*/ 40083 h 1297383"/>
              <a:gd name="connsiteX138" fmla="*/ 1614487 w 4111224"/>
              <a:gd name="connsiteY138" fmla="*/ 44845 h 1297383"/>
              <a:gd name="connsiteX139" fmla="*/ 1590675 w 4111224"/>
              <a:gd name="connsiteY139" fmla="*/ 49608 h 1297383"/>
              <a:gd name="connsiteX140" fmla="*/ 1543050 w 4111224"/>
              <a:gd name="connsiteY140" fmla="*/ 54370 h 1297383"/>
              <a:gd name="connsiteX141" fmla="*/ 1514475 w 4111224"/>
              <a:gd name="connsiteY141" fmla="*/ 59133 h 1297383"/>
              <a:gd name="connsiteX142" fmla="*/ 1485900 w 4111224"/>
              <a:gd name="connsiteY142" fmla="*/ 68658 h 1297383"/>
              <a:gd name="connsiteX143" fmla="*/ 1290637 w 4111224"/>
              <a:gd name="connsiteY143" fmla="*/ 63895 h 1297383"/>
              <a:gd name="connsiteX144" fmla="*/ 1262062 w 4111224"/>
              <a:gd name="connsiteY144" fmla="*/ 59133 h 1297383"/>
              <a:gd name="connsiteX145" fmla="*/ 1066800 w 4111224"/>
              <a:gd name="connsiteY145" fmla="*/ 63895 h 1297383"/>
              <a:gd name="connsiteX146" fmla="*/ 1042987 w 4111224"/>
              <a:gd name="connsiteY146" fmla="*/ 68658 h 1297383"/>
              <a:gd name="connsiteX147" fmla="*/ 1028700 w 4111224"/>
              <a:gd name="connsiteY147" fmla="*/ 73420 h 1297383"/>
              <a:gd name="connsiteX148" fmla="*/ 809625 w 4111224"/>
              <a:gd name="connsiteY148" fmla="*/ 68658 h 1297383"/>
              <a:gd name="connsiteX149" fmla="*/ 752475 w 4111224"/>
              <a:gd name="connsiteY149" fmla="*/ 63895 h 1297383"/>
              <a:gd name="connsiteX150" fmla="*/ 728662 w 4111224"/>
              <a:gd name="connsiteY150" fmla="*/ 59133 h 1297383"/>
              <a:gd name="connsiteX151" fmla="*/ 671512 w 4111224"/>
              <a:gd name="connsiteY151" fmla="*/ 54370 h 1297383"/>
              <a:gd name="connsiteX152" fmla="*/ 623887 w 4111224"/>
              <a:gd name="connsiteY152" fmla="*/ 44845 h 1297383"/>
              <a:gd name="connsiteX153" fmla="*/ 538162 w 4111224"/>
              <a:gd name="connsiteY153" fmla="*/ 49608 h 1297383"/>
              <a:gd name="connsiteX154" fmla="*/ 466725 w 4111224"/>
              <a:gd name="connsiteY154" fmla="*/ 59133 h 1297383"/>
              <a:gd name="connsiteX155" fmla="*/ 452437 w 4111224"/>
              <a:gd name="connsiteY155" fmla="*/ 63895 h 1297383"/>
              <a:gd name="connsiteX156" fmla="*/ 319087 w 4111224"/>
              <a:gd name="connsiteY156" fmla="*/ 59133 h 1297383"/>
              <a:gd name="connsiteX157" fmla="*/ 271462 w 4111224"/>
              <a:gd name="connsiteY157" fmla="*/ 54370 h 1297383"/>
              <a:gd name="connsiteX158" fmla="*/ 223837 w 4111224"/>
              <a:gd name="connsiteY158" fmla="*/ 44845 h 1297383"/>
              <a:gd name="connsiteX159" fmla="*/ 123825 w 4111224"/>
              <a:gd name="connsiteY159" fmla="*/ 40083 h 1297383"/>
              <a:gd name="connsiteX160" fmla="*/ 85725 w 4111224"/>
              <a:gd name="connsiteY160" fmla="*/ 44845 h 1297383"/>
              <a:gd name="connsiteX161" fmla="*/ 71437 w 4111224"/>
              <a:gd name="connsiteY161" fmla="*/ 54370 h 1297383"/>
              <a:gd name="connsiteX162" fmla="*/ 42862 w 4111224"/>
              <a:gd name="connsiteY162" fmla="*/ 63895 h 1297383"/>
              <a:gd name="connsiteX163" fmla="*/ 28575 w 4111224"/>
              <a:gd name="connsiteY163" fmla="*/ 68658 h 1297383"/>
              <a:gd name="connsiteX164" fmla="*/ 14287 w 4111224"/>
              <a:gd name="connsiteY164" fmla="*/ 73420 h 1297383"/>
              <a:gd name="connsiteX165" fmla="*/ 0 w 4111224"/>
              <a:gd name="connsiteY165" fmla="*/ 82945 h 1297383"/>
              <a:gd name="connsiteX166" fmla="*/ 14287 w 4111224"/>
              <a:gd name="connsiteY166" fmla="*/ 1168795 h 1297383"/>
              <a:gd name="connsiteX167" fmla="*/ 23812 w 4111224"/>
              <a:gd name="connsiteY167" fmla="*/ 1202133 h 1297383"/>
              <a:gd name="connsiteX168" fmla="*/ 19050 w 4111224"/>
              <a:gd name="connsiteY168" fmla="*/ 1235470 h 1297383"/>
              <a:gd name="connsiteX0" fmla="*/ 19203 w 4111377"/>
              <a:gd name="connsiteY0" fmla="*/ 1237938 h 1299851"/>
              <a:gd name="connsiteX1" fmla="*/ 62065 w 4111377"/>
              <a:gd name="connsiteY1" fmla="*/ 1247463 h 1299851"/>
              <a:gd name="connsiteX2" fmla="*/ 76353 w 4111377"/>
              <a:gd name="connsiteY2" fmla="*/ 1256988 h 1299851"/>
              <a:gd name="connsiteX3" fmla="*/ 90640 w 4111377"/>
              <a:gd name="connsiteY3" fmla="*/ 1261751 h 1299851"/>
              <a:gd name="connsiteX4" fmla="*/ 204940 w 4111377"/>
              <a:gd name="connsiteY4" fmla="*/ 1256988 h 1299851"/>
              <a:gd name="connsiteX5" fmla="*/ 233515 w 4111377"/>
              <a:gd name="connsiteY5" fmla="*/ 1247463 h 1299851"/>
              <a:gd name="connsiteX6" fmla="*/ 247803 w 4111377"/>
              <a:gd name="connsiteY6" fmla="*/ 1242701 h 1299851"/>
              <a:gd name="connsiteX7" fmla="*/ 262090 w 4111377"/>
              <a:gd name="connsiteY7" fmla="*/ 1237938 h 1299851"/>
              <a:gd name="connsiteX8" fmla="*/ 295428 w 4111377"/>
              <a:gd name="connsiteY8" fmla="*/ 1247463 h 1299851"/>
              <a:gd name="connsiteX9" fmla="*/ 309715 w 4111377"/>
              <a:gd name="connsiteY9" fmla="*/ 1256988 h 1299851"/>
              <a:gd name="connsiteX10" fmla="*/ 519265 w 4111377"/>
              <a:gd name="connsiteY10" fmla="*/ 1256988 h 1299851"/>
              <a:gd name="connsiteX11" fmla="*/ 552603 w 4111377"/>
              <a:gd name="connsiteY11" fmla="*/ 1271276 h 1299851"/>
              <a:gd name="connsiteX12" fmla="*/ 566890 w 4111377"/>
              <a:gd name="connsiteY12" fmla="*/ 1276038 h 1299851"/>
              <a:gd name="connsiteX13" fmla="*/ 576415 w 4111377"/>
              <a:gd name="connsiteY13" fmla="*/ 1261751 h 1299851"/>
              <a:gd name="connsiteX14" fmla="*/ 614515 w 4111377"/>
              <a:gd name="connsiteY14" fmla="*/ 1271276 h 1299851"/>
              <a:gd name="connsiteX15" fmla="*/ 628803 w 4111377"/>
              <a:gd name="connsiteY15" fmla="*/ 1285563 h 1299851"/>
              <a:gd name="connsiteX16" fmla="*/ 643090 w 4111377"/>
              <a:gd name="connsiteY16" fmla="*/ 1290326 h 1299851"/>
              <a:gd name="connsiteX17" fmla="*/ 657378 w 4111377"/>
              <a:gd name="connsiteY17" fmla="*/ 1299851 h 1299851"/>
              <a:gd name="connsiteX18" fmla="*/ 719290 w 4111377"/>
              <a:gd name="connsiteY18" fmla="*/ 1295088 h 1299851"/>
              <a:gd name="connsiteX19" fmla="*/ 733578 w 4111377"/>
              <a:gd name="connsiteY19" fmla="*/ 1290326 h 1299851"/>
              <a:gd name="connsiteX20" fmla="*/ 752628 w 4111377"/>
              <a:gd name="connsiteY20" fmla="*/ 1285563 h 1299851"/>
              <a:gd name="connsiteX21" fmla="*/ 766915 w 4111377"/>
              <a:gd name="connsiteY21" fmla="*/ 1280801 h 1299851"/>
              <a:gd name="connsiteX22" fmla="*/ 838353 w 4111377"/>
              <a:gd name="connsiteY22" fmla="*/ 1276038 h 1299851"/>
              <a:gd name="connsiteX23" fmla="*/ 876453 w 4111377"/>
              <a:gd name="connsiteY23" fmla="*/ 1271276 h 1299851"/>
              <a:gd name="connsiteX24" fmla="*/ 905028 w 4111377"/>
              <a:gd name="connsiteY24" fmla="*/ 1261751 h 1299851"/>
              <a:gd name="connsiteX25" fmla="*/ 919315 w 4111377"/>
              <a:gd name="connsiteY25" fmla="*/ 1256988 h 1299851"/>
              <a:gd name="connsiteX26" fmla="*/ 1081240 w 4111377"/>
              <a:gd name="connsiteY26" fmla="*/ 1266513 h 1299851"/>
              <a:gd name="connsiteX27" fmla="*/ 1095528 w 4111377"/>
              <a:gd name="connsiteY27" fmla="*/ 1271276 h 1299851"/>
              <a:gd name="connsiteX28" fmla="*/ 1109815 w 4111377"/>
              <a:gd name="connsiteY28" fmla="*/ 1280801 h 1299851"/>
              <a:gd name="connsiteX29" fmla="*/ 1214590 w 4111377"/>
              <a:gd name="connsiteY29" fmla="*/ 1276038 h 1299851"/>
              <a:gd name="connsiteX30" fmla="*/ 1257453 w 4111377"/>
              <a:gd name="connsiteY30" fmla="*/ 1256988 h 1299851"/>
              <a:gd name="connsiteX31" fmla="*/ 1286028 w 4111377"/>
              <a:gd name="connsiteY31" fmla="*/ 1252226 h 1299851"/>
              <a:gd name="connsiteX32" fmla="*/ 1500340 w 4111377"/>
              <a:gd name="connsiteY32" fmla="*/ 1256988 h 1299851"/>
              <a:gd name="connsiteX33" fmla="*/ 1543203 w 4111377"/>
              <a:gd name="connsiteY33" fmla="*/ 1271276 h 1299851"/>
              <a:gd name="connsiteX34" fmla="*/ 1557490 w 4111377"/>
              <a:gd name="connsiteY34" fmla="*/ 1276038 h 1299851"/>
              <a:gd name="connsiteX35" fmla="*/ 1590828 w 4111377"/>
              <a:gd name="connsiteY35" fmla="*/ 1271276 h 1299851"/>
              <a:gd name="connsiteX36" fmla="*/ 1605115 w 4111377"/>
              <a:gd name="connsiteY36" fmla="*/ 1266513 h 1299851"/>
              <a:gd name="connsiteX37" fmla="*/ 1628928 w 4111377"/>
              <a:gd name="connsiteY37" fmla="*/ 1261751 h 1299851"/>
              <a:gd name="connsiteX38" fmla="*/ 1800378 w 4111377"/>
              <a:gd name="connsiteY38" fmla="*/ 1266513 h 1299851"/>
              <a:gd name="connsiteX39" fmla="*/ 1857528 w 4111377"/>
              <a:gd name="connsiteY39" fmla="*/ 1271276 h 1299851"/>
              <a:gd name="connsiteX40" fmla="*/ 1905153 w 4111377"/>
              <a:gd name="connsiteY40" fmla="*/ 1285563 h 1299851"/>
              <a:gd name="connsiteX41" fmla="*/ 1919440 w 4111377"/>
              <a:gd name="connsiteY41" fmla="*/ 1290326 h 1299851"/>
              <a:gd name="connsiteX42" fmla="*/ 1933728 w 4111377"/>
              <a:gd name="connsiteY42" fmla="*/ 1299851 h 1299851"/>
              <a:gd name="connsiteX43" fmla="*/ 1986115 w 4111377"/>
              <a:gd name="connsiteY43" fmla="*/ 1290326 h 1299851"/>
              <a:gd name="connsiteX44" fmla="*/ 2000403 w 4111377"/>
              <a:gd name="connsiteY44" fmla="*/ 1280801 h 1299851"/>
              <a:gd name="connsiteX45" fmla="*/ 2014690 w 4111377"/>
              <a:gd name="connsiteY45" fmla="*/ 1276038 h 1299851"/>
              <a:gd name="connsiteX46" fmla="*/ 2043265 w 4111377"/>
              <a:gd name="connsiteY46" fmla="*/ 1256988 h 1299851"/>
              <a:gd name="connsiteX47" fmla="*/ 2090890 w 4111377"/>
              <a:gd name="connsiteY47" fmla="*/ 1247463 h 1299851"/>
              <a:gd name="connsiteX48" fmla="*/ 2148040 w 4111377"/>
              <a:gd name="connsiteY48" fmla="*/ 1252226 h 1299851"/>
              <a:gd name="connsiteX49" fmla="*/ 2233765 w 4111377"/>
              <a:gd name="connsiteY49" fmla="*/ 1256988 h 1299851"/>
              <a:gd name="connsiteX50" fmla="*/ 2257578 w 4111377"/>
              <a:gd name="connsiteY50" fmla="*/ 1261751 h 1299851"/>
              <a:gd name="connsiteX51" fmla="*/ 2290915 w 4111377"/>
              <a:gd name="connsiteY51" fmla="*/ 1266513 h 1299851"/>
              <a:gd name="connsiteX52" fmla="*/ 2371878 w 4111377"/>
              <a:gd name="connsiteY52" fmla="*/ 1266513 h 1299851"/>
              <a:gd name="connsiteX53" fmla="*/ 2433790 w 4111377"/>
              <a:gd name="connsiteY53" fmla="*/ 1271276 h 1299851"/>
              <a:gd name="connsiteX54" fmla="*/ 2571903 w 4111377"/>
              <a:gd name="connsiteY54" fmla="*/ 1271276 h 1299851"/>
              <a:gd name="connsiteX55" fmla="*/ 2614765 w 4111377"/>
              <a:gd name="connsiteY55" fmla="*/ 1256988 h 1299851"/>
              <a:gd name="connsiteX56" fmla="*/ 2629053 w 4111377"/>
              <a:gd name="connsiteY56" fmla="*/ 1252226 h 1299851"/>
              <a:gd name="connsiteX57" fmla="*/ 2643340 w 4111377"/>
              <a:gd name="connsiteY57" fmla="*/ 1247463 h 1299851"/>
              <a:gd name="connsiteX58" fmla="*/ 2986240 w 4111377"/>
              <a:gd name="connsiteY58" fmla="*/ 1256988 h 1299851"/>
              <a:gd name="connsiteX59" fmla="*/ 3081490 w 4111377"/>
              <a:gd name="connsiteY59" fmla="*/ 1252226 h 1299851"/>
              <a:gd name="connsiteX60" fmla="*/ 3238653 w 4111377"/>
              <a:gd name="connsiteY60" fmla="*/ 1256988 h 1299851"/>
              <a:gd name="connsiteX61" fmla="*/ 3252940 w 4111377"/>
              <a:gd name="connsiteY61" fmla="*/ 1261751 h 1299851"/>
              <a:gd name="connsiteX62" fmla="*/ 3295803 w 4111377"/>
              <a:gd name="connsiteY62" fmla="*/ 1271276 h 1299851"/>
              <a:gd name="connsiteX63" fmla="*/ 3310090 w 4111377"/>
              <a:gd name="connsiteY63" fmla="*/ 1276038 h 1299851"/>
              <a:gd name="connsiteX64" fmla="*/ 3400578 w 4111377"/>
              <a:gd name="connsiteY64" fmla="*/ 1280801 h 1299851"/>
              <a:gd name="connsiteX65" fmla="*/ 3433915 w 4111377"/>
              <a:gd name="connsiteY65" fmla="*/ 1276038 h 1299851"/>
              <a:gd name="connsiteX66" fmla="*/ 3462490 w 4111377"/>
              <a:gd name="connsiteY66" fmla="*/ 1266513 h 1299851"/>
              <a:gd name="connsiteX67" fmla="*/ 3505353 w 4111377"/>
              <a:gd name="connsiteY67" fmla="*/ 1252226 h 1299851"/>
              <a:gd name="connsiteX68" fmla="*/ 3543453 w 4111377"/>
              <a:gd name="connsiteY68" fmla="*/ 1247463 h 1299851"/>
              <a:gd name="connsiteX69" fmla="*/ 3700615 w 4111377"/>
              <a:gd name="connsiteY69" fmla="*/ 1252226 h 1299851"/>
              <a:gd name="connsiteX70" fmla="*/ 3729190 w 4111377"/>
              <a:gd name="connsiteY70" fmla="*/ 1261751 h 1299851"/>
              <a:gd name="connsiteX71" fmla="*/ 3753003 w 4111377"/>
              <a:gd name="connsiteY71" fmla="*/ 1266513 h 1299851"/>
              <a:gd name="connsiteX72" fmla="*/ 3819678 w 4111377"/>
              <a:gd name="connsiteY72" fmla="*/ 1252226 h 1299851"/>
              <a:gd name="connsiteX73" fmla="*/ 3938740 w 4111377"/>
              <a:gd name="connsiteY73" fmla="*/ 1247463 h 1299851"/>
              <a:gd name="connsiteX74" fmla="*/ 3967315 w 4111377"/>
              <a:gd name="connsiteY74" fmla="*/ 1233176 h 1299851"/>
              <a:gd name="connsiteX75" fmla="*/ 3991128 w 4111377"/>
              <a:gd name="connsiteY75" fmla="*/ 1214126 h 1299851"/>
              <a:gd name="connsiteX76" fmla="*/ 4005415 w 4111377"/>
              <a:gd name="connsiteY76" fmla="*/ 1204601 h 1299851"/>
              <a:gd name="connsiteX77" fmla="*/ 4019703 w 4111377"/>
              <a:gd name="connsiteY77" fmla="*/ 1199838 h 1299851"/>
              <a:gd name="connsiteX78" fmla="*/ 4024465 w 4111377"/>
              <a:gd name="connsiteY78" fmla="*/ 1147451 h 1299851"/>
              <a:gd name="connsiteX79" fmla="*/ 4029228 w 4111377"/>
              <a:gd name="connsiteY79" fmla="*/ 1133163 h 1299851"/>
              <a:gd name="connsiteX80" fmla="*/ 4043515 w 4111377"/>
              <a:gd name="connsiteY80" fmla="*/ 1123638 h 1299851"/>
              <a:gd name="connsiteX81" fmla="*/ 4057803 w 4111377"/>
              <a:gd name="connsiteY81" fmla="*/ 1118876 h 1299851"/>
              <a:gd name="connsiteX82" fmla="*/ 4091140 w 4111377"/>
              <a:gd name="connsiteY82" fmla="*/ 1071251 h 1299851"/>
              <a:gd name="connsiteX83" fmla="*/ 4086378 w 4111377"/>
              <a:gd name="connsiteY83" fmla="*/ 1028388 h 1299851"/>
              <a:gd name="connsiteX84" fmla="*/ 4081615 w 4111377"/>
              <a:gd name="connsiteY84" fmla="*/ 1014101 h 1299851"/>
              <a:gd name="connsiteX85" fmla="*/ 4076853 w 4111377"/>
              <a:gd name="connsiteY85" fmla="*/ 995051 h 1299851"/>
              <a:gd name="connsiteX86" fmla="*/ 4072090 w 4111377"/>
              <a:gd name="connsiteY86" fmla="*/ 956951 h 1299851"/>
              <a:gd name="connsiteX87" fmla="*/ 4086378 w 4111377"/>
              <a:gd name="connsiteY87" fmla="*/ 895038 h 1299851"/>
              <a:gd name="connsiteX88" fmla="*/ 4091140 w 4111377"/>
              <a:gd name="connsiteY88" fmla="*/ 880751 h 1299851"/>
              <a:gd name="connsiteX89" fmla="*/ 4076853 w 4111377"/>
              <a:gd name="connsiteY89" fmla="*/ 847413 h 1299851"/>
              <a:gd name="connsiteX90" fmla="*/ 4062565 w 4111377"/>
              <a:gd name="connsiteY90" fmla="*/ 818838 h 1299851"/>
              <a:gd name="connsiteX91" fmla="*/ 4072090 w 4111377"/>
              <a:gd name="connsiteY91" fmla="*/ 671201 h 1299851"/>
              <a:gd name="connsiteX92" fmla="*/ 4081615 w 4111377"/>
              <a:gd name="connsiteY92" fmla="*/ 575951 h 1299851"/>
              <a:gd name="connsiteX93" fmla="*/ 4076853 w 4111377"/>
              <a:gd name="connsiteY93" fmla="*/ 518801 h 1299851"/>
              <a:gd name="connsiteX94" fmla="*/ 4076853 w 4111377"/>
              <a:gd name="connsiteY94" fmla="*/ 442601 h 1299851"/>
              <a:gd name="connsiteX95" fmla="*/ 4086378 w 4111377"/>
              <a:gd name="connsiteY95" fmla="*/ 428313 h 1299851"/>
              <a:gd name="connsiteX96" fmla="*/ 4091140 w 4111377"/>
              <a:gd name="connsiteY96" fmla="*/ 414026 h 1299851"/>
              <a:gd name="connsiteX97" fmla="*/ 4081615 w 4111377"/>
              <a:gd name="connsiteY97" fmla="*/ 361638 h 1299851"/>
              <a:gd name="connsiteX98" fmla="*/ 4062565 w 4111377"/>
              <a:gd name="connsiteY98" fmla="*/ 333063 h 1299851"/>
              <a:gd name="connsiteX99" fmla="*/ 4072090 w 4111377"/>
              <a:gd name="connsiteY99" fmla="*/ 290201 h 1299851"/>
              <a:gd name="connsiteX100" fmla="*/ 4091140 w 4111377"/>
              <a:gd name="connsiteY100" fmla="*/ 261626 h 1299851"/>
              <a:gd name="connsiteX101" fmla="*/ 4095903 w 4111377"/>
              <a:gd name="connsiteY101" fmla="*/ 247338 h 1299851"/>
              <a:gd name="connsiteX102" fmla="*/ 4105428 w 4111377"/>
              <a:gd name="connsiteY102" fmla="*/ 233051 h 1299851"/>
              <a:gd name="connsiteX103" fmla="*/ 4105428 w 4111377"/>
              <a:gd name="connsiteY103" fmla="*/ 142563 h 1299851"/>
              <a:gd name="connsiteX104" fmla="*/ 4091140 w 4111377"/>
              <a:gd name="connsiteY104" fmla="*/ 113988 h 1299851"/>
              <a:gd name="connsiteX105" fmla="*/ 4072090 w 4111377"/>
              <a:gd name="connsiteY105" fmla="*/ 99701 h 1299851"/>
              <a:gd name="connsiteX106" fmla="*/ 4043515 w 4111377"/>
              <a:gd name="connsiteY106" fmla="*/ 80651 h 1299851"/>
              <a:gd name="connsiteX107" fmla="*/ 4029228 w 4111377"/>
              <a:gd name="connsiteY107" fmla="*/ 71126 h 1299851"/>
              <a:gd name="connsiteX108" fmla="*/ 3962553 w 4111377"/>
              <a:gd name="connsiteY108" fmla="*/ 56838 h 1299851"/>
              <a:gd name="connsiteX109" fmla="*/ 3786340 w 4111377"/>
              <a:gd name="connsiteY109" fmla="*/ 61601 h 1299851"/>
              <a:gd name="connsiteX110" fmla="*/ 3772053 w 4111377"/>
              <a:gd name="connsiteY110" fmla="*/ 66363 h 1299851"/>
              <a:gd name="connsiteX111" fmla="*/ 3733953 w 4111377"/>
              <a:gd name="connsiteY111" fmla="*/ 75888 h 1299851"/>
              <a:gd name="connsiteX112" fmla="*/ 3657753 w 4111377"/>
              <a:gd name="connsiteY112" fmla="*/ 71126 h 1299851"/>
              <a:gd name="connsiteX113" fmla="*/ 3614890 w 4111377"/>
              <a:gd name="connsiteY113" fmla="*/ 56838 h 1299851"/>
              <a:gd name="connsiteX114" fmla="*/ 3572028 w 4111377"/>
              <a:gd name="connsiteY114" fmla="*/ 42551 h 1299851"/>
              <a:gd name="connsiteX115" fmla="*/ 3538690 w 4111377"/>
              <a:gd name="connsiteY115" fmla="*/ 37788 h 1299851"/>
              <a:gd name="connsiteX116" fmla="*/ 3491065 w 4111377"/>
              <a:gd name="connsiteY116" fmla="*/ 37788 h 1299851"/>
              <a:gd name="connsiteX117" fmla="*/ 3476778 w 4111377"/>
              <a:gd name="connsiteY117" fmla="*/ 47313 h 1299851"/>
              <a:gd name="connsiteX118" fmla="*/ 3400578 w 4111377"/>
              <a:gd name="connsiteY118" fmla="*/ 66363 h 1299851"/>
              <a:gd name="connsiteX119" fmla="*/ 3143403 w 4111377"/>
              <a:gd name="connsiteY119" fmla="*/ 71126 h 1299851"/>
              <a:gd name="connsiteX120" fmla="*/ 3019578 w 4111377"/>
              <a:gd name="connsiteY120" fmla="*/ 61601 h 1299851"/>
              <a:gd name="connsiteX121" fmla="*/ 2991003 w 4111377"/>
              <a:gd name="connsiteY121" fmla="*/ 52076 h 1299851"/>
              <a:gd name="connsiteX122" fmla="*/ 2976715 w 4111377"/>
              <a:gd name="connsiteY122" fmla="*/ 47313 h 1299851"/>
              <a:gd name="connsiteX123" fmla="*/ 2929090 w 4111377"/>
              <a:gd name="connsiteY123" fmla="*/ 56838 h 1299851"/>
              <a:gd name="connsiteX124" fmla="*/ 2905278 w 4111377"/>
              <a:gd name="connsiteY124" fmla="*/ 61601 h 1299851"/>
              <a:gd name="connsiteX125" fmla="*/ 2710015 w 4111377"/>
              <a:gd name="connsiteY125" fmla="*/ 66363 h 1299851"/>
              <a:gd name="connsiteX126" fmla="*/ 2595715 w 4111377"/>
              <a:gd name="connsiteY126" fmla="*/ 61601 h 1299851"/>
              <a:gd name="connsiteX127" fmla="*/ 2581428 w 4111377"/>
              <a:gd name="connsiteY127" fmla="*/ 56838 h 1299851"/>
              <a:gd name="connsiteX128" fmla="*/ 2452840 w 4111377"/>
              <a:gd name="connsiteY128" fmla="*/ 66363 h 1299851"/>
              <a:gd name="connsiteX129" fmla="*/ 2362353 w 4111377"/>
              <a:gd name="connsiteY129" fmla="*/ 71126 h 1299851"/>
              <a:gd name="connsiteX130" fmla="*/ 2238528 w 4111377"/>
              <a:gd name="connsiteY130" fmla="*/ 80651 h 1299851"/>
              <a:gd name="connsiteX131" fmla="*/ 2124228 w 4111377"/>
              <a:gd name="connsiteY131" fmla="*/ 75888 h 1299851"/>
              <a:gd name="connsiteX132" fmla="*/ 1914678 w 4111377"/>
              <a:gd name="connsiteY132" fmla="*/ 71126 h 1299851"/>
              <a:gd name="connsiteX133" fmla="*/ 1852765 w 4111377"/>
              <a:gd name="connsiteY133" fmla="*/ 66363 h 1299851"/>
              <a:gd name="connsiteX134" fmla="*/ 1824190 w 4111377"/>
              <a:gd name="connsiteY134" fmla="*/ 56838 h 1299851"/>
              <a:gd name="connsiteX135" fmla="*/ 1809903 w 4111377"/>
              <a:gd name="connsiteY135" fmla="*/ 52076 h 1299851"/>
              <a:gd name="connsiteX136" fmla="*/ 1728940 w 4111377"/>
              <a:gd name="connsiteY136" fmla="*/ 47313 h 1299851"/>
              <a:gd name="connsiteX137" fmla="*/ 1676553 w 4111377"/>
              <a:gd name="connsiteY137" fmla="*/ 42551 h 1299851"/>
              <a:gd name="connsiteX138" fmla="*/ 1614640 w 4111377"/>
              <a:gd name="connsiteY138" fmla="*/ 47313 h 1299851"/>
              <a:gd name="connsiteX139" fmla="*/ 1590828 w 4111377"/>
              <a:gd name="connsiteY139" fmla="*/ 52076 h 1299851"/>
              <a:gd name="connsiteX140" fmla="*/ 1543203 w 4111377"/>
              <a:gd name="connsiteY140" fmla="*/ 56838 h 1299851"/>
              <a:gd name="connsiteX141" fmla="*/ 1514628 w 4111377"/>
              <a:gd name="connsiteY141" fmla="*/ 61601 h 1299851"/>
              <a:gd name="connsiteX142" fmla="*/ 1486053 w 4111377"/>
              <a:gd name="connsiteY142" fmla="*/ 71126 h 1299851"/>
              <a:gd name="connsiteX143" fmla="*/ 1290790 w 4111377"/>
              <a:gd name="connsiteY143" fmla="*/ 66363 h 1299851"/>
              <a:gd name="connsiteX144" fmla="*/ 1262215 w 4111377"/>
              <a:gd name="connsiteY144" fmla="*/ 61601 h 1299851"/>
              <a:gd name="connsiteX145" fmla="*/ 1066953 w 4111377"/>
              <a:gd name="connsiteY145" fmla="*/ 66363 h 1299851"/>
              <a:gd name="connsiteX146" fmla="*/ 1043140 w 4111377"/>
              <a:gd name="connsiteY146" fmla="*/ 71126 h 1299851"/>
              <a:gd name="connsiteX147" fmla="*/ 1028853 w 4111377"/>
              <a:gd name="connsiteY147" fmla="*/ 75888 h 1299851"/>
              <a:gd name="connsiteX148" fmla="*/ 809778 w 4111377"/>
              <a:gd name="connsiteY148" fmla="*/ 71126 h 1299851"/>
              <a:gd name="connsiteX149" fmla="*/ 752628 w 4111377"/>
              <a:gd name="connsiteY149" fmla="*/ 66363 h 1299851"/>
              <a:gd name="connsiteX150" fmla="*/ 728815 w 4111377"/>
              <a:gd name="connsiteY150" fmla="*/ 61601 h 1299851"/>
              <a:gd name="connsiteX151" fmla="*/ 671665 w 4111377"/>
              <a:gd name="connsiteY151" fmla="*/ 56838 h 1299851"/>
              <a:gd name="connsiteX152" fmla="*/ 624040 w 4111377"/>
              <a:gd name="connsiteY152" fmla="*/ 47313 h 1299851"/>
              <a:gd name="connsiteX153" fmla="*/ 538315 w 4111377"/>
              <a:gd name="connsiteY153" fmla="*/ 52076 h 1299851"/>
              <a:gd name="connsiteX154" fmla="*/ 466878 w 4111377"/>
              <a:gd name="connsiteY154" fmla="*/ 61601 h 1299851"/>
              <a:gd name="connsiteX155" fmla="*/ 452590 w 4111377"/>
              <a:gd name="connsiteY155" fmla="*/ 66363 h 1299851"/>
              <a:gd name="connsiteX156" fmla="*/ 319240 w 4111377"/>
              <a:gd name="connsiteY156" fmla="*/ 61601 h 1299851"/>
              <a:gd name="connsiteX157" fmla="*/ 271615 w 4111377"/>
              <a:gd name="connsiteY157" fmla="*/ 56838 h 1299851"/>
              <a:gd name="connsiteX158" fmla="*/ 223990 w 4111377"/>
              <a:gd name="connsiteY158" fmla="*/ 47313 h 1299851"/>
              <a:gd name="connsiteX159" fmla="*/ 123978 w 4111377"/>
              <a:gd name="connsiteY159" fmla="*/ 42551 h 1299851"/>
              <a:gd name="connsiteX160" fmla="*/ 85878 w 4111377"/>
              <a:gd name="connsiteY160" fmla="*/ 47313 h 1299851"/>
              <a:gd name="connsiteX161" fmla="*/ 71590 w 4111377"/>
              <a:gd name="connsiteY161" fmla="*/ 56838 h 1299851"/>
              <a:gd name="connsiteX162" fmla="*/ 43015 w 4111377"/>
              <a:gd name="connsiteY162" fmla="*/ 66363 h 1299851"/>
              <a:gd name="connsiteX163" fmla="*/ 28728 w 4111377"/>
              <a:gd name="connsiteY163" fmla="*/ 71126 h 1299851"/>
              <a:gd name="connsiteX164" fmla="*/ 14440 w 4111377"/>
              <a:gd name="connsiteY164" fmla="*/ 75888 h 1299851"/>
              <a:gd name="connsiteX165" fmla="*/ 153 w 4111377"/>
              <a:gd name="connsiteY165" fmla="*/ 85413 h 1299851"/>
              <a:gd name="connsiteX166" fmla="*/ 23965 w 4111377"/>
              <a:gd name="connsiteY166" fmla="*/ 1204601 h 1299851"/>
              <a:gd name="connsiteX167" fmla="*/ 19203 w 4111377"/>
              <a:gd name="connsiteY167" fmla="*/ 1237938 h 1299851"/>
              <a:gd name="connsiteX0" fmla="*/ 19094 w 4111268"/>
              <a:gd name="connsiteY0" fmla="*/ 1240406 h 1302319"/>
              <a:gd name="connsiteX1" fmla="*/ 61956 w 4111268"/>
              <a:gd name="connsiteY1" fmla="*/ 1249931 h 1302319"/>
              <a:gd name="connsiteX2" fmla="*/ 76244 w 4111268"/>
              <a:gd name="connsiteY2" fmla="*/ 1259456 h 1302319"/>
              <a:gd name="connsiteX3" fmla="*/ 90531 w 4111268"/>
              <a:gd name="connsiteY3" fmla="*/ 1264219 h 1302319"/>
              <a:gd name="connsiteX4" fmla="*/ 204831 w 4111268"/>
              <a:gd name="connsiteY4" fmla="*/ 1259456 h 1302319"/>
              <a:gd name="connsiteX5" fmla="*/ 233406 w 4111268"/>
              <a:gd name="connsiteY5" fmla="*/ 1249931 h 1302319"/>
              <a:gd name="connsiteX6" fmla="*/ 247694 w 4111268"/>
              <a:gd name="connsiteY6" fmla="*/ 1245169 h 1302319"/>
              <a:gd name="connsiteX7" fmla="*/ 261981 w 4111268"/>
              <a:gd name="connsiteY7" fmla="*/ 1240406 h 1302319"/>
              <a:gd name="connsiteX8" fmla="*/ 295319 w 4111268"/>
              <a:gd name="connsiteY8" fmla="*/ 1249931 h 1302319"/>
              <a:gd name="connsiteX9" fmla="*/ 309606 w 4111268"/>
              <a:gd name="connsiteY9" fmla="*/ 1259456 h 1302319"/>
              <a:gd name="connsiteX10" fmla="*/ 519156 w 4111268"/>
              <a:gd name="connsiteY10" fmla="*/ 1259456 h 1302319"/>
              <a:gd name="connsiteX11" fmla="*/ 552494 w 4111268"/>
              <a:gd name="connsiteY11" fmla="*/ 1273744 h 1302319"/>
              <a:gd name="connsiteX12" fmla="*/ 566781 w 4111268"/>
              <a:gd name="connsiteY12" fmla="*/ 1278506 h 1302319"/>
              <a:gd name="connsiteX13" fmla="*/ 576306 w 4111268"/>
              <a:gd name="connsiteY13" fmla="*/ 1264219 h 1302319"/>
              <a:gd name="connsiteX14" fmla="*/ 614406 w 4111268"/>
              <a:gd name="connsiteY14" fmla="*/ 1273744 h 1302319"/>
              <a:gd name="connsiteX15" fmla="*/ 628694 w 4111268"/>
              <a:gd name="connsiteY15" fmla="*/ 1288031 h 1302319"/>
              <a:gd name="connsiteX16" fmla="*/ 642981 w 4111268"/>
              <a:gd name="connsiteY16" fmla="*/ 1292794 h 1302319"/>
              <a:gd name="connsiteX17" fmla="*/ 657269 w 4111268"/>
              <a:gd name="connsiteY17" fmla="*/ 1302319 h 1302319"/>
              <a:gd name="connsiteX18" fmla="*/ 719181 w 4111268"/>
              <a:gd name="connsiteY18" fmla="*/ 1297556 h 1302319"/>
              <a:gd name="connsiteX19" fmla="*/ 733469 w 4111268"/>
              <a:gd name="connsiteY19" fmla="*/ 1292794 h 1302319"/>
              <a:gd name="connsiteX20" fmla="*/ 752519 w 4111268"/>
              <a:gd name="connsiteY20" fmla="*/ 1288031 h 1302319"/>
              <a:gd name="connsiteX21" fmla="*/ 766806 w 4111268"/>
              <a:gd name="connsiteY21" fmla="*/ 1283269 h 1302319"/>
              <a:gd name="connsiteX22" fmla="*/ 838244 w 4111268"/>
              <a:gd name="connsiteY22" fmla="*/ 1278506 h 1302319"/>
              <a:gd name="connsiteX23" fmla="*/ 876344 w 4111268"/>
              <a:gd name="connsiteY23" fmla="*/ 1273744 h 1302319"/>
              <a:gd name="connsiteX24" fmla="*/ 904919 w 4111268"/>
              <a:gd name="connsiteY24" fmla="*/ 1264219 h 1302319"/>
              <a:gd name="connsiteX25" fmla="*/ 919206 w 4111268"/>
              <a:gd name="connsiteY25" fmla="*/ 1259456 h 1302319"/>
              <a:gd name="connsiteX26" fmla="*/ 1081131 w 4111268"/>
              <a:gd name="connsiteY26" fmla="*/ 1268981 h 1302319"/>
              <a:gd name="connsiteX27" fmla="*/ 1095419 w 4111268"/>
              <a:gd name="connsiteY27" fmla="*/ 1273744 h 1302319"/>
              <a:gd name="connsiteX28" fmla="*/ 1109706 w 4111268"/>
              <a:gd name="connsiteY28" fmla="*/ 1283269 h 1302319"/>
              <a:gd name="connsiteX29" fmla="*/ 1214481 w 4111268"/>
              <a:gd name="connsiteY29" fmla="*/ 1278506 h 1302319"/>
              <a:gd name="connsiteX30" fmla="*/ 1257344 w 4111268"/>
              <a:gd name="connsiteY30" fmla="*/ 1259456 h 1302319"/>
              <a:gd name="connsiteX31" fmla="*/ 1285919 w 4111268"/>
              <a:gd name="connsiteY31" fmla="*/ 1254694 h 1302319"/>
              <a:gd name="connsiteX32" fmla="*/ 1500231 w 4111268"/>
              <a:gd name="connsiteY32" fmla="*/ 1259456 h 1302319"/>
              <a:gd name="connsiteX33" fmla="*/ 1543094 w 4111268"/>
              <a:gd name="connsiteY33" fmla="*/ 1273744 h 1302319"/>
              <a:gd name="connsiteX34" fmla="*/ 1557381 w 4111268"/>
              <a:gd name="connsiteY34" fmla="*/ 1278506 h 1302319"/>
              <a:gd name="connsiteX35" fmla="*/ 1590719 w 4111268"/>
              <a:gd name="connsiteY35" fmla="*/ 1273744 h 1302319"/>
              <a:gd name="connsiteX36" fmla="*/ 1605006 w 4111268"/>
              <a:gd name="connsiteY36" fmla="*/ 1268981 h 1302319"/>
              <a:gd name="connsiteX37" fmla="*/ 1628819 w 4111268"/>
              <a:gd name="connsiteY37" fmla="*/ 1264219 h 1302319"/>
              <a:gd name="connsiteX38" fmla="*/ 1800269 w 4111268"/>
              <a:gd name="connsiteY38" fmla="*/ 1268981 h 1302319"/>
              <a:gd name="connsiteX39" fmla="*/ 1857419 w 4111268"/>
              <a:gd name="connsiteY39" fmla="*/ 1273744 h 1302319"/>
              <a:gd name="connsiteX40" fmla="*/ 1905044 w 4111268"/>
              <a:gd name="connsiteY40" fmla="*/ 1288031 h 1302319"/>
              <a:gd name="connsiteX41" fmla="*/ 1919331 w 4111268"/>
              <a:gd name="connsiteY41" fmla="*/ 1292794 h 1302319"/>
              <a:gd name="connsiteX42" fmla="*/ 1933619 w 4111268"/>
              <a:gd name="connsiteY42" fmla="*/ 1302319 h 1302319"/>
              <a:gd name="connsiteX43" fmla="*/ 1986006 w 4111268"/>
              <a:gd name="connsiteY43" fmla="*/ 1292794 h 1302319"/>
              <a:gd name="connsiteX44" fmla="*/ 2000294 w 4111268"/>
              <a:gd name="connsiteY44" fmla="*/ 1283269 h 1302319"/>
              <a:gd name="connsiteX45" fmla="*/ 2014581 w 4111268"/>
              <a:gd name="connsiteY45" fmla="*/ 1278506 h 1302319"/>
              <a:gd name="connsiteX46" fmla="*/ 2043156 w 4111268"/>
              <a:gd name="connsiteY46" fmla="*/ 1259456 h 1302319"/>
              <a:gd name="connsiteX47" fmla="*/ 2090781 w 4111268"/>
              <a:gd name="connsiteY47" fmla="*/ 1249931 h 1302319"/>
              <a:gd name="connsiteX48" fmla="*/ 2147931 w 4111268"/>
              <a:gd name="connsiteY48" fmla="*/ 1254694 h 1302319"/>
              <a:gd name="connsiteX49" fmla="*/ 2233656 w 4111268"/>
              <a:gd name="connsiteY49" fmla="*/ 1259456 h 1302319"/>
              <a:gd name="connsiteX50" fmla="*/ 2257469 w 4111268"/>
              <a:gd name="connsiteY50" fmla="*/ 1264219 h 1302319"/>
              <a:gd name="connsiteX51" fmla="*/ 2290806 w 4111268"/>
              <a:gd name="connsiteY51" fmla="*/ 1268981 h 1302319"/>
              <a:gd name="connsiteX52" fmla="*/ 2371769 w 4111268"/>
              <a:gd name="connsiteY52" fmla="*/ 1268981 h 1302319"/>
              <a:gd name="connsiteX53" fmla="*/ 2433681 w 4111268"/>
              <a:gd name="connsiteY53" fmla="*/ 1273744 h 1302319"/>
              <a:gd name="connsiteX54" fmla="*/ 2571794 w 4111268"/>
              <a:gd name="connsiteY54" fmla="*/ 1273744 h 1302319"/>
              <a:gd name="connsiteX55" fmla="*/ 2614656 w 4111268"/>
              <a:gd name="connsiteY55" fmla="*/ 1259456 h 1302319"/>
              <a:gd name="connsiteX56" fmla="*/ 2628944 w 4111268"/>
              <a:gd name="connsiteY56" fmla="*/ 1254694 h 1302319"/>
              <a:gd name="connsiteX57" fmla="*/ 2643231 w 4111268"/>
              <a:gd name="connsiteY57" fmla="*/ 1249931 h 1302319"/>
              <a:gd name="connsiteX58" fmla="*/ 2986131 w 4111268"/>
              <a:gd name="connsiteY58" fmla="*/ 1259456 h 1302319"/>
              <a:gd name="connsiteX59" fmla="*/ 3081381 w 4111268"/>
              <a:gd name="connsiteY59" fmla="*/ 1254694 h 1302319"/>
              <a:gd name="connsiteX60" fmla="*/ 3238544 w 4111268"/>
              <a:gd name="connsiteY60" fmla="*/ 1259456 h 1302319"/>
              <a:gd name="connsiteX61" fmla="*/ 3252831 w 4111268"/>
              <a:gd name="connsiteY61" fmla="*/ 1264219 h 1302319"/>
              <a:gd name="connsiteX62" fmla="*/ 3295694 w 4111268"/>
              <a:gd name="connsiteY62" fmla="*/ 1273744 h 1302319"/>
              <a:gd name="connsiteX63" fmla="*/ 3309981 w 4111268"/>
              <a:gd name="connsiteY63" fmla="*/ 1278506 h 1302319"/>
              <a:gd name="connsiteX64" fmla="*/ 3400469 w 4111268"/>
              <a:gd name="connsiteY64" fmla="*/ 1283269 h 1302319"/>
              <a:gd name="connsiteX65" fmla="*/ 3433806 w 4111268"/>
              <a:gd name="connsiteY65" fmla="*/ 1278506 h 1302319"/>
              <a:gd name="connsiteX66" fmla="*/ 3462381 w 4111268"/>
              <a:gd name="connsiteY66" fmla="*/ 1268981 h 1302319"/>
              <a:gd name="connsiteX67" fmla="*/ 3505244 w 4111268"/>
              <a:gd name="connsiteY67" fmla="*/ 1254694 h 1302319"/>
              <a:gd name="connsiteX68" fmla="*/ 3543344 w 4111268"/>
              <a:gd name="connsiteY68" fmla="*/ 1249931 h 1302319"/>
              <a:gd name="connsiteX69" fmla="*/ 3700506 w 4111268"/>
              <a:gd name="connsiteY69" fmla="*/ 1254694 h 1302319"/>
              <a:gd name="connsiteX70" fmla="*/ 3729081 w 4111268"/>
              <a:gd name="connsiteY70" fmla="*/ 1264219 h 1302319"/>
              <a:gd name="connsiteX71" fmla="*/ 3752894 w 4111268"/>
              <a:gd name="connsiteY71" fmla="*/ 1268981 h 1302319"/>
              <a:gd name="connsiteX72" fmla="*/ 3819569 w 4111268"/>
              <a:gd name="connsiteY72" fmla="*/ 1254694 h 1302319"/>
              <a:gd name="connsiteX73" fmla="*/ 3938631 w 4111268"/>
              <a:gd name="connsiteY73" fmla="*/ 1249931 h 1302319"/>
              <a:gd name="connsiteX74" fmla="*/ 3967206 w 4111268"/>
              <a:gd name="connsiteY74" fmla="*/ 1235644 h 1302319"/>
              <a:gd name="connsiteX75" fmla="*/ 3991019 w 4111268"/>
              <a:gd name="connsiteY75" fmla="*/ 1216594 h 1302319"/>
              <a:gd name="connsiteX76" fmla="*/ 4005306 w 4111268"/>
              <a:gd name="connsiteY76" fmla="*/ 1207069 h 1302319"/>
              <a:gd name="connsiteX77" fmla="*/ 4019594 w 4111268"/>
              <a:gd name="connsiteY77" fmla="*/ 1202306 h 1302319"/>
              <a:gd name="connsiteX78" fmla="*/ 4024356 w 4111268"/>
              <a:gd name="connsiteY78" fmla="*/ 1149919 h 1302319"/>
              <a:gd name="connsiteX79" fmla="*/ 4029119 w 4111268"/>
              <a:gd name="connsiteY79" fmla="*/ 1135631 h 1302319"/>
              <a:gd name="connsiteX80" fmla="*/ 4043406 w 4111268"/>
              <a:gd name="connsiteY80" fmla="*/ 1126106 h 1302319"/>
              <a:gd name="connsiteX81" fmla="*/ 4057694 w 4111268"/>
              <a:gd name="connsiteY81" fmla="*/ 1121344 h 1302319"/>
              <a:gd name="connsiteX82" fmla="*/ 4091031 w 4111268"/>
              <a:gd name="connsiteY82" fmla="*/ 1073719 h 1302319"/>
              <a:gd name="connsiteX83" fmla="*/ 4086269 w 4111268"/>
              <a:gd name="connsiteY83" fmla="*/ 1030856 h 1302319"/>
              <a:gd name="connsiteX84" fmla="*/ 4081506 w 4111268"/>
              <a:gd name="connsiteY84" fmla="*/ 1016569 h 1302319"/>
              <a:gd name="connsiteX85" fmla="*/ 4076744 w 4111268"/>
              <a:gd name="connsiteY85" fmla="*/ 997519 h 1302319"/>
              <a:gd name="connsiteX86" fmla="*/ 4071981 w 4111268"/>
              <a:gd name="connsiteY86" fmla="*/ 959419 h 1302319"/>
              <a:gd name="connsiteX87" fmla="*/ 4086269 w 4111268"/>
              <a:gd name="connsiteY87" fmla="*/ 897506 h 1302319"/>
              <a:gd name="connsiteX88" fmla="*/ 4091031 w 4111268"/>
              <a:gd name="connsiteY88" fmla="*/ 883219 h 1302319"/>
              <a:gd name="connsiteX89" fmla="*/ 4076744 w 4111268"/>
              <a:gd name="connsiteY89" fmla="*/ 849881 h 1302319"/>
              <a:gd name="connsiteX90" fmla="*/ 4062456 w 4111268"/>
              <a:gd name="connsiteY90" fmla="*/ 821306 h 1302319"/>
              <a:gd name="connsiteX91" fmla="*/ 4071981 w 4111268"/>
              <a:gd name="connsiteY91" fmla="*/ 673669 h 1302319"/>
              <a:gd name="connsiteX92" fmla="*/ 4081506 w 4111268"/>
              <a:gd name="connsiteY92" fmla="*/ 578419 h 1302319"/>
              <a:gd name="connsiteX93" fmla="*/ 4076744 w 4111268"/>
              <a:gd name="connsiteY93" fmla="*/ 521269 h 1302319"/>
              <a:gd name="connsiteX94" fmla="*/ 4076744 w 4111268"/>
              <a:gd name="connsiteY94" fmla="*/ 445069 h 1302319"/>
              <a:gd name="connsiteX95" fmla="*/ 4086269 w 4111268"/>
              <a:gd name="connsiteY95" fmla="*/ 430781 h 1302319"/>
              <a:gd name="connsiteX96" fmla="*/ 4091031 w 4111268"/>
              <a:gd name="connsiteY96" fmla="*/ 416494 h 1302319"/>
              <a:gd name="connsiteX97" fmla="*/ 4081506 w 4111268"/>
              <a:gd name="connsiteY97" fmla="*/ 364106 h 1302319"/>
              <a:gd name="connsiteX98" fmla="*/ 4062456 w 4111268"/>
              <a:gd name="connsiteY98" fmla="*/ 335531 h 1302319"/>
              <a:gd name="connsiteX99" fmla="*/ 4071981 w 4111268"/>
              <a:gd name="connsiteY99" fmla="*/ 292669 h 1302319"/>
              <a:gd name="connsiteX100" fmla="*/ 4091031 w 4111268"/>
              <a:gd name="connsiteY100" fmla="*/ 264094 h 1302319"/>
              <a:gd name="connsiteX101" fmla="*/ 4095794 w 4111268"/>
              <a:gd name="connsiteY101" fmla="*/ 249806 h 1302319"/>
              <a:gd name="connsiteX102" fmla="*/ 4105319 w 4111268"/>
              <a:gd name="connsiteY102" fmla="*/ 235519 h 1302319"/>
              <a:gd name="connsiteX103" fmla="*/ 4105319 w 4111268"/>
              <a:gd name="connsiteY103" fmla="*/ 145031 h 1302319"/>
              <a:gd name="connsiteX104" fmla="*/ 4091031 w 4111268"/>
              <a:gd name="connsiteY104" fmla="*/ 116456 h 1302319"/>
              <a:gd name="connsiteX105" fmla="*/ 4071981 w 4111268"/>
              <a:gd name="connsiteY105" fmla="*/ 102169 h 1302319"/>
              <a:gd name="connsiteX106" fmla="*/ 4043406 w 4111268"/>
              <a:gd name="connsiteY106" fmla="*/ 83119 h 1302319"/>
              <a:gd name="connsiteX107" fmla="*/ 4029119 w 4111268"/>
              <a:gd name="connsiteY107" fmla="*/ 73594 h 1302319"/>
              <a:gd name="connsiteX108" fmla="*/ 3962444 w 4111268"/>
              <a:gd name="connsiteY108" fmla="*/ 59306 h 1302319"/>
              <a:gd name="connsiteX109" fmla="*/ 3786231 w 4111268"/>
              <a:gd name="connsiteY109" fmla="*/ 64069 h 1302319"/>
              <a:gd name="connsiteX110" fmla="*/ 3771944 w 4111268"/>
              <a:gd name="connsiteY110" fmla="*/ 68831 h 1302319"/>
              <a:gd name="connsiteX111" fmla="*/ 3733844 w 4111268"/>
              <a:gd name="connsiteY111" fmla="*/ 78356 h 1302319"/>
              <a:gd name="connsiteX112" fmla="*/ 3657644 w 4111268"/>
              <a:gd name="connsiteY112" fmla="*/ 73594 h 1302319"/>
              <a:gd name="connsiteX113" fmla="*/ 3614781 w 4111268"/>
              <a:gd name="connsiteY113" fmla="*/ 59306 h 1302319"/>
              <a:gd name="connsiteX114" fmla="*/ 3571919 w 4111268"/>
              <a:gd name="connsiteY114" fmla="*/ 45019 h 1302319"/>
              <a:gd name="connsiteX115" fmla="*/ 3538581 w 4111268"/>
              <a:gd name="connsiteY115" fmla="*/ 40256 h 1302319"/>
              <a:gd name="connsiteX116" fmla="*/ 3490956 w 4111268"/>
              <a:gd name="connsiteY116" fmla="*/ 40256 h 1302319"/>
              <a:gd name="connsiteX117" fmla="*/ 3476669 w 4111268"/>
              <a:gd name="connsiteY117" fmla="*/ 49781 h 1302319"/>
              <a:gd name="connsiteX118" fmla="*/ 3400469 w 4111268"/>
              <a:gd name="connsiteY118" fmla="*/ 68831 h 1302319"/>
              <a:gd name="connsiteX119" fmla="*/ 3143294 w 4111268"/>
              <a:gd name="connsiteY119" fmla="*/ 73594 h 1302319"/>
              <a:gd name="connsiteX120" fmla="*/ 3019469 w 4111268"/>
              <a:gd name="connsiteY120" fmla="*/ 64069 h 1302319"/>
              <a:gd name="connsiteX121" fmla="*/ 2990894 w 4111268"/>
              <a:gd name="connsiteY121" fmla="*/ 54544 h 1302319"/>
              <a:gd name="connsiteX122" fmla="*/ 2976606 w 4111268"/>
              <a:gd name="connsiteY122" fmla="*/ 49781 h 1302319"/>
              <a:gd name="connsiteX123" fmla="*/ 2928981 w 4111268"/>
              <a:gd name="connsiteY123" fmla="*/ 59306 h 1302319"/>
              <a:gd name="connsiteX124" fmla="*/ 2905169 w 4111268"/>
              <a:gd name="connsiteY124" fmla="*/ 64069 h 1302319"/>
              <a:gd name="connsiteX125" fmla="*/ 2709906 w 4111268"/>
              <a:gd name="connsiteY125" fmla="*/ 68831 h 1302319"/>
              <a:gd name="connsiteX126" fmla="*/ 2595606 w 4111268"/>
              <a:gd name="connsiteY126" fmla="*/ 64069 h 1302319"/>
              <a:gd name="connsiteX127" fmla="*/ 2581319 w 4111268"/>
              <a:gd name="connsiteY127" fmla="*/ 59306 h 1302319"/>
              <a:gd name="connsiteX128" fmla="*/ 2452731 w 4111268"/>
              <a:gd name="connsiteY128" fmla="*/ 68831 h 1302319"/>
              <a:gd name="connsiteX129" fmla="*/ 2362244 w 4111268"/>
              <a:gd name="connsiteY129" fmla="*/ 73594 h 1302319"/>
              <a:gd name="connsiteX130" fmla="*/ 2238419 w 4111268"/>
              <a:gd name="connsiteY130" fmla="*/ 83119 h 1302319"/>
              <a:gd name="connsiteX131" fmla="*/ 2124119 w 4111268"/>
              <a:gd name="connsiteY131" fmla="*/ 78356 h 1302319"/>
              <a:gd name="connsiteX132" fmla="*/ 1914569 w 4111268"/>
              <a:gd name="connsiteY132" fmla="*/ 73594 h 1302319"/>
              <a:gd name="connsiteX133" fmla="*/ 1852656 w 4111268"/>
              <a:gd name="connsiteY133" fmla="*/ 68831 h 1302319"/>
              <a:gd name="connsiteX134" fmla="*/ 1824081 w 4111268"/>
              <a:gd name="connsiteY134" fmla="*/ 59306 h 1302319"/>
              <a:gd name="connsiteX135" fmla="*/ 1809794 w 4111268"/>
              <a:gd name="connsiteY135" fmla="*/ 54544 h 1302319"/>
              <a:gd name="connsiteX136" fmla="*/ 1728831 w 4111268"/>
              <a:gd name="connsiteY136" fmla="*/ 49781 h 1302319"/>
              <a:gd name="connsiteX137" fmla="*/ 1676444 w 4111268"/>
              <a:gd name="connsiteY137" fmla="*/ 45019 h 1302319"/>
              <a:gd name="connsiteX138" fmla="*/ 1614531 w 4111268"/>
              <a:gd name="connsiteY138" fmla="*/ 49781 h 1302319"/>
              <a:gd name="connsiteX139" fmla="*/ 1590719 w 4111268"/>
              <a:gd name="connsiteY139" fmla="*/ 54544 h 1302319"/>
              <a:gd name="connsiteX140" fmla="*/ 1543094 w 4111268"/>
              <a:gd name="connsiteY140" fmla="*/ 59306 h 1302319"/>
              <a:gd name="connsiteX141" fmla="*/ 1514519 w 4111268"/>
              <a:gd name="connsiteY141" fmla="*/ 64069 h 1302319"/>
              <a:gd name="connsiteX142" fmla="*/ 1485944 w 4111268"/>
              <a:gd name="connsiteY142" fmla="*/ 73594 h 1302319"/>
              <a:gd name="connsiteX143" fmla="*/ 1290681 w 4111268"/>
              <a:gd name="connsiteY143" fmla="*/ 68831 h 1302319"/>
              <a:gd name="connsiteX144" fmla="*/ 1262106 w 4111268"/>
              <a:gd name="connsiteY144" fmla="*/ 64069 h 1302319"/>
              <a:gd name="connsiteX145" fmla="*/ 1066844 w 4111268"/>
              <a:gd name="connsiteY145" fmla="*/ 68831 h 1302319"/>
              <a:gd name="connsiteX146" fmla="*/ 1043031 w 4111268"/>
              <a:gd name="connsiteY146" fmla="*/ 73594 h 1302319"/>
              <a:gd name="connsiteX147" fmla="*/ 1028744 w 4111268"/>
              <a:gd name="connsiteY147" fmla="*/ 78356 h 1302319"/>
              <a:gd name="connsiteX148" fmla="*/ 809669 w 4111268"/>
              <a:gd name="connsiteY148" fmla="*/ 73594 h 1302319"/>
              <a:gd name="connsiteX149" fmla="*/ 752519 w 4111268"/>
              <a:gd name="connsiteY149" fmla="*/ 68831 h 1302319"/>
              <a:gd name="connsiteX150" fmla="*/ 728706 w 4111268"/>
              <a:gd name="connsiteY150" fmla="*/ 64069 h 1302319"/>
              <a:gd name="connsiteX151" fmla="*/ 671556 w 4111268"/>
              <a:gd name="connsiteY151" fmla="*/ 59306 h 1302319"/>
              <a:gd name="connsiteX152" fmla="*/ 623931 w 4111268"/>
              <a:gd name="connsiteY152" fmla="*/ 49781 h 1302319"/>
              <a:gd name="connsiteX153" fmla="*/ 538206 w 4111268"/>
              <a:gd name="connsiteY153" fmla="*/ 54544 h 1302319"/>
              <a:gd name="connsiteX154" fmla="*/ 466769 w 4111268"/>
              <a:gd name="connsiteY154" fmla="*/ 64069 h 1302319"/>
              <a:gd name="connsiteX155" fmla="*/ 452481 w 4111268"/>
              <a:gd name="connsiteY155" fmla="*/ 68831 h 1302319"/>
              <a:gd name="connsiteX156" fmla="*/ 319131 w 4111268"/>
              <a:gd name="connsiteY156" fmla="*/ 64069 h 1302319"/>
              <a:gd name="connsiteX157" fmla="*/ 271506 w 4111268"/>
              <a:gd name="connsiteY157" fmla="*/ 59306 h 1302319"/>
              <a:gd name="connsiteX158" fmla="*/ 223881 w 4111268"/>
              <a:gd name="connsiteY158" fmla="*/ 49781 h 1302319"/>
              <a:gd name="connsiteX159" fmla="*/ 123869 w 4111268"/>
              <a:gd name="connsiteY159" fmla="*/ 45019 h 1302319"/>
              <a:gd name="connsiteX160" fmla="*/ 85769 w 4111268"/>
              <a:gd name="connsiteY160" fmla="*/ 49781 h 1302319"/>
              <a:gd name="connsiteX161" fmla="*/ 71481 w 4111268"/>
              <a:gd name="connsiteY161" fmla="*/ 59306 h 1302319"/>
              <a:gd name="connsiteX162" fmla="*/ 42906 w 4111268"/>
              <a:gd name="connsiteY162" fmla="*/ 68831 h 1302319"/>
              <a:gd name="connsiteX163" fmla="*/ 28619 w 4111268"/>
              <a:gd name="connsiteY163" fmla="*/ 73594 h 1302319"/>
              <a:gd name="connsiteX164" fmla="*/ 14331 w 4111268"/>
              <a:gd name="connsiteY164" fmla="*/ 78356 h 1302319"/>
              <a:gd name="connsiteX165" fmla="*/ 44 w 4111268"/>
              <a:gd name="connsiteY165" fmla="*/ 87881 h 1302319"/>
              <a:gd name="connsiteX166" fmla="*/ 19094 w 4111268"/>
              <a:gd name="connsiteY166" fmla="*/ 1240406 h 1302319"/>
              <a:gd name="connsiteX0" fmla="*/ 6059 w 4098233"/>
              <a:gd name="connsiteY0" fmla="*/ 1249372 h 1311285"/>
              <a:gd name="connsiteX1" fmla="*/ 48921 w 4098233"/>
              <a:gd name="connsiteY1" fmla="*/ 1258897 h 1311285"/>
              <a:gd name="connsiteX2" fmla="*/ 63209 w 4098233"/>
              <a:gd name="connsiteY2" fmla="*/ 1268422 h 1311285"/>
              <a:gd name="connsiteX3" fmla="*/ 77496 w 4098233"/>
              <a:gd name="connsiteY3" fmla="*/ 1273185 h 1311285"/>
              <a:gd name="connsiteX4" fmla="*/ 191796 w 4098233"/>
              <a:gd name="connsiteY4" fmla="*/ 1268422 h 1311285"/>
              <a:gd name="connsiteX5" fmla="*/ 220371 w 4098233"/>
              <a:gd name="connsiteY5" fmla="*/ 1258897 h 1311285"/>
              <a:gd name="connsiteX6" fmla="*/ 234659 w 4098233"/>
              <a:gd name="connsiteY6" fmla="*/ 1254135 h 1311285"/>
              <a:gd name="connsiteX7" fmla="*/ 248946 w 4098233"/>
              <a:gd name="connsiteY7" fmla="*/ 1249372 h 1311285"/>
              <a:gd name="connsiteX8" fmla="*/ 282284 w 4098233"/>
              <a:gd name="connsiteY8" fmla="*/ 1258897 h 1311285"/>
              <a:gd name="connsiteX9" fmla="*/ 296571 w 4098233"/>
              <a:gd name="connsiteY9" fmla="*/ 1268422 h 1311285"/>
              <a:gd name="connsiteX10" fmla="*/ 506121 w 4098233"/>
              <a:gd name="connsiteY10" fmla="*/ 1268422 h 1311285"/>
              <a:gd name="connsiteX11" fmla="*/ 539459 w 4098233"/>
              <a:gd name="connsiteY11" fmla="*/ 1282710 h 1311285"/>
              <a:gd name="connsiteX12" fmla="*/ 553746 w 4098233"/>
              <a:gd name="connsiteY12" fmla="*/ 1287472 h 1311285"/>
              <a:gd name="connsiteX13" fmla="*/ 563271 w 4098233"/>
              <a:gd name="connsiteY13" fmla="*/ 1273185 h 1311285"/>
              <a:gd name="connsiteX14" fmla="*/ 601371 w 4098233"/>
              <a:gd name="connsiteY14" fmla="*/ 1282710 h 1311285"/>
              <a:gd name="connsiteX15" fmla="*/ 615659 w 4098233"/>
              <a:gd name="connsiteY15" fmla="*/ 1296997 h 1311285"/>
              <a:gd name="connsiteX16" fmla="*/ 629946 w 4098233"/>
              <a:gd name="connsiteY16" fmla="*/ 1301760 h 1311285"/>
              <a:gd name="connsiteX17" fmla="*/ 644234 w 4098233"/>
              <a:gd name="connsiteY17" fmla="*/ 1311285 h 1311285"/>
              <a:gd name="connsiteX18" fmla="*/ 706146 w 4098233"/>
              <a:gd name="connsiteY18" fmla="*/ 1306522 h 1311285"/>
              <a:gd name="connsiteX19" fmla="*/ 720434 w 4098233"/>
              <a:gd name="connsiteY19" fmla="*/ 1301760 h 1311285"/>
              <a:gd name="connsiteX20" fmla="*/ 739484 w 4098233"/>
              <a:gd name="connsiteY20" fmla="*/ 1296997 h 1311285"/>
              <a:gd name="connsiteX21" fmla="*/ 753771 w 4098233"/>
              <a:gd name="connsiteY21" fmla="*/ 1292235 h 1311285"/>
              <a:gd name="connsiteX22" fmla="*/ 825209 w 4098233"/>
              <a:gd name="connsiteY22" fmla="*/ 1287472 h 1311285"/>
              <a:gd name="connsiteX23" fmla="*/ 863309 w 4098233"/>
              <a:gd name="connsiteY23" fmla="*/ 1282710 h 1311285"/>
              <a:gd name="connsiteX24" fmla="*/ 891884 w 4098233"/>
              <a:gd name="connsiteY24" fmla="*/ 1273185 h 1311285"/>
              <a:gd name="connsiteX25" fmla="*/ 906171 w 4098233"/>
              <a:gd name="connsiteY25" fmla="*/ 1268422 h 1311285"/>
              <a:gd name="connsiteX26" fmla="*/ 1068096 w 4098233"/>
              <a:gd name="connsiteY26" fmla="*/ 1277947 h 1311285"/>
              <a:gd name="connsiteX27" fmla="*/ 1082384 w 4098233"/>
              <a:gd name="connsiteY27" fmla="*/ 1282710 h 1311285"/>
              <a:gd name="connsiteX28" fmla="*/ 1096671 w 4098233"/>
              <a:gd name="connsiteY28" fmla="*/ 1292235 h 1311285"/>
              <a:gd name="connsiteX29" fmla="*/ 1201446 w 4098233"/>
              <a:gd name="connsiteY29" fmla="*/ 1287472 h 1311285"/>
              <a:gd name="connsiteX30" fmla="*/ 1244309 w 4098233"/>
              <a:gd name="connsiteY30" fmla="*/ 1268422 h 1311285"/>
              <a:gd name="connsiteX31" fmla="*/ 1272884 w 4098233"/>
              <a:gd name="connsiteY31" fmla="*/ 1263660 h 1311285"/>
              <a:gd name="connsiteX32" fmla="*/ 1487196 w 4098233"/>
              <a:gd name="connsiteY32" fmla="*/ 1268422 h 1311285"/>
              <a:gd name="connsiteX33" fmla="*/ 1530059 w 4098233"/>
              <a:gd name="connsiteY33" fmla="*/ 1282710 h 1311285"/>
              <a:gd name="connsiteX34" fmla="*/ 1544346 w 4098233"/>
              <a:gd name="connsiteY34" fmla="*/ 1287472 h 1311285"/>
              <a:gd name="connsiteX35" fmla="*/ 1577684 w 4098233"/>
              <a:gd name="connsiteY35" fmla="*/ 1282710 h 1311285"/>
              <a:gd name="connsiteX36" fmla="*/ 1591971 w 4098233"/>
              <a:gd name="connsiteY36" fmla="*/ 1277947 h 1311285"/>
              <a:gd name="connsiteX37" fmla="*/ 1615784 w 4098233"/>
              <a:gd name="connsiteY37" fmla="*/ 1273185 h 1311285"/>
              <a:gd name="connsiteX38" fmla="*/ 1787234 w 4098233"/>
              <a:gd name="connsiteY38" fmla="*/ 1277947 h 1311285"/>
              <a:gd name="connsiteX39" fmla="*/ 1844384 w 4098233"/>
              <a:gd name="connsiteY39" fmla="*/ 1282710 h 1311285"/>
              <a:gd name="connsiteX40" fmla="*/ 1892009 w 4098233"/>
              <a:gd name="connsiteY40" fmla="*/ 1296997 h 1311285"/>
              <a:gd name="connsiteX41" fmla="*/ 1906296 w 4098233"/>
              <a:gd name="connsiteY41" fmla="*/ 1301760 h 1311285"/>
              <a:gd name="connsiteX42" fmla="*/ 1920584 w 4098233"/>
              <a:gd name="connsiteY42" fmla="*/ 1311285 h 1311285"/>
              <a:gd name="connsiteX43" fmla="*/ 1972971 w 4098233"/>
              <a:gd name="connsiteY43" fmla="*/ 1301760 h 1311285"/>
              <a:gd name="connsiteX44" fmla="*/ 1987259 w 4098233"/>
              <a:gd name="connsiteY44" fmla="*/ 1292235 h 1311285"/>
              <a:gd name="connsiteX45" fmla="*/ 2001546 w 4098233"/>
              <a:gd name="connsiteY45" fmla="*/ 1287472 h 1311285"/>
              <a:gd name="connsiteX46" fmla="*/ 2030121 w 4098233"/>
              <a:gd name="connsiteY46" fmla="*/ 1268422 h 1311285"/>
              <a:gd name="connsiteX47" fmla="*/ 2077746 w 4098233"/>
              <a:gd name="connsiteY47" fmla="*/ 1258897 h 1311285"/>
              <a:gd name="connsiteX48" fmla="*/ 2134896 w 4098233"/>
              <a:gd name="connsiteY48" fmla="*/ 1263660 h 1311285"/>
              <a:gd name="connsiteX49" fmla="*/ 2220621 w 4098233"/>
              <a:gd name="connsiteY49" fmla="*/ 1268422 h 1311285"/>
              <a:gd name="connsiteX50" fmla="*/ 2244434 w 4098233"/>
              <a:gd name="connsiteY50" fmla="*/ 1273185 h 1311285"/>
              <a:gd name="connsiteX51" fmla="*/ 2277771 w 4098233"/>
              <a:gd name="connsiteY51" fmla="*/ 1277947 h 1311285"/>
              <a:gd name="connsiteX52" fmla="*/ 2358734 w 4098233"/>
              <a:gd name="connsiteY52" fmla="*/ 1277947 h 1311285"/>
              <a:gd name="connsiteX53" fmla="*/ 2420646 w 4098233"/>
              <a:gd name="connsiteY53" fmla="*/ 1282710 h 1311285"/>
              <a:gd name="connsiteX54" fmla="*/ 2558759 w 4098233"/>
              <a:gd name="connsiteY54" fmla="*/ 1282710 h 1311285"/>
              <a:gd name="connsiteX55" fmla="*/ 2601621 w 4098233"/>
              <a:gd name="connsiteY55" fmla="*/ 1268422 h 1311285"/>
              <a:gd name="connsiteX56" fmla="*/ 2615909 w 4098233"/>
              <a:gd name="connsiteY56" fmla="*/ 1263660 h 1311285"/>
              <a:gd name="connsiteX57" fmla="*/ 2630196 w 4098233"/>
              <a:gd name="connsiteY57" fmla="*/ 1258897 h 1311285"/>
              <a:gd name="connsiteX58" fmla="*/ 2973096 w 4098233"/>
              <a:gd name="connsiteY58" fmla="*/ 1268422 h 1311285"/>
              <a:gd name="connsiteX59" fmla="*/ 3068346 w 4098233"/>
              <a:gd name="connsiteY59" fmla="*/ 1263660 h 1311285"/>
              <a:gd name="connsiteX60" fmla="*/ 3225509 w 4098233"/>
              <a:gd name="connsiteY60" fmla="*/ 1268422 h 1311285"/>
              <a:gd name="connsiteX61" fmla="*/ 3239796 w 4098233"/>
              <a:gd name="connsiteY61" fmla="*/ 1273185 h 1311285"/>
              <a:gd name="connsiteX62" fmla="*/ 3282659 w 4098233"/>
              <a:gd name="connsiteY62" fmla="*/ 1282710 h 1311285"/>
              <a:gd name="connsiteX63" fmla="*/ 3296946 w 4098233"/>
              <a:gd name="connsiteY63" fmla="*/ 1287472 h 1311285"/>
              <a:gd name="connsiteX64" fmla="*/ 3387434 w 4098233"/>
              <a:gd name="connsiteY64" fmla="*/ 1292235 h 1311285"/>
              <a:gd name="connsiteX65" fmla="*/ 3420771 w 4098233"/>
              <a:gd name="connsiteY65" fmla="*/ 1287472 h 1311285"/>
              <a:gd name="connsiteX66" fmla="*/ 3449346 w 4098233"/>
              <a:gd name="connsiteY66" fmla="*/ 1277947 h 1311285"/>
              <a:gd name="connsiteX67" fmla="*/ 3492209 w 4098233"/>
              <a:gd name="connsiteY67" fmla="*/ 1263660 h 1311285"/>
              <a:gd name="connsiteX68" fmla="*/ 3530309 w 4098233"/>
              <a:gd name="connsiteY68" fmla="*/ 1258897 h 1311285"/>
              <a:gd name="connsiteX69" fmla="*/ 3687471 w 4098233"/>
              <a:gd name="connsiteY69" fmla="*/ 1263660 h 1311285"/>
              <a:gd name="connsiteX70" fmla="*/ 3716046 w 4098233"/>
              <a:gd name="connsiteY70" fmla="*/ 1273185 h 1311285"/>
              <a:gd name="connsiteX71" fmla="*/ 3739859 w 4098233"/>
              <a:gd name="connsiteY71" fmla="*/ 1277947 h 1311285"/>
              <a:gd name="connsiteX72" fmla="*/ 3806534 w 4098233"/>
              <a:gd name="connsiteY72" fmla="*/ 1263660 h 1311285"/>
              <a:gd name="connsiteX73" fmla="*/ 3925596 w 4098233"/>
              <a:gd name="connsiteY73" fmla="*/ 1258897 h 1311285"/>
              <a:gd name="connsiteX74" fmla="*/ 3954171 w 4098233"/>
              <a:gd name="connsiteY74" fmla="*/ 1244610 h 1311285"/>
              <a:gd name="connsiteX75" fmla="*/ 3977984 w 4098233"/>
              <a:gd name="connsiteY75" fmla="*/ 1225560 h 1311285"/>
              <a:gd name="connsiteX76" fmla="*/ 3992271 w 4098233"/>
              <a:gd name="connsiteY76" fmla="*/ 1216035 h 1311285"/>
              <a:gd name="connsiteX77" fmla="*/ 4006559 w 4098233"/>
              <a:gd name="connsiteY77" fmla="*/ 1211272 h 1311285"/>
              <a:gd name="connsiteX78" fmla="*/ 4011321 w 4098233"/>
              <a:gd name="connsiteY78" fmla="*/ 1158885 h 1311285"/>
              <a:gd name="connsiteX79" fmla="*/ 4016084 w 4098233"/>
              <a:gd name="connsiteY79" fmla="*/ 1144597 h 1311285"/>
              <a:gd name="connsiteX80" fmla="*/ 4030371 w 4098233"/>
              <a:gd name="connsiteY80" fmla="*/ 1135072 h 1311285"/>
              <a:gd name="connsiteX81" fmla="*/ 4044659 w 4098233"/>
              <a:gd name="connsiteY81" fmla="*/ 1130310 h 1311285"/>
              <a:gd name="connsiteX82" fmla="*/ 4077996 w 4098233"/>
              <a:gd name="connsiteY82" fmla="*/ 1082685 h 1311285"/>
              <a:gd name="connsiteX83" fmla="*/ 4073234 w 4098233"/>
              <a:gd name="connsiteY83" fmla="*/ 1039822 h 1311285"/>
              <a:gd name="connsiteX84" fmla="*/ 4068471 w 4098233"/>
              <a:gd name="connsiteY84" fmla="*/ 1025535 h 1311285"/>
              <a:gd name="connsiteX85" fmla="*/ 4063709 w 4098233"/>
              <a:gd name="connsiteY85" fmla="*/ 1006485 h 1311285"/>
              <a:gd name="connsiteX86" fmla="*/ 4058946 w 4098233"/>
              <a:gd name="connsiteY86" fmla="*/ 968385 h 1311285"/>
              <a:gd name="connsiteX87" fmla="*/ 4073234 w 4098233"/>
              <a:gd name="connsiteY87" fmla="*/ 906472 h 1311285"/>
              <a:gd name="connsiteX88" fmla="*/ 4077996 w 4098233"/>
              <a:gd name="connsiteY88" fmla="*/ 892185 h 1311285"/>
              <a:gd name="connsiteX89" fmla="*/ 4063709 w 4098233"/>
              <a:gd name="connsiteY89" fmla="*/ 858847 h 1311285"/>
              <a:gd name="connsiteX90" fmla="*/ 4049421 w 4098233"/>
              <a:gd name="connsiteY90" fmla="*/ 830272 h 1311285"/>
              <a:gd name="connsiteX91" fmla="*/ 4058946 w 4098233"/>
              <a:gd name="connsiteY91" fmla="*/ 682635 h 1311285"/>
              <a:gd name="connsiteX92" fmla="*/ 4068471 w 4098233"/>
              <a:gd name="connsiteY92" fmla="*/ 587385 h 1311285"/>
              <a:gd name="connsiteX93" fmla="*/ 4063709 w 4098233"/>
              <a:gd name="connsiteY93" fmla="*/ 530235 h 1311285"/>
              <a:gd name="connsiteX94" fmla="*/ 4063709 w 4098233"/>
              <a:gd name="connsiteY94" fmla="*/ 454035 h 1311285"/>
              <a:gd name="connsiteX95" fmla="*/ 4073234 w 4098233"/>
              <a:gd name="connsiteY95" fmla="*/ 439747 h 1311285"/>
              <a:gd name="connsiteX96" fmla="*/ 4077996 w 4098233"/>
              <a:gd name="connsiteY96" fmla="*/ 425460 h 1311285"/>
              <a:gd name="connsiteX97" fmla="*/ 4068471 w 4098233"/>
              <a:gd name="connsiteY97" fmla="*/ 373072 h 1311285"/>
              <a:gd name="connsiteX98" fmla="*/ 4049421 w 4098233"/>
              <a:gd name="connsiteY98" fmla="*/ 344497 h 1311285"/>
              <a:gd name="connsiteX99" fmla="*/ 4058946 w 4098233"/>
              <a:gd name="connsiteY99" fmla="*/ 301635 h 1311285"/>
              <a:gd name="connsiteX100" fmla="*/ 4077996 w 4098233"/>
              <a:gd name="connsiteY100" fmla="*/ 273060 h 1311285"/>
              <a:gd name="connsiteX101" fmla="*/ 4082759 w 4098233"/>
              <a:gd name="connsiteY101" fmla="*/ 258772 h 1311285"/>
              <a:gd name="connsiteX102" fmla="*/ 4092284 w 4098233"/>
              <a:gd name="connsiteY102" fmla="*/ 244485 h 1311285"/>
              <a:gd name="connsiteX103" fmla="*/ 4092284 w 4098233"/>
              <a:gd name="connsiteY103" fmla="*/ 153997 h 1311285"/>
              <a:gd name="connsiteX104" fmla="*/ 4077996 w 4098233"/>
              <a:gd name="connsiteY104" fmla="*/ 125422 h 1311285"/>
              <a:gd name="connsiteX105" fmla="*/ 4058946 w 4098233"/>
              <a:gd name="connsiteY105" fmla="*/ 111135 h 1311285"/>
              <a:gd name="connsiteX106" fmla="*/ 4030371 w 4098233"/>
              <a:gd name="connsiteY106" fmla="*/ 92085 h 1311285"/>
              <a:gd name="connsiteX107" fmla="*/ 4016084 w 4098233"/>
              <a:gd name="connsiteY107" fmla="*/ 82560 h 1311285"/>
              <a:gd name="connsiteX108" fmla="*/ 3949409 w 4098233"/>
              <a:gd name="connsiteY108" fmla="*/ 68272 h 1311285"/>
              <a:gd name="connsiteX109" fmla="*/ 3773196 w 4098233"/>
              <a:gd name="connsiteY109" fmla="*/ 73035 h 1311285"/>
              <a:gd name="connsiteX110" fmla="*/ 3758909 w 4098233"/>
              <a:gd name="connsiteY110" fmla="*/ 77797 h 1311285"/>
              <a:gd name="connsiteX111" fmla="*/ 3720809 w 4098233"/>
              <a:gd name="connsiteY111" fmla="*/ 87322 h 1311285"/>
              <a:gd name="connsiteX112" fmla="*/ 3644609 w 4098233"/>
              <a:gd name="connsiteY112" fmla="*/ 82560 h 1311285"/>
              <a:gd name="connsiteX113" fmla="*/ 3601746 w 4098233"/>
              <a:gd name="connsiteY113" fmla="*/ 68272 h 1311285"/>
              <a:gd name="connsiteX114" fmla="*/ 3558884 w 4098233"/>
              <a:gd name="connsiteY114" fmla="*/ 53985 h 1311285"/>
              <a:gd name="connsiteX115" fmla="*/ 3525546 w 4098233"/>
              <a:gd name="connsiteY115" fmla="*/ 49222 h 1311285"/>
              <a:gd name="connsiteX116" fmla="*/ 3477921 w 4098233"/>
              <a:gd name="connsiteY116" fmla="*/ 49222 h 1311285"/>
              <a:gd name="connsiteX117" fmla="*/ 3463634 w 4098233"/>
              <a:gd name="connsiteY117" fmla="*/ 58747 h 1311285"/>
              <a:gd name="connsiteX118" fmla="*/ 3387434 w 4098233"/>
              <a:gd name="connsiteY118" fmla="*/ 77797 h 1311285"/>
              <a:gd name="connsiteX119" fmla="*/ 3130259 w 4098233"/>
              <a:gd name="connsiteY119" fmla="*/ 82560 h 1311285"/>
              <a:gd name="connsiteX120" fmla="*/ 3006434 w 4098233"/>
              <a:gd name="connsiteY120" fmla="*/ 73035 h 1311285"/>
              <a:gd name="connsiteX121" fmla="*/ 2977859 w 4098233"/>
              <a:gd name="connsiteY121" fmla="*/ 63510 h 1311285"/>
              <a:gd name="connsiteX122" fmla="*/ 2963571 w 4098233"/>
              <a:gd name="connsiteY122" fmla="*/ 58747 h 1311285"/>
              <a:gd name="connsiteX123" fmla="*/ 2915946 w 4098233"/>
              <a:gd name="connsiteY123" fmla="*/ 68272 h 1311285"/>
              <a:gd name="connsiteX124" fmla="*/ 2892134 w 4098233"/>
              <a:gd name="connsiteY124" fmla="*/ 73035 h 1311285"/>
              <a:gd name="connsiteX125" fmla="*/ 2696871 w 4098233"/>
              <a:gd name="connsiteY125" fmla="*/ 77797 h 1311285"/>
              <a:gd name="connsiteX126" fmla="*/ 2582571 w 4098233"/>
              <a:gd name="connsiteY126" fmla="*/ 73035 h 1311285"/>
              <a:gd name="connsiteX127" fmla="*/ 2568284 w 4098233"/>
              <a:gd name="connsiteY127" fmla="*/ 68272 h 1311285"/>
              <a:gd name="connsiteX128" fmla="*/ 2439696 w 4098233"/>
              <a:gd name="connsiteY128" fmla="*/ 77797 h 1311285"/>
              <a:gd name="connsiteX129" fmla="*/ 2349209 w 4098233"/>
              <a:gd name="connsiteY129" fmla="*/ 82560 h 1311285"/>
              <a:gd name="connsiteX130" fmla="*/ 2225384 w 4098233"/>
              <a:gd name="connsiteY130" fmla="*/ 92085 h 1311285"/>
              <a:gd name="connsiteX131" fmla="*/ 2111084 w 4098233"/>
              <a:gd name="connsiteY131" fmla="*/ 87322 h 1311285"/>
              <a:gd name="connsiteX132" fmla="*/ 1901534 w 4098233"/>
              <a:gd name="connsiteY132" fmla="*/ 82560 h 1311285"/>
              <a:gd name="connsiteX133" fmla="*/ 1839621 w 4098233"/>
              <a:gd name="connsiteY133" fmla="*/ 77797 h 1311285"/>
              <a:gd name="connsiteX134" fmla="*/ 1811046 w 4098233"/>
              <a:gd name="connsiteY134" fmla="*/ 68272 h 1311285"/>
              <a:gd name="connsiteX135" fmla="*/ 1796759 w 4098233"/>
              <a:gd name="connsiteY135" fmla="*/ 63510 h 1311285"/>
              <a:gd name="connsiteX136" fmla="*/ 1715796 w 4098233"/>
              <a:gd name="connsiteY136" fmla="*/ 58747 h 1311285"/>
              <a:gd name="connsiteX137" fmla="*/ 1663409 w 4098233"/>
              <a:gd name="connsiteY137" fmla="*/ 53985 h 1311285"/>
              <a:gd name="connsiteX138" fmla="*/ 1601496 w 4098233"/>
              <a:gd name="connsiteY138" fmla="*/ 58747 h 1311285"/>
              <a:gd name="connsiteX139" fmla="*/ 1577684 w 4098233"/>
              <a:gd name="connsiteY139" fmla="*/ 63510 h 1311285"/>
              <a:gd name="connsiteX140" fmla="*/ 1530059 w 4098233"/>
              <a:gd name="connsiteY140" fmla="*/ 68272 h 1311285"/>
              <a:gd name="connsiteX141" fmla="*/ 1501484 w 4098233"/>
              <a:gd name="connsiteY141" fmla="*/ 73035 h 1311285"/>
              <a:gd name="connsiteX142" fmla="*/ 1472909 w 4098233"/>
              <a:gd name="connsiteY142" fmla="*/ 82560 h 1311285"/>
              <a:gd name="connsiteX143" fmla="*/ 1277646 w 4098233"/>
              <a:gd name="connsiteY143" fmla="*/ 77797 h 1311285"/>
              <a:gd name="connsiteX144" fmla="*/ 1249071 w 4098233"/>
              <a:gd name="connsiteY144" fmla="*/ 73035 h 1311285"/>
              <a:gd name="connsiteX145" fmla="*/ 1053809 w 4098233"/>
              <a:gd name="connsiteY145" fmla="*/ 77797 h 1311285"/>
              <a:gd name="connsiteX146" fmla="*/ 1029996 w 4098233"/>
              <a:gd name="connsiteY146" fmla="*/ 82560 h 1311285"/>
              <a:gd name="connsiteX147" fmla="*/ 1015709 w 4098233"/>
              <a:gd name="connsiteY147" fmla="*/ 87322 h 1311285"/>
              <a:gd name="connsiteX148" fmla="*/ 796634 w 4098233"/>
              <a:gd name="connsiteY148" fmla="*/ 82560 h 1311285"/>
              <a:gd name="connsiteX149" fmla="*/ 739484 w 4098233"/>
              <a:gd name="connsiteY149" fmla="*/ 77797 h 1311285"/>
              <a:gd name="connsiteX150" fmla="*/ 715671 w 4098233"/>
              <a:gd name="connsiteY150" fmla="*/ 73035 h 1311285"/>
              <a:gd name="connsiteX151" fmla="*/ 658521 w 4098233"/>
              <a:gd name="connsiteY151" fmla="*/ 68272 h 1311285"/>
              <a:gd name="connsiteX152" fmla="*/ 610896 w 4098233"/>
              <a:gd name="connsiteY152" fmla="*/ 58747 h 1311285"/>
              <a:gd name="connsiteX153" fmla="*/ 525171 w 4098233"/>
              <a:gd name="connsiteY153" fmla="*/ 63510 h 1311285"/>
              <a:gd name="connsiteX154" fmla="*/ 453734 w 4098233"/>
              <a:gd name="connsiteY154" fmla="*/ 73035 h 1311285"/>
              <a:gd name="connsiteX155" fmla="*/ 439446 w 4098233"/>
              <a:gd name="connsiteY155" fmla="*/ 77797 h 1311285"/>
              <a:gd name="connsiteX156" fmla="*/ 306096 w 4098233"/>
              <a:gd name="connsiteY156" fmla="*/ 73035 h 1311285"/>
              <a:gd name="connsiteX157" fmla="*/ 258471 w 4098233"/>
              <a:gd name="connsiteY157" fmla="*/ 68272 h 1311285"/>
              <a:gd name="connsiteX158" fmla="*/ 210846 w 4098233"/>
              <a:gd name="connsiteY158" fmla="*/ 58747 h 1311285"/>
              <a:gd name="connsiteX159" fmla="*/ 110834 w 4098233"/>
              <a:gd name="connsiteY159" fmla="*/ 53985 h 1311285"/>
              <a:gd name="connsiteX160" fmla="*/ 72734 w 4098233"/>
              <a:gd name="connsiteY160" fmla="*/ 58747 h 1311285"/>
              <a:gd name="connsiteX161" fmla="*/ 58446 w 4098233"/>
              <a:gd name="connsiteY161" fmla="*/ 68272 h 1311285"/>
              <a:gd name="connsiteX162" fmla="*/ 29871 w 4098233"/>
              <a:gd name="connsiteY162" fmla="*/ 77797 h 1311285"/>
              <a:gd name="connsiteX163" fmla="*/ 15584 w 4098233"/>
              <a:gd name="connsiteY163" fmla="*/ 82560 h 1311285"/>
              <a:gd name="connsiteX164" fmla="*/ 1296 w 4098233"/>
              <a:gd name="connsiteY164" fmla="*/ 87322 h 1311285"/>
              <a:gd name="connsiteX165" fmla="*/ 6059 w 4098233"/>
              <a:gd name="connsiteY165" fmla="*/ 1249372 h 1311285"/>
              <a:gd name="connsiteX0" fmla="*/ 1526 w 4093700"/>
              <a:gd name="connsiteY0" fmla="*/ 1205994 h 1267907"/>
              <a:gd name="connsiteX1" fmla="*/ 44388 w 4093700"/>
              <a:gd name="connsiteY1" fmla="*/ 1215519 h 1267907"/>
              <a:gd name="connsiteX2" fmla="*/ 58676 w 4093700"/>
              <a:gd name="connsiteY2" fmla="*/ 1225044 h 1267907"/>
              <a:gd name="connsiteX3" fmla="*/ 72963 w 4093700"/>
              <a:gd name="connsiteY3" fmla="*/ 1229807 h 1267907"/>
              <a:gd name="connsiteX4" fmla="*/ 187263 w 4093700"/>
              <a:gd name="connsiteY4" fmla="*/ 1225044 h 1267907"/>
              <a:gd name="connsiteX5" fmla="*/ 215838 w 4093700"/>
              <a:gd name="connsiteY5" fmla="*/ 1215519 h 1267907"/>
              <a:gd name="connsiteX6" fmla="*/ 230126 w 4093700"/>
              <a:gd name="connsiteY6" fmla="*/ 1210757 h 1267907"/>
              <a:gd name="connsiteX7" fmla="*/ 244413 w 4093700"/>
              <a:gd name="connsiteY7" fmla="*/ 1205994 h 1267907"/>
              <a:gd name="connsiteX8" fmla="*/ 277751 w 4093700"/>
              <a:gd name="connsiteY8" fmla="*/ 1215519 h 1267907"/>
              <a:gd name="connsiteX9" fmla="*/ 292038 w 4093700"/>
              <a:gd name="connsiteY9" fmla="*/ 1225044 h 1267907"/>
              <a:gd name="connsiteX10" fmla="*/ 501588 w 4093700"/>
              <a:gd name="connsiteY10" fmla="*/ 1225044 h 1267907"/>
              <a:gd name="connsiteX11" fmla="*/ 534926 w 4093700"/>
              <a:gd name="connsiteY11" fmla="*/ 1239332 h 1267907"/>
              <a:gd name="connsiteX12" fmla="*/ 549213 w 4093700"/>
              <a:gd name="connsiteY12" fmla="*/ 1244094 h 1267907"/>
              <a:gd name="connsiteX13" fmla="*/ 558738 w 4093700"/>
              <a:gd name="connsiteY13" fmla="*/ 1229807 h 1267907"/>
              <a:gd name="connsiteX14" fmla="*/ 596838 w 4093700"/>
              <a:gd name="connsiteY14" fmla="*/ 1239332 h 1267907"/>
              <a:gd name="connsiteX15" fmla="*/ 611126 w 4093700"/>
              <a:gd name="connsiteY15" fmla="*/ 1253619 h 1267907"/>
              <a:gd name="connsiteX16" fmla="*/ 625413 w 4093700"/>
              <a:gd name="connsiteY16" fmla="*/ 1258382 h 1267907"/>
              <a:gd name="connsiteX17" fmla="*/ 639701 w 4093700"/>
              <a:gd name="connsiteY17" fmla="*/ 1267907 h 1267907"/>
              <a:gd name="connsiteX18" fmla="*/ 701613 w 4093700"/>
              <a:gd name="connsiteY18" fmla="*/ 1263144 h 1267907"/>
              <a:gd name="connsiteX19" fmla="*/ 715901 w 4093700"/>
              <a:gd name="connsiteY19" fmla="*/ 1258382 h 1267907"/>
              <a:gd name="connsiteX20" fmla="*/ 734951 w 4093700"/>
              <a:gd name="connsiteY20" fmla="*/ 1253619 h 1267907"/>
              <a:gd name="connsiteX21" fmla="*/ 749238 w 4093700"/>
              <a:gd name="connsiteY21" fmla="*/ 1248857 h 1267907"/>
              <a:gd name="connsiteX22" fmla="*/ 820676 w 4093700"/>
              <a:gd name="connsiteY22" fmla="*/ 1244094 h 1267907"/>
              <a:gd name="connsiteX23" fmla="*/ 858776 w 4093700"/>
              <a:gd name="connsiteY23" fmla="*/ 1239332 h 1267907"/>
              <a:gd name="connsiteX24" fmla="*/ 887351 w 4093700"/>
              <a:gd name="connsiteY24" fmla="*/ 1229807 h 1267907"/>
              <a:gd name="connsiteX25" fmla="*/ 901638 w 4093700"/>
              <a:gd name="connsiteY25" fmla="*/ 1225044 h 1267907"/>
              <a:gd name="connsiteX26" fmla="*/ 1063563 w 4093700"/>
              <a:gd name="connsiteY26" fmla="*/ 1234569 h 1267907"/>
              <a:gd name="connsiteX27" fmla="*/ 1077851 w 4093700"/>
              <a:gd name="connsiteY27" fmla="*/ 1239332 h 1267907"/>
              <a:gd name="connsiteX28" fmla="*/ 1092138 w 4093700"/>
              <a:gd name="connsiteY28" fmla="*/ 1248857 h 1267907"/>
              <a:gd name="connsiteX29" fmla="*/ 1196913 w 4093700"/>
              <a:gd name="connsiteY29" fmla="*/ 1244094 h 1267907"/>
              <a:gd name="connsiteX30" fmla="*/ 1239776 w 4093700"/>
              <a:gd name="connsiteY30" fmla="*/ 1225044 h 1267907"/>
              <a:gd name="connsiteX31" fmla="*/ 1268351 w 4093700"/>
              <a:gd name="connsiteY31" fmla="*/ 1220282 h 1267907"/>
              <a:gd name="connsiteX32" fmla="*/ 1482663 w 4093700"/>
              <a:gd name="connsiteY32" fmla="*/ 1225044 h 1267907"/>
              <a:gd name="connsiteX33" fmla="*/ 1525526 w 4093700"/>
              <a:gd name="connsiteY33" fmla="*/ 1239332 h 1267907"/>
              <a:gd name="connsiteX34" fmla="*/ 1539813 w 4093700"/>
              <a:gd name="connsiteY34" fmla="*/ 1244094 h 1267907"/>
              <a:gd name="connsiteX35" fmla="*/ 1573151 w 4093700"/>
              <a:gd name="connsiteY35" fmla="*/ 1239332 h 1267907"/>
              <a:gd name="connsiteX36" fmla="*/ 1587438 w 4093700"/>
              <a:gd name="connsiteY36" fmla="*/ 1234569 h 1267907"/>
              <a:gd name="connsiteX37" fmla="*/ 1611251 w 4093700"/>
              <a:gd name="connsiteY37" fmla="*/ 1229807 h 1267907"/>
              <a:gd name="connsiteX38" fmla="*/ 1782701 w 4093700"/>
              <a:gd name="connsiteY38" fmla="*/ 1234569 h 1267907"/>
              <a:gd name="connsiteX39" fmla="*/ 1839851 w 4093700"/>
              <a:gd name="connsiteY39" fmla="*/ 1239332 h 1267907"/>
              <a:gd name="connsiteX40" fmla="*/ 1887476 w 4093700"/>
              <a:gd name="connsiteY40" fmla="*/ 1253619 h 1267907"/>
              <a:gd name="connsiteX41" fmla="*/ 1901763 w 4093700"/>
              <a:gd name="connsiteY41" fmla="*/ 1258382 h 1267907"/>
              <a:gd name="connsiteX42" fmla="*/ 1916051 w 4093700"/>
              <a:gd name="connsiteY42" fmla="*/ 1267907 h 1267907"/>
              <a:gd name="connsiteX43" fmla="*/ 1968438 w 4093700"/>
              <a:gd name="connsiteY43" fmla="*/ 1258382 h 1267907"/>
              <a:gd name="connsiteX44" fmla="*/ 1982726 w 4093700"/>
              <a:gd name="connsiteY44" fmla="*/ 1248857 h 1267907"/>
              <a:gd name="connsiteX45" fmla="*/ 1997013 w 4093700"/>
              <a:gd name="connsiteY45" fmla="*/ 1244094 h 1267907"/>
              <a:gd name="connsiteX46" fmla="*/ 2025588 w 4093700"/>
              <a:gd name="connsiteY46" fmla="*/ 1225044 h 1267907"/>
              <a:gd name="connsiteX47" fmla="*/ 2073213 w 4093700"/>
              <a:gd name="connsiteY47" fmla="*/ 1215519 h 1267907"/>
              <a:gd name="connsiteX48" fmla="*/ 2130363 w 4093700"/>
              <a:gd name="connsiteY48" fmla="*/ 1220282 h 1267907"/>
              <a:gd name="connsiteX49" fmla="*/ 2216088 w 4093700"/>
              <a:gd name="connsiteY49" fmla="*/ 1225044 h 1267907"/>
              <a:gd name="connsiteX50" fmla="*/ 2239901 w 4093700"/>
              <a:gd name="connsiteY50" fmla="*/ 1229807 h 1267907"/>
              <a:gd name="connsiteX51" fmla="*/ 2273238 w 4093700"/>
              <a:gd name="connsiteY51" fmla="*/ 1234569 h 1267907"/>
              <a:gd name="connsiteX52" fmla="*/ 2354201 w 4093700"/>
              <a:gd name="connsiteY52" fmla="*/ 1234569 h 1267907"/>
              <a:gd name="connsiteX53" fmla="*/ 2416113 w 4093700"/>
              <a:gd name="connsiteY53" fmla="*/ 1239332 h 1267907"/>
              <a:gd name="connsiteX54" fmla="*/ 2554226 w 4093700"/>
              <a:gd name="connsiteY54" fmla="*/ 1239332 h 1267907"/>
              <a:gd name="connsiteX55" fmla="*/ 2597088 w 4093700"/>
              <a:gd name="connsiteY55" fmla="*/ 1225044 h 1267907"/>
              <a:gd name="connsiteX56" fmla="*/ 2611376 w 4093700"/>
              <a:gd name="connsiteY56" fmla="*/ 1220282 h 1267907"/>
              <a:gd name="connsiteX57" fmla="*/ 2625663 w 4093700"/>
              <a:gd name="connsiteY57" fmla="*/ 1215519 h 1267907"/>
              <a:gd name="connsiteX58" fmla="*/ 2968563 w 4093700"/>
              <a:gd name="connsiteY58" fmla="*/ 1225044 h 1267907"/>
              <a:gd name="connsiteX59" fmla="*/ 3063813 w 4093700"/>
              <a:gd name="connsiteY59" fmla="*/ 1220282 h 1267907"/>
              <a:gd name="connsiteX60" fmla="*/ 3220976 w 4093700"/>
              <a:gd name="connsiteY60" fmla="*/ 1225044 h 1267907"/>
              <a:gd name="connsiteX61" fmla="*/ 3235263 w 4093700"/>
              <a:gd name="connsiteY61" fmla="*/ 1229807 h 1267907"/>
              <a:gd name="connsiteX62" fmla="*/ 3278126 w 4093700"/>
              <a:gd name="connsiteY62" fmla="*/ 1239332 h 1267907"/>
              <a:gd name="connsiteX63" fmla="*/ 3292413 w 4093700"/>
              <a:gd name="connsiteY63" fmla="*/ 1244094 h 1267907"/>
              <a:gd name="connsiteX64" fmla="*/ 3382901 w 4093700"/>
              <a:gd name="connsiteY64" fmla="*/ 1248857 h 1267907"/>
              <a:gd name="connsiteX65" fmla="*/ 3416238 w 4093700"/>
              <a:gd name="connsiteY65" fmla="*/ 1244094 h 1267907"/>
              <a:gd name="connsiteX66" fmla="*/ 3444813 w 4093700"/>
              <a:gd name="connsiteY66" fmla="*/ 1234569 h 1267907"/>
              <a:gd name="connsiteX67" fmla="*/ 3487676 w 4093700"/>
              <a:gd name="connsiteY67" fmla="*/ 1220282 h 1267907"/>
              <a:gd name="connsiteX68" fmla="*/ 3525776 w 4093700"/>
              <a:gd name="connsiteY68" fmla="*/ 1215519 h 1267907"/>
              <a:gd name="connsiteX69" fmla="*/ 3682938 w 4093700"/>
              <a:gd name="connsiteY69" fmla="*/ 1220282 h 1267907"/>
              <a:gd name="connsiteX70" fmla="*/ 3711513 w 4093700"/>
              <a:gd name="connsiteY70" fmla="*/ 1229807 h 1267907"/>
              <a:gd name="connsiteX71" fmla="*/ 3735326 w 4093700"/>
              <a:gd name="connsiteY71" fmla="*/ 1234569 h 1267907"/>
              <a:gd name="connsiteX72" fmla="*/ 3802001 w 4093700"/>
              <a:gd name="connsiteY72" fmla="*/ 1220282 h 1267907"/>
              <a:gd name="connsiteX73" fmla="*/ 3921063 w 4093700"/>
              <a:gd name="connsiteY73" fmla="*/ 1215519 h 1267907"/>
              <a:gd name="connsiteX74" fmla="*/ 3949638 w 4093700"/>
              <a:gd name="connsiteY74" fmla="*/ 1201232 h 1267907"/>
              <a:gd name="connsiteX75" fmla="*/ 3973451 w 4093700"/>
              <a:gd name="connsiteY75" fmla="*/ 1182182 h 1267907"/>
              <a:gd name="connsiteX76" fmla="*/ 3987738 w 4093700"/>
              <a:gd name="connsiteY76" fmla="*/ 1172657 h 1267907"/>
              <a:gd name="connsiteX77" fmla="*/ 4002026 w 4093700"/>
              <a:gd name="connsiteY77" fmla="*/ 1167894 h 1267907"/>
              <a:gd name="connsiteX78" fmla="*/ 4006788 w 4093700"/>
              <a:gd name="connsiteY78" fmla="*/ 1115507 h 1267907"/>
              <a:gd name="connsiteX79" fmla="*/ 4011551 w 4093700"/>
              <a:gd name="connsiteY79" fmla="*/ 1101219 h 1267907"/>
              <a:gd name="connsiteX80" fmla="*/ 4025838 w 4093700"/>
              <a:gd name="connsiteY80" fmla="*/ 1091694 h 1267907"/>
              <a:gd name="connsiteX81" fmla="*/ 4040126 w 4093700"/>
              <a:gd name="connsiteY81" fmla="*/ 1086932 h 1267907"/>
              <a:gd name="connsiteX82" fmla="*/ 4073463 w 4093700"/>
              <a:gd name="connsiteY82" fmla="*/ 1039307 h 1267907"/>
              <a:gd name="connsiteX83" fmla="*/ 4068701 w 4093700"/>
              <a:gd name="connsiteY83" fmla="*/ 996444 h 1267907"/>
              <a:gd name="connsiteX84" fmla="*/ 4063938 w 4093700"/>
              <a:gd name="connsiteY84" fmla="*/ 982157 h 1267907"/>
              <a:gd name="connsiteX85" fmla="*/ 4059176 w 4093700"/>
              <a:gd name="connsiteY85" fmla="*/ 963107 h 1267907"/>
              <a:gd name="connsiteX86" fmla="*/ 4054413 w 4093700"/>
              <a:gd name="connsiteY86" fmla="*/ 925007 h 1267907"/>
              <a:gd name="connsiteX87" fmla="*/ 4068701 w 4093700"/>
              <a:gd name="connsiteY87" fmla="*/ 863094 h 1267907"/>
              <a:gd name="connsiteX88" fmla="*/ 4073463 w 4093700"/>
              <a:gd name="connsiteY88" fmla="*/ 848807 h 1267907"/>
              <a:gd name="connsiteX89" fmla="*/ 4059176 w 4093700"/>
              <a:gd name="connsiteY89" fmla="*/ 815469 h 1267907"/>
              <a:gd name="connsiteX90" fmla="*/ 4044888 w 4093700"/>
              <a:gd name="connsiteY90" fmla="*/ 786894 h 1267907"/>
              <a:gd name="connsiteX91" fmla="*/ 4054413 w 4093700"/>
              <a:gd name="connsiteY91" fmla="*/ 639257 h 1267907"/>
              <a:gd name="connsiteX92" fmla="*/ 4063938 w 4093700"/>
              <a:gd name="connsiteY92" fmla="*/ 544007 h 1267907"/>
              <a:gd name="connsiteX93" fmla="*/ 4059176 w 4093700"/>
              <a:gd name="connsiteY93" fmla="*/ 486857 h 1267907"/>
              <a:gd name="connsiteX94" fmla="*/ 4059176 w 4093700"/>
              <a:gd name="connsiteY94" fmla="*/ 410657 h 1267907"/>
              <a:gd name="connsiteX95" fmla="*/ 4068701 w 4093700"/>
              <a:gd name="connsiteY95" fmla="*/ 396369 h 1267907"/>
              <a:gd name="connsiteX96" fmla="*/ 4073463 w 4093700"/>
              <a:gd name="connsiteY96" fmla="*/ 382082 h 1267907"/>
              <a:gd name="connsiteX97" fmla="*/ 4063938 w 4093700"/>
              <a:gd name="connsiteY97" fmla="*/ 329694 h 1267907"/>
              <a:gd name="connsiteX98" fmla="*/ 4044888 w 4093700"/>
              <a:gd name="connsiteY98" fmla="*/ 301119 h 1267907"/>
              <a:gd name="connsiteX99" fmla="*/ 4054413 w 4093700"/>
              <a:gd name="connsiteY99" fmla="*/ 258257 h 1267907"/>
              <a:gd name="connsiteX100" fmla="*/ 4073463 w 4093700"/>
              <a:gd name="connsiteY100" fmla="*/ 229682 h 1267907"/>
              <a:gd name="connsiteX101" fmla="*/ 4078226 w 4093700"/>
              <a:gd name="connsiteY101" fmla="*/ 215394 h 1267907"/>
              <a:gd name="connsiteX102" fmla="*/ 4087751 w 4093700"/>
              <a:gd name="connsiteY102" fmla="*/ 201107 h 1267907"/>
              <a:gd name="connsiteX103" fmla="*/ 4087751 w 4093700"/>
              <a:gd name="connsiteY103" fmla="*/ 110619 h 1267907"/>
              <a:gd name="connsiteX104" fmla="*/ 4073463 w 4093700"/>
              <a:gd name="connsiteY104" fmla="*/ 82044 h 1267907"/>
              <a:gd name="connsiteX105" fmla="*/ 4054413 w 4093700"/>
              <a:gd name="connsiteY105" fmla="*/ 67757 h 1267907"/>
              <a:gd name="connsiteX106" fmla="*/ 4025838 w 4093700"/>
              <a:gd name="connsiteY106" fmla="*/ 48707 h 1267907"/>
              <a:gd name="connsiteX107" fmla="*/ 4011551 w 4093700"/>
              <a:gd name="connsiteY107" fmla="*/ 39182 h 1267907"/>
              <a:gd name="connsiteX108" fmla="*/ 3944876 w 4093700"/>
              <a:gd name="connsiteY108" fmla="*/ 24894 h 1267907"/>
              <a:gd name="connsiteX109" fmla="*/ 3768663 w 4093700"/>
              <a:gd name="connsiteY109" fmla="*/ 29657 h 1267907"/>
              <a:gd name="connsiteX110" fmla="*/ 3754376 w 4093700"/>
              <a:gd name="connsiteY110" fmla="*/ 34419 h 1267907"/>
              <a:gd name="connsiteX111" fmla="*/ 3716276 w 4093700"/>
              <a:gd name="connsiteY111" fmla="*/ 43944 h 1267907"/>
              <a:gd name="connsiteX112" fmla="*/ 3640076 w 4093700"/>
              <a:gd name="connsiteY112" fmla="*/ 39182 h 1267907"/>
              <a:gd name="connsiteX113" fmla="*/ 3597213 w 4093700"/>
              <a:gd name="connsiteY113" fmla="*/ 24894 h 1267907"/>
              <a:gd name="connsiteX114" fmla="*/ 3554351 w 4093700"/>
              <a:gd name="connsiteY114" fmla="*/ 10607 h 1267907"/>
              <a:gd name="connsiteX115" fmla="*/ 3521013 w 4093700"/>
              <a:gd name="connsiteY115" fmla="*/ 5844 h 1267907"/>
              <a:gd name="connsiteX116" fmla="*/ 3473388 w 4093700"/>
              <a:gd name="connsiteY116" fmla="*/ 5844 h 1267907"/>
              <a:gd name="connsiteX117" fmla="*/ 3459101 w 4093700"/>
              <a:gd name="connsiteY117" fmla="*/ 15369 h 1267907"/>
              <a:gd name="connsiteX118" fmla="*/ 3382901 w 4093700"/>
              <a:gd name="connsiteY118" fmla="*/ 34419 h 1267907"/>
              <a:gd name="connsiteX119" fmla="*/ 3125726 w 4093700"/>
              <a:gd name="connsiteY119" fmla="*/ 39182 h 1267907"/>
              <a:gd name="connsiteX120" fmla="*/ 3001901 w 4093700"/>
              <a:gd name="connsiteY120" fmla="*/ 29657 h 1267907"/>
              <a:gd name="connsiteX121" fmla="*/ 2973326 w 4093700"/>
              <a:gd name="connsiteY121" fmla="*/ 20132 h 1267907"/>
              <a:gd name="connsiteX122" fmla="*/ 2959038 w 4093700"/>
              <a:gd name="connsiteY122" fmla="*/ 15369 h 1267907"/>
              <a:gd name="connsiteX123" fmla="*/ 2911413 w 4093700"/>
              <a:gd name="connsiteY123" fmla="*/ 24894 h 1267907"/>
              <a:gd name="connsiteX124" fmla="*/ 2887601 w 4093700"/>
              <a:gd name="connsiteY124" fmla="*/ 29657 h 1267907"/>
              <a:gd name="connsiteX125" fmla="*/ 2692338 w 4093700"/>
              <a:gd name="connsiteY125" fmla="*/ 34419 h 1267907"/>
              <a:gd name="connsiteX126" fmla="*/ 2578038 w 4093700"/>
              <a:gd name="connsiteY126" fmla="*/ 29657 h 1267907"/>
              <a:gd name="connsiteX127" fmla="*/ 2563751 w 4093700"/>
              <a:gd name="connsiteY127" fmla="*/ 24894 h 1267907"/>
              <a:gd name="connsiteX128" fmla="*/ 2435163 w 4093700"/>
              <a:gd name="connsiteY128" fmla="*/ 34419 h 1267907"/>
              <a:gd name="connsiteX129" fmla="*/ 2344676 w 4093700"/>
              <a:gd name="connsiteY129" fmla="*/ 39182 h 1267907"/>
              <a:gd name="connsiteX130" fmla="*/ 2220851 w 4093700"/>
              <a:gd name="connsiteY130" fmla="*/ 48707 h 1267907"/>
              <a:gd name="connsiteX131" fmla="*/ 2106551 w 4093700"/>
              <a:gd name="connsiteY131" fmla="*/ 43944 h 1267907"/>
              <a:gd name="connsiteX132" fmla="*/ 1897001 w 4093700"/>
              <a:gd name="connsiteY132" fmla="*/ 39182 h 1267907"/>
              <a:gd name="connsiteX133" fmla="*/ 1835088 w 4093700"/>
              <a:gd name="connsiteY133" fmla="*/ 34419 h 1267907"/>
              <a:gd name="connsiteX134" fmla="*/ 1806513 w 4093700"/>
              <a:gd name="connsiteY134" fmla="*/ 24894 h 1267907"/>
              <a:gd name="connsiteX135" fmla="*/ 1792226 w 4093700"/>
              <a:gd name="connsiteY135" fmla="*/ 20132 h 1267907"/>
              <a:gd name="connsiteX136" fmla="*/ 1711263 w 4093700"/>
              <a:gd name="connsiteY136" fmla="*/ 15369 h 1267907"/>
              <a:gd name="connsiteX137" fmla="*/ 1658876 w 4093700"/>
              <a:gd name="connsiteY137" fmla="*/ 10607 h 1267907"/>
              <a:gd name="connsiteX138" fmla="*/ 1596963 w 4093700"/>
              <a:gd name="connsiteY138" fmla="*/ 15369 h 1267907"/>
              <a:gd name="connsiteX139" fmla="*/ 1573151 w 4093700"/>
              <a:gd name="connsiteY139" fmla="*/ 20132 h 1267907"/>
              <a:gd name="connsiteX140" fmla="*/ 1525526 w 4093700"/>
              <a:gd name="connsiteY140" fmla="*/ 24894 h 1267907"/>
              <a:gd name="connsiteX141" fmla="*/ 1496951 w 4093700"/>
              <a:gd name="connsiteY141" fmla="*/ 29657 h 1267907"/>
              <a:gd name="connsiteX142" fmla="*/ 1468376 w 4093700"/>
              <a:gd name="connsiteY142" fmla="*/ 39182 h 1267907"/>
              <a:gd name="connsiteX143" fmla="*/ 1273113 w 4093700"/>
              <a:gd name="connsiteY143" fmla="*/ 34419 h 1267907"/>
              <a:gd name="connsiteX144" fmla="*/ 1244538 w 4093700"/>
              <a:gd name="connsiteY144" fmla="*/ 29657 h 1267907"/>
              <a:gd name="connsiteX145" fmla="*/ 1049276 w 4093700"/>
              <a:gd name="connsiteY145" fmla="*/ 34419 h 1267907"/>
              <a:gd name="connsiteX146" fmla="*/ 1025463 w 4093700"/>
              <a:gd name="connsiteY146" fmla="*/ 39182 h 1267907"/>
              <a:gd name="connsiteX147" fmla="*/ 1011176 w 4093700"/>
              <a:gd name="connsiteY147" fmla="*/ 43944 h 1267907"/>
              <a:gd name="connsiteX148" fmla="*/ 792101 w 4093700"/>
              <a:gd name="connsiteY148" fmla="*/ 39182 h 1267907"/>
              <a:gd name="connsiteX149" fmla="*/ 734951 w 4093700"/>
              <a:gd name="connsiteY149" fmla="*/ 34419 h 1267907"/>
              <a:gd name="connsiteX150" fmla="*/ 711138 w 4093700"/>
              <a:gd name="connsiteY150" fmla="*/ 29657 h 1267907"/>
              <a:gd name="connsiteX151" fmla="*/ 653988 w 4093700"/>
              <a:gd name="connsiteY151" fmla="*/ 24894 h 1267907"/>
              <a:gd name="connsiteX152" fmla="*/ 606363 w 4093700"/>
              <a:gd name="connsiteY152" fmla="*/ 15369 h 1267907"/>
              <a:gd name="connsiteX153" fmla="*/ 520638 w 4093700"/>
              <a:gd name="connsiteY153" fmla="*/ 20132 h 1267907"/>
              <a:gd name="connsiteX154" fmla="*/ 449201 w 4093700"/>
              <a:gd name="connsiteY154" fmla="*/ 29657 h 1267907"/>
              <a:gd name="connsiteX155" fmla="*/ 434913 w 4093700"/>
              <a:gd name="connsiteY155" fmla="*/ 34419 h 1267907"/>
              <a:gd name="connsiteX156" fmla="*/ 301563 w 4093700"/>
              <a:gd name="connsiteY156" fmla="*/ 29657 h 1267907"/>
              <a:gd name="connsiteX157" fmla="*/ 253938 w 4093700"/>
              <a:gd name="connsiteY157" fmla="*/ 24894 h 1267907"/>
              <a:gd name="connsiteX158" fmla="*/ 206313 w 4093700"/>
              <a:gd name="connsiteY158" fmla="*/ 15369 h 1267907"/>
              <a:gd name="connsiteX159" fmla="*/ 106301 w 4093700"/>
              <a:gd name="connsiteY159" fmla="*/ 10607 h 1267907"/>
              <a:gd name="connsiteX160" fmla="*/ 68201 w 4093700"/>
              <a:gd name="connsiteY160" fmla="*/ 15369 h 1267907"/>
              <a:gd name="connsiteX161" fmla="*/ 53913 w 4093700"/>
              <a:gd name="connsiteY161" fmla="*/ 24894 h 1267907"/>
              <a:gd name="connsiteX162" fmla="*/ 25338 w 4093700"/>
              <a:gd name="connsiteY162" fmla="*/ 34419 h 1267907"/>
              <a:gd name="connsiteX163" fmla="*/ 11051 w 4093700"/>
              <a:gd name="connsiteY163" fmla="*/ 39182 h 1267907"/>
              <a:gd name="connsiteX164" fmla="*/ 1526 w 4093700"/>
              <a:gd name="connsiteY164" fmla="*/ 1205994 h 1267907"/>
              <a:gd name="connsiteX0" fmla="*/ 7093 w 4099267"/>
              <a:gd name="connsiteY0" fmla="*/ 1205994 h 1295790"/>
              <a:gd name="connsiteX1" fmla="*/ 49955 w 4099267"/>
              <a:gd name="connsiteY1" fmla="*/ 1215519 h 1295790"/>
              <a:gd name="connsiteX2" fmla="*/ 64243 w 4099267"/>
              <a:gd name="connsiteY2" fmla="*/ 1225044 h 1295790"/>
              <a:gd name="connsiteX3" fmla="*/ 78530 w 4099267"/>
              <a:gd name="connsiteY3" fmla="*/ 1229807 h 1295790"/>
              <a:gd name="connsiteX4" fmla="*/ 192830 w 4099267"/>
              <a:gd name="connsiteY4" fmla="*/ 1225044 h 1295790"/>
              <a:gd name="connsiteX5" fmla="*/ 221405 w 4099267"/>
              <a:gd name="connsiteY5" fmla="*/ 1215519 h 1295790"/>
              <a:gd name="connsiteX6" fmla="*/ 235693 w 4099267"/>
              <a:gd name="connsiteY6" fmla="*/ 1210757 h 1295790"/>
              <a:gd name="connsiteX7" fmla="*/ 249980 w 4099267"/>
              <a:gd name="connsiteY7" fmla="*/ 1205994 h 1295790"/>
              <a:gd name="connsiteX8" fmla="*/ 283318 w 4099267"/>
              <a:gd name="connsiteY8" fmla="*/ 1215519 h 1295790"/>
              <a:gd name="connsiteX9" fmla="*/ 297605 w 4099267"/>
              <a:gd name="connsiteY9" fmla="*/ 1225044 h 1295790"/>
              <a:gd name="connsiteX10" fmla="*/ 507155 w 4099267"/>
              <a:gd name="connsiteY10" fmla="*/ 1225044 h 1295790"/>
              <a:gd name="connsiteX11" fmla="*/ 540493 w 4099267"/>
              <a:gd name="connsiteY11" fmla="*/ 1239332 h 1295790"/>
              <a:gd name="connsiteX12" fmla="*/ 554780 w 4099267"/>
              <a:gd name="connsiteY12" fmla="*/ 1244094 h 1295790"/>
              <a:gd name="connsiteX13" fmla="*/ 564305 w 4099267"/>
              <a:gd name="connsiteY13" fmla="*/ 1229807 h 1295790"/>
              <a:gd name="connsiteX14" fmla="*/ 602405 w 4099267"/>
              <a:gd name="connsiteY14" fmla="*/ 1239332 h 1295790"/>
              <a:gd name="connsiteX15" fmla="*/ 616693 w 4099267"/>
              <a:gd name="connsiteY15" fmla="*/ 1253619 h 1295790"/>
              <a:gd name="connsiteX16" fmla="*/ 630980 w 4099267"/>
              <a:gd name="connsiteY16" fmla="*/ 1258382 h 1295790"/>
              <a:gd name="connsiteX17" fmla="*/ 645268 w 4099267"/>
              <a:gd name="connsiteY17" fmla="*/ 1267907 h 1295790"/>
              <a:gd name="connsiteX18" fmla="*/ 707180 w 4099267"/>
              <a:gd name="connsiteY18" fmla="*/ 1263144 h 1295790"/>
              <a:gd name="connsiteX19" fmla="*/ 721468 w 4099267"/>
              <a:gd name="connsiteY19" fmla="*/ 1258382 h 1295790"/>
              <a:gd name="connsiteX20" fmla="*/ 740518 w 4099267"/>
              <a:gd name="connsiteY20" fmla="*/ 1253619 h 1295790"/>
              <a:gd name="connsiteX21" fmla="*/ 754805 w 4099267"/>
              <a:gd name="connsiteY21" fmla="*/ 1248857 h 1295790"/>
              <a:gd name="connsiteX22" fmla="*/ 826243 w 4099267"/>
              <a:gd name="connsiteY22" fmla="*/ 1244094 h 1295790"/>
              <a:gd name="connsiteX23" fmla="*/ 864343 w 4099267"/>
              <a:gd name="connsiteY23" fmla="*/ 1239332 h 1295790"/>
              <a:gd name="connsiteX24" fmla="*/ 892918 w 4099267"/>
              <a:gd name="connsiteY24" fmla="*/ 1229807 h 1295790"/>
              <a:gd name="connsiteX25" fmla="*/ 907205 w 4099267"/>
              <a:gd name="connsiteY25" fmla="*/ 1225044 h 1295790"/>
              <a:gd name="connsiteX26" fmla="*/ 1069130 w 4099267"/>
              <a:gd name="connsiteY26" fmla="*/ 1234569 h 1295790"/>
              <a:gd name="connsiteX27" fmla="*/ 1083418 w 4099267"/>
              <a:gd name="connsiteY27" fmla="*/ 1239332 h 1295790"/>
              <a:gd name="connsiteX28" fmla="*/ 1097705 w 4099267"/>
              <a:gd name="connsiteY28" fmla="*/ 1248857 h 1295790"/>
              <a:gd name="connsiteX29" fmla="*/ 1202480 w 4099267"/>
              <a:gd name="connsiteY29" fmla="*/ 1244094 h 1295790"/>
              <a:gd name="connsiteX30" fmla="*/ 1245343 w 4099267"/>
              <a:gd name="connsiteY30" fmla="*/ 1225044 h 1295790"/>
              <a:gd name="connsiteX31" fmla="*/ 1273918 w 4099267"/>
              <a:gd name="connsiteY31" fmla="*/ 1220282 h 1295790"/>
              <a:gd name="connsiteX32" fmla="*/ 1488230 w 4099267"/>
              <a:gd name="connsiteY32" fmla="*/ 1225044 h 1295790"/>
              <a:gd name="connsiteX33" fmla="*/ 1531093 w 4099267"/>
              <a:gd name="connsiteY33" fmla="*/ 1239332 h 1295790"/>
              <a:gd name="connsiteX34" fmla="*/ 1545380 w 4099267"/>
              <a:gd name="connsiteY34" fmla="*/ 1244094 h 1295790"/>
              <a:gd name="connsiteX35" fmla="*/ 1578718 w 4099267"/>
              <a:gd name="connsiteY35" fmla="*/ 1239332 h 1295790"/>
              <a:gd name="connsiteX36" fmla="*/ 1593005 w 4099267"/>
              <a:gd name="connsiteY36" fmla="*/ 1234569 h 1295790"/>
              <a:gd name="connsiteX37" fmla="*/ 1616818 w 4099267"/>
              <a:gd name="connsiteY37" fmla="*/ 1229807 h 1295790"/>
              <a:gd name="connsiteX38" fmla="*/ 1788268 w 4099267"/>
              <a:gd name="connsiteY38" fmla="*/ 1234569 h 1295790"/>
              <a:gd name="connsiteX39" fmla="*/ 1845418 w 4099267"/>
              <a:gd name="connsiteY39" fmla="*/ 1239332 h 1295790"/>
              <a:gd name="connsiteX40" fmla="*/ 1893043 w 4099267"/>
              <a:gd name="connsiteY40" fmla="*/ 1253619 h 1295790"/>
              <a:gd name="connsiteX41" fmla="*/ 1907330 w 4099267"/>
              <a:gd name="connsiteY41" fmla="*/ 1258382 h 1295790"/>
              <a:gd name="connsiteX42" fmla="*/ 1921618 w 4099267"/>
              <a:gd name="connsiteY42" fmla="*/ 1267907 h 1295790"/>
              <a:gd name="connsiteX43" fmla="*/ 1974005 w 4099267"/>
              <a:gd name="connsiteY43" fmla="*/ 1258382 h 1295790"/>
              <a:gd name="connsiteX44" fmla="*/ 1988293 w 4099267"/>
              <a:gd name="connsiteY44" fmla="*/ 1248857 h 1295790"/>
              <a:gd name="connsiteX45" fmla="*/ 2002580 w 4099267"/>
              <a:gd name="connsiteY45" fmla="*/ 1244094 h 1295790"/>
              <a:gd name="connsiteX46" fmla="*/ 2031155 w 4099267"/>
              <a:gd name="connsiteY46" fmla="*/ 1225044 h 1295790"/>
              <a:gd name="connsiteX47" fmla="*/ 2078780 w 4099267"/>
              <a:gd name="connsiteY47" fmla="*/ 1215519 h 1295790"/>
              <a:gd name="connsiteX48" fmla="*/ 2135930 w 4099267"/>
              <a:gd name="connsiteY48" fmla="*/ 1220282 h 1295790"/>
              <a:gd name="connsiteX49" fmla="*/ 2221655 w 4099267"/>
              <a:gd name="connsiteY49" fmla="*/ 1225044 h 1295790"/>
              <a:gd name="connsiteX50" fmla="*/ 2245468 w 4099267"/>
              <a:gd name="connsiteY50" fmla="*/ 1229807 h 1295790"/>
              <a:gd name="connsiteX51" fmla="*/ 2278805 w 4099267"/>
              <a:gd name="connsiteY51" fmla="*/ 1234569 h 1295790"/>
              <a:gd name="connsiteX52" fmla="*/ 2359768 w 4099267"/>
              <a:gd name="connsiteY52" fmla="*/ 1234569 h 1295790"/>
              <a:gd name="connsiteX53" fmla="*/ 2421680 w 4099267"/>
              <a:gd name="connsiteY53" fmla="*/ 1239332 h 1295790"/>
              <a:gd name="connsiteX54" fmla="*/ 2559793 w 4099267"/>
              <a:gd name="connsiteY54" fmla="*/ 1239332 h 1295790"/>
              <a:gd name="connsiteX55" fmla="*/ 2602655 w 4099267"/>
              <a:gd name="connsiteY55" fmla="*/ 1225044 h 1295790"/>
              <a:gd name="connsiteX56" fmla="*/ 2616943 w 4099267"/>
              <a:gd name="connsiteY56" fmla="*/ 1220282 h 1295790"/>
              <a:gd name="connsiteX57" fmla="*/ 2631230 w 4099267"/>
              <a:gd name="connsiteY57" fmla="*/ 1215519 h 1295790"/>
              <a:gd name="connsiteX58" fmla="*/ 2974130 w 4099267"/>
              <a:gd name="connsiteY58" fmla="*/ 1225044 h 1295790"/>
              <a:gd name="connsiteX59" fmla="*/ 3069380 w 4099267"/>
              <a:gd name="connsiteY59" fmla="*/ 1220282 h 1295790"/>
              <a:gd name="connsiteX60" fmla="*/ 3226543 w 4099267"/>
              <a:gd name="connsiteY60" fmla="*/ 1225044 h 1295790"/>
              <a:gd name="connsiteX61" fmla="*/ 3240830 w 4099267"/>
              <a:gd name="connsiteY61" fmla="*/ 1229807 h 1295790"/>
              <a:gd name="connsiteX62" fmla="*/ 3283693 w 4099267"/>
              <a:gd name="connsiteY62" fmla="*/ 1239332 h 1295790"/>
              <a:gd name="connsiteX63" fmla="*/ 3297980 w 4099267"/>
              <a:gd name="connsiteY63" fmla="*/ 1244094 h 1295790"/>
              <a:gd name="connsiteX64" fmla="*/ 3388468 w 4099267"/>
              <a:gd name="connsiteY64" fmla="*/ 1248857 h 1295790"/>
              <a:gd name="connsiteX65" fmla="*/ 3421805 w 4099267"/>
              <a:gd name="connsiteY65" fmla="*/ 1244094 h 1295790"/>
              <a:gd name="connsiteX66" fmla="*/ 3450380 w 4099267"/>
              <a:gd name="connsiteY66" fmla="*/ 1234569 h 1295790"/>
              <a:gd name="connsiteX67" fmla="*/ 3493243 w 4099267"/>
              <a:gd name="connsiteY67" fmla="*/ 1220282 h 1295790"/>
              <a:gd name="connsiteX68" fmla="*/ 3531343 w 4099267"/>
              <a:gd name="connsiteY68" fmla="*/ 1215519 h 1295790"/>
              <a:gd name="connsiteX69" fmla="*/ 3688505 w 4099267"/>
              <a:gd name="connsiteY69" fmla="*/ 1220282 h 1295790"/>
              <a:gd name="connsiteX70" fmla="*/ 3717080 w 4099267"/>
              <a:gd name="connsiteY70" fmla="*/ 1229807 h 1295790"/>
              <a:gd name="connsiteX71" fmla="*/ 3740893 w 4099267"/>
              <a:gd name="connsiteY71" fmla="*/ 1234569 h 1295790"/>
              <a:gd name="connsiteX72" fmla="*/ 3807568 w 4099267"/>
              <a:gd name="connsiteY72" fmla="*/ 1220282 h 1295790"/>
              <a:gd name="connsiteX73" fmla="*/ 3926630 w 4099267"/>
              <a:gd name="connsiteY73" fmla="*/ 1215519 h 1295790"/>
              <a:gd name="connsiteX74" fmla="*/ 3955205 w 4099267"/>
              <a:gd name="connsiteY74" fmla="*/ 1201232 h 1295790"/>
              <a:gd name="connsiteX75" fmla="*/ 3979018 w 4099267"/>
              <a:gd name="connsiteY75" fmla="*/ 1182182 h 1295790"/>
              <a:gd name="connsiteX76" fmla="*/ 3993305 w 4099267"/>
              <a:gd name="connsiteY76" fmla="*/ 1172657 h 1295790"/>
              <a:gd name="connsiteX77" fmla="*/ 4007593 w 4099267"/>
              <a:gd name="connsiteY77" fmla="*/ 1167894 h 1295790"/>
              <a:gd name="connsiteX78" fmla="*/ 4012355 w 4099267"/>
              <a:gd name="connsiteY78" fmla="*/ 1115507 h 1295790"/>
              <a:gd name="connsiteX79" fmla="*/ 4017118 w 4099267"/>
              <a:gd name="connsiteY79" fmla="*/ 1101219 h 1295790"/>
              <a:gd name="connsiteX80" fmla="*/ 4031405 w 4099267"/>
              <a:gd name="connsiteY80" fmla="*/ 1091694 h 1295790"/>
              <a:gd name="connsiteX81" fmla="*/ 4045693 w 4099267"/>
              <a:gd name="connsiteY81" fmla="*/ 1086932 h 1295790"/>
              <a:gd name="connsiteX82" fmla="*/ 4079030 w 4099267"/>
              <a:gd name="connsiteY82" fmla="*/ 1039307 h 1295790"/>
              <a:gd name="connsiteX83" fmla="*/ 4074268 w 4099267"/>
              <a:gd name="connsiteY83" fmla="*/ 996444 h 1295790"/>
              <a:gd name="connsiteX84" fmla="*/ 4069505 w 4099267"/>
              <a:gd name="connsiteY84" fmla="*/ 982157 h 1295790"/>
              <a:gd name="connsiteX85" fmla="*/ 4064743 w 4099267"/>
              <a:gd name="connsiteY85" fmla="*/ 963107 h 1295790"/>
              <a:gd name="connsiteX86" fmla="*/ 4059980 w 4099267"/>
              <a:gd name="connsiteY86" fmla="*/ 925007 h 1295790"/>
              <a:gd name="connsiteX87" fmla="*/ 4074268 w 4099267"/>
              <a:gd name="connsiteY87" fmla="*/ 863094 h 1295790"/>
              <a:gd name="connsiteX88" fmla="*/ 4079030 w 4099267"/>
              <a:gd name="connsiteY88" fmla="*/ 848807 h 1295790"/>
              <a:gd name="connsiteX89" fmla="*/ 4064743 w 4099267"/>
              <a:gd name="connsiteY89" fmla="*/ 815469 h 1295790"/>
              <a:gd name="connsiteX90" fmla="*/ 4050455 w 4099267"/>
              <a:gd name="connsiteY90" fmla="*/ 786894 h 1295790"/>
              <a:gd name="connsiteX91" fmla="*/ 4059980 w 4099267"/>
              <a:gd name="connsiteY91" fmla="*/ 639257 h 1295790"/>
              <a:gd name="connsiteX92" fmla="*/ 4069505 w 4099267"/>
              <a:gd name="connsiteY92" fmla="*/ 544007 h 1295790"/>
              <a:gd name="connsiteX93" fmla="*/ 4064743 w 4099267"/>
              <a:gd name="connsiteY93" fmla="*/ 486857 h 1295790"/>
              <a:gd name="connsiteX94" fmla="*/ 4064743 w 4099267"/>
              <a:gd name="connsiteY94" fmla="*/ 410657 h 1295790"/>
              <a:gd name="connsiteX95" fmla="*/ 4074268 w 4099267"/>
              <a:gd name="connsiteY95" fmla="*/ 396369 h 1295790"/>
              <a:gd name="connsiteX96" fmla="*/ 4079030 w 4099267"/>
              <a:gd name="connsiteY96" fmla="*/ 382082 h 1295790"/>
              <a:gd name="connsiteX97" fmla="*/ 4069505 w 4099267"/>
              <a:gd name="connsiteY97" fmla="*/ 329694 h 1295790"/>
              <a:gd name="connsiteX98" fmla="*/ 4050455 w 4099267"/>
              <a:gd name="connsiteY98" fmla="*/ 301119 h 1295790"/>
              <a:gd name="connsiteX99" fmla="*/ 4059980 w 4099267"/>
              <a:gd name="connsiteY99" fmla="*/ 258257 h 1295790"/>
              <a:gd name="connsiteX100" fmla="*/ 4079030 w 4099267"/>
              <a:gd name="connsiteY100" fmla="*/ 229682 h 1295790"/>
              <a:gd name="connsiteX101" fmla="*/ 4083793 w 4099267"/>
              <a:gd name="connsiteY101" fmla="*/ 215394 h 1295790"/>
              <a:gd name="connsiteX102" fmla="*/ 4093318 w 4099267"/>
              <a:gd name="connsiteY102" fmla="*/ 201107 h 1295790"/>
              <a:gd name="connsiteX103" fmla="*/ 4093318 w 4099267"/>
              <a:gd name="connsiteY103" fmla="*/ 110619 h 1295790"/>
              <a:gd name="connsiteX104" fmla="*/ 4079030 w 4099267"/>
              <a:gd name="connsiteY104" fmla="*/ 82044 h 1295790"/>
              <a:gd name="connsiteX105" fmla="*/ 4059980 w 4099267"/>
              <a:gd name="connsiteY105" fmla="*/ 67757 h 1295790"/>
              <a:gd name="connsiteX106" fmla="*/ 4031405 w 4099267"/>
              <a:gd name="connsiteY106" fmla="*/ 48707 h 1295790"/>
              <a:gd name="connsiteX107" fmla="*/ 4017118 w 4099267"/>
              <a:gd name="connsiteY107" fmla="*/ 39182 h 1295790"/>
              <a:gd name="connsiteX108" fmla="*/ 3950443 w 4099267"/>
              <a:gd name="connsiteY108" fmla="*/ 24894 h 1295790"/>
              <a:gd name="connsiteX109" fmla="*/ 3774230 w 4099267"/>
              <a:gd name="connsiteY109" fmla="*/ 29657 h 1295790"/>
              <a:gd name="connsiteX110" fmla="*/ 3759943 w 4099267"/>
              <a:gd name="connsiteY110" fmla="*/ 34419 h 1295790"/>
              <a:gd name="connsiteX111" fmla="*/ 3721843 w 4099267"/>
              <a:gd name="connsiteY111" fmla="*/ 43944 h 1295790"/>
              <a:gd name="connsiteX112" fmla="*/ 3645643 w 4099267"/>
              <a:gd name="connsiteY112" fmla="*/ 39182 h 1295790"/>
              <a:gd name="connsiteX113" fmla="*/ 3602780 w 4099267"/>
              <a:gd name="connsiteY113" fmla="*/ 24894 h 1295790"/>
              <a:gd name="connsiteX114" fmla="*/ 3559918 w 4099267"/>
              <a:gd name="connsiteY114" fmla="*/ 10607 h 1295790"/>
              <a:gd name="connsiteX115" fmla="*/ 3526580 w 4099267"/>
              <a:gd name="connsiteY115" fmla="*/ 5844 h 1295790"/>
              <a:gd name="connsiteX116" fmla="*/ 3478955 w 4099267"/>
              <a:gd name="connsiteY116" fmla="*/ 5844 h 1295790"/>
              <a:gd name="connsiteX117" fmla="*/ 3464668 w 4099267"/>
              <a:gd name="connsiteY117" fmla="*/ 15369 h 1295790"/>
              <a:gd name="connsiteX118" fmla="*/ 3388468 w 4099267"/>
              <a:gd name="connsiteY118" fmla="*/ 34419 h 1295790"/>
              <a:gd name="connsiteX119" fmla="*/ 3131293 w 4099267"/>
              <a:gd name="connsiteY119" fmla="*/ 39182 h 1295790"/>
              <a:gd name="connsiteX120" fmla="*/ 3007468 w 4099267"/>
              <a:gd name="connsiteY120" fmla="*/ 29657 h 1295790"/>
              <a:gd name="connsiteX121" fmla="*/ 2978893 w 4099267"/>
              <a:gd name="connsiteY121" fmla="*/ 20132 h 1295790"/>
              <a:gd name="connsiteX122" fmla="*/ 2964605 w 4099267"/>
              <a:gd name="connsiteY122" fmla="*/ 15369 h 1295790"/>
              <a:gd name="connsiteX123" fmla="*/ 2916980 w 4099267"/>
              <a:gd name="connsiteY123" fmla="*/ 24894 h 1295790"/>
              <a:gd name="connsiteX124" fmla="*/ 2893168 w 4099267"/>
              <a:gd name="connsiteY124" fmla="*/ 29657 h 1295790"/>
              <a:gd name="connsiteX125" fmla="*/ 2697905 w 4099267"/>
              <a:gd name="connsiteY125" fmla="*/ 34419 h 1295790"/>
              <a:gd name="connsiteX126" fmla="*/ 2583605 w 4099267"/>
              <a:gd name="connsiteY126" fmla="*/ 29657 h 1295790"/>
              <a:gd name="connsiteX127" fmla="*/ 2569318 w 4099267"/>
              <a:gd name="connsiteY127" fmla="*/ 24894 h 1295790"/>
              <a:gd name="connsiteX128" fmla="*/ 2440730 w 4099267"/>
              <a:gd name="connsiteY128" fmla="*/ 34419 h 1295790"/>
              <a:gd name="connsiteX129" fmla="*/ 2350243 w 4099267"/>
              <a:gd name="connsiteY129" fmla="*/ 39182 h 1295790"/>
              <a:gd name="connsiteX130" fmla="*/ 2226418 w 4099267"/>
              <a:gd name="connsiteY130" fmla="*/ 48707 h 1295790"/>
              <a:gd name="connsiteX131" fmla="*/ 2112118 w 4099267"/>
              <a:gd name="connsiteY131" fmla="*/ 43944 h 1295790"/>
              <a:gd name="connsiteX132" fmla="*/ 1902568 w 4099267"/>
              <a:gd name="connsiteY132" fmla="*/ 39182 h 1295790"/>
              <a:gd name="connsiteX133" fmla="*/ 1840655 w 4099267"/>
              <a:gd name="connsiteY133" fmla="*/ 34419 h 1295790"/>
              <a:gd name="connsiteX134" fmla="*/ 1812080 w 4099267"/>
              <a:gd name="connsiteY134" fmla="*/ 24894 h 1295790"/>
              <a:gd name="connsiteX135" fmla="*/ 1797793 w 4099267"/>
              <a:gd name="connsiteY135" fmla="*/ 20132 h 1295790"/>
              <a:gd name="connsiteX136" fmla="*/ 1716830 w 4099267"/>
              <a:gd name="connsiteY136" fmla="*/ 15369 h 1295790"/>
              <a:gd name="connsiteX137" fmla="*/ 1664443 w 4099267"/>
              <a:gd name="connsiteY137" fmla="*/ 10607 h 1295790"/>
              <a:gd name="connsiteX138" fmla="*/ 1602530 w 4099267"/>
              <a:gd name="connsiteY138" fmla="*/ 15369 h 1295790"/>
              <a:gd name="connsiteX139" fmla="*/ 1578718 w 4099267"/>
              <a:gd name="connsiteY139" fmla="*/ 20132 h 1295790"/>
              <a:gd name="connsiteX140" fmla="*/ 1531093 w 4099267"/>
              <a:gd name="connsiteY140" fmla="*/ 24894 h 1295790"/>
              <a:gd name="connsiteX141" fmla="*/ 1502518 w 4099267"/>
              <a:gd name="connsiteY141" fmla="*/ 29657 h 1295790"/>
              <a:gd name="connsiteX142" fmla="*/ 1473943 w 4099267"/>
              <a:gd name="connsiteY142" fmla="*/ 39182 h 1295790"/>
              <a:gd name="connsiteX143" fmla="*/ 1278680 w 4099267"/>
              <a:gd name="connsiteY143" fmla="*/ 34419 h 1295790"/>
              <a:gd name="connsiteX144" fmla="*/ 1250105 w 4099267"/>
              <a:gd name="connsiteY144" fmla="*/ 29657 h 1295790"/>
              <a:gd name="connsiteX145" fmla="*/ 1054843 w 4099267"/>
              <a:gd name="connsiteY145" fmla="*/ 34419 h 1295790"/>
              <a:gd name="connsiteX146" fmla="*/ 1031030 w 4099267"/>
              <a:gd name="connsiteY146" fmla="*/ 39182 h 1295790"/>
              <a:gd name="connsiteX147" fmla="*/ 1016743 w 4099267"/>
              <a:gd name="connsiteY147" fmla="*/ 43944 h 1295790"/>
              <a:gd name="connsiteX148" fmla="*/ 797668 w 4099267"/>
              <a:gd name="connsiteY148" fmla="*/ 39182 h 1295790"/>
              <a:gd name="connsiteX149" fmla="*/ 740518 w 4099267"/>
              <a:gd name="connsiteY149" fmla="*/ 34419 h 1295790"/>
              <a:gd name="connsiteX150" fmla="*/ 716705 w 4099267"/>
              <a:gd name="connsiteY150" fmla="*/ 29657 h 1295790"/>
              <a:gd name="connsiteX151" fmla="*/ 659555 w 4099267"/>
              <a:gd name="connsiteY151" fmla="*/ 24894 h 1295790"/>
              <a:gd name="connsiteX152" fmla="*/ 611930 w 4099267"/>
              <a:gd name="connsiteY152" fmla="*/ 15369 h 1295790"/>
              <a:gd name="connsiteX153" fmla="*/ 526205 w 4099267"/>
              <a:gd name="connsiteY153" fmla="*/ 20132 h 1295790"/>
              <a:gd name="connsiteX154" fmla="*/ 454768 w 4099267"/>
              <a:gd name="connsiteY154" fmla="*/ 29657 h 1295790"/>
              <a:gd name="connsiteX155" fmla="*/ 440480 w 4099267"/>
              <a:gd name="connsiteY155" fmla="*/ 34419 h 1295790"/>
              <a:gd name="connsiteX156" fmla="*/ 307130 w 4099267"/>
              <a:gd name="connsiteY156" fmla="*/ 29657 h 1295790"/>
              <a:gd name="connsiteX157" fmla="*/ 259505 w 4099267"/>
              <a:gd name="connsiteY157" fmla="*/ 24894 h 1295790"/>
              <a:gd name="connsiteX158" fmla="*/ 211880 w 4099267"/>
              <a:gd name="connsiteY158" fmla="*/ 15369 h 1295790"/>
              <a:gd name="connsiteX159" fmla="*/ 111868 w 4099267"/>
              <a:gd name="connsiteY159" fmla="*/ 10607 h 1295790"/>
              <a:gd name="connsiteX160" fmla="*/ 73768 w 4099267"/>
              <a:gd name="connsiteY160" fmla="*/ 15369 h 1295790"/>
              <a:gd name="connsiteX161" fmla="*/ 59480 w 4099267"/>
              <a:gd name="connsiteY161" fmla="*/ 24894 h 1295790"/>
              <a:gd name="connsiteX162" fmla="*/ 30905 w 4099267"/>
              <a:gd name="connsiteY162" fmla="*/ 34419 h 1295790"/>
              <a:gd name="connsiteX163" fmla="*/ 2330 w 4099267"/>
              <a:gd name="connsiteY163" fmla="*/ 29657 h 1295790"/>
              <a:gd name="connsiteX164" fmla="*/ 7093 w 4099267"/>
              <a:gd name="connsiteY164" fmla="*/ 1205994 h 1295790"/>
              <a:gd name="connsiteX0" fmla="*/ 7093 w 4099267"/>
              <a:gd name="connsiteY0" fmla="*/ 1205994 h 1267907"/>
              <a:gd name="connsiteX1" fmla="*/ 49955 w 4099267"/>
              <a:gd name="connsiteY1" fmla="*/ 1215519 h 1267907"/>
              <a:gd name="connsiteX2" fmla="*/ 64243 w 4099267"/>
              <a:gd name="connsiteY2" fmla="*/ 1225044 h 1267907"/>
              <a:gd name="connsiteX3" fmla="*/ 78530 w 4099267"/>
              <a:gd name="connsiteY3" fmla="*/ 1229807 h 1267907"/>
              <a:gd name="connsiteX4" fmla="*/ 192830 w 4099267"/>
              <a:gd name="connsiteY4" fmla="*/ 1225044 h 1267907"/>
              <a:gd name="connsiteX5" fmla="*/ 221405 w 4099267"/>
              <a:gd name="connsiteY5" fmla="*/ 1215519 h 1267907"/>
              <a:gd name="connsiteX6" fmla="*/ 235693 w 4099267"/>
              <a:gd name="connsiteY6" fmla="*/ 1210757 h 1267907"/>
              <a:gd name="connsiteX7" fmla="*/ 249980 w 4099267"/>
              <a:gd name="connsiteY7" fmla="*/ 1205994 h 1267907"/>
              <a:gd name="connsiteX8" fmla="*/ 283318 w 4099267"/>
              <a:gd name="connsiteY8" fmla="*/ 1215519 h 1267907"/>
              <a:gd name="connsiteX9" fmla="*/ 297605 w 4099267"/>
              <a:gd name="connsiteY9" fmla="*/ 1225044 h 1267907"/>
              <a:gd name="connsiteX10" fmla="*/ 507155 w 4099267"/>
              <a:gd name="connsiteY10" fmla="*/ 1225044 h 1267907"/>
              <a:gd name="connsiteX11" fmla="*/ 540493 w 4099267"/>
              <a:gd name="connsiteY11" fmla="*/ 1239332 h 1267907"/>
              <a:gd name="connsiteX12" fmla="*/ 554780 w 4099267"/>
              <a:gd name="connsiteY12" fmla="*/ 1244094 h 1267907"/>
              <a:gd name="connsiteX13" fmla="*/ 564305 w 4099267"/>
              <a:gd name="connsiteY13" fmla="*/ 1229807 h 1267907"/>
              <a:gd name="connsiteX14" fmla="*/ 602405 w 4099267"/>
              <a:gd name="connsiteY14" fmla="*/ 1239332 h 1267907"/>
              <a:gd name="connsiteX15" fmla="*/ 616693 w 4099267"/>
              <a:gd name="connsiteY15" fmla="*/ 1253619 h 1267907"/>
              <a:gd name="connsiteX16" fmla="*/ 630980 w 4099267"/>
              <a:gd name="connsiteY16" fmla="*/ 1258382 h 1267907"/>
              <a:gd name="connsiteX17" fmla="*/ 645268 w 4099267"/>
              <a:gd name="connsiteY17" fmla="*/ 1267907 h 1267907"/>
              <a:gd name="connsiteX18" fmla="*/ 707180 w 4099267"/>
              <a:gd name="connsiteY18" fmla="*/ 1263144 h 1267907"/>
              <a:gd name="connsiteX19" fmla="*/ 721468 w 4099267"/>
              <a:gd name="connsiteY19" fmla="*/ 1258382 h 1267907"/>
              <a:gd name="connsiteX20" fmla="*/ 740518 w 4099267"/>
              <a:gd name="connsiteY20" fmla="*/ 1253619 h 1267907"/>
              <a:gd name="connsiteX21" fmla="*/ 754805 w 4099267"/>
              <a:gd name="connsiteY21" fmla="*/ 1248857 h 1267907"/>
              <a:gd name="connsiteX22" fmla="*/ 826243 w 4099267"/>
              <a:gd name="connsiteY22" fmla="*/ 1244094 h 1267907"/>
              <a:gd name="connsiteX23" fmla="*/ 864343 w 4099267"/>
              <a:gd name="connsiteY23" fmla="*/ 1239332 h 1267907"/>
              <a:gd name="connsiteX24" fmla="*/ 892918 w 4099267"/>
              <a:gd name="connsiteY24" fmla="*/ 1229807 h 1267907"/>
              <a:gd name="connsiteX25" fmla="*/ 907205 w 4099267"/>
              <a:gd name="connsiteY25" fmla="*/ 1225044 h 1267907"/>
              <a:gd name="connsiteX26" fmla="*/ 1069130 w 4099267"/>
              <a:gd name="connsiteY26" fmla="*/ 1234569 h 1267907"/>
              <a:gd name="connsiteX27" fmla="*/ 1083418 w 4099267"/>
              <a:gd name="connsiteY27" fmla="*/ 1239332 h 1267907"/>
              <a:gd name="connsiteX28" fmla="*/ 1097705 w 4099267"/>
              <a:gd name="connsiteY28" fmla="*/ 1248857 h 1267907"/>
              <a:gd name="connsiteX29" fmla="*/ 1202480 w 4099267"/>
              <a:gd name="connsiteY29" fmla="*/ 1244094 h 1267907"/>
              <a:gd name="connsiteX30" fmla="*/ 1245343 w 4099267"/>
              <a:gd name="connsiteY30" fmla="*/ 1225044 h 1267907"/>
              <a:gd name="connsiteX31" fmla="*/ 1273918 w 4099267"/>
              <a:gd name="connsiteY31" fmla="*/ 1220282 h 1267907"/>
              <a:gd name="connsiteX32" fmla="*/ 1488230 w 4099267"/>
              <a:gd name="connsiteY32" fmla="*/ 1225044 h 1267907"/>
              <a:gd name="connsiteX33" fmla="*/ 1531093 w 4099267"/>
              <a:gd name="connsiteY33" fmla="*/ 1239332 h 1267907"/>
              <a:gd name="connsiteX34" fmla="*/ 1545380 w 4099267"/>
              <a:gd name="connsiteY34" fmla="*/ 1244094 h 1267907"/>
              <a:gd name="connsiteX35" fmla="*/ 1578718 w 4099267"/>
              <a:gd name="connsiteY35" fmla="*/ 1239332 h 1267907"/>
              <a:gd name="connsiteX36" fmla="*/ 1593005 w 4099267"/>
              <a:gd name="connsiteY36" fmla="*/ 1234569 h 1267907"/>
              <a:gd name="connsiteX37" fmla="*/ 1616818 w 4099267"/>
              <a:gd name="connsiteY37" fmla="*/ 1229807 h 1267907"/>
              <a:gd name="connsiteX38" fmla="*/ 1788268 w 4099267"/>
              <a:gd name="connsiteY38" fmla="*/ 1234569 h 1267907"/>
              <a:gd name="connsiteX39" fmla="*/ 1845418 w 4099267"/>
              <a:gd name="connsiteY39" fmla="*/ 1239332 h 1267907"/>
              <a:gd name="connsiteX40" fmla="*/ 1893043 w 4099267"/>
              <a:gd name="connsiteY40" fmla="*/ 1253619 h 1267907"/>
              <a:gd name="connsiteX41" fmla="*/ 1907330 w 4099267"/>
              <a:gd name="connsiteY41" fmla="*/ 1258382 h 1267907"/>
              <a:gd name="connsiteX42" fmla="*/ 1921618 w 4099267"/>
              <a:gd name="connsiteY42" fmla="*/ 1267907 h 1267907"/>
              <a:gd name="connsiteX43" fmla="*/ 1974005 w 4099267"/>
              <a:gd name="connsiteY43" fmla="*/ 1258382 h 1267907"/>
              <a:gd name="connsiteX44" fmla="*/ 1988293 w 4099267"/>
              <a:gd name="connsiteY44" fmla="*/ 1248857 h 1267907"/>
              <a:gd name="connsiteX45" fmla="*/ 2002580 w 4099267"/>
              <a:gd name="connsiteY45" fmla="*/ 1244094 h 1267907"/>
              <a:gd name="connsiteX46" fmla="*/ 2031155 w 4099267"/>
              <a:gd name="connsiteY46" fmla="*/ 1225044 h 1267907"/>
              <a:gd name="connsiteX47" fmla="*/ 2078780 w 4099267"/>
              <a:gd name="connsiteY47" fmla="*/ 1215519 h 1267907"/>
              <a:gd name="connsiteX48" fmla="*/ 2135930 w 4099267"/>
              <a:gd name="connsiteY48" fmla="*/ 1220282 h 1267907"/>
              <a:gd name="connsiteX49" fmla="*/ 2221655 w 4099267"/>
              <a:gd name="connsiteY49" fmla="*/ 1225044 h 1267907"/>
              <a:gd name="connsiteX50" fmla="*/ 2245468 w 4099267"/>
              <a:gd name="connsiteY50" fmla="*/ 1229807 h 1267907"/>
              <a:gd name="connsiteX51" fmla="*/ 2278805 w 4099267"/>
              <a:gd name="connsiteY51" fmla="*/ 1234569 h 1267907"/>
              <a:gd name="connsiteX52" fmla="*/ 2359768 w 4099267"/>
              <a:gd name="connsiteY52" fmla="*/ 1234569 h 1267907"/>
              <a:gd name="connsiteX53" fmla="*/ 2421680 w 4099267"/>
              <a:gd name="connsiteY53" fmla="*/ 1239332 h 1267907"/>
              <a:gd name="connsiteX54" fmla="*/ 2559793 w 4099267"/>
              <a:gd name="connsiteY54" fmla="*/ 1239332 h 1267907"/>
              <a:gd name="connsiteX55" fmla="*/ 2602655 w 4099267"/>
              <a:gd name="connsiteY55" fmla="*/ 1225044 h 1267907"/>
              <a:gd name="connsiteX56" fmla="*/ 2616943 w 4099267"/>
              <a:gd name="connsiteY56" fmla="*/ 1220282 h 1267907"/>
              <a:gd name="connsiteX57" fmla="*/ 2631230 w 4099267"/>
              <a:gd name="connsiteY57" fmla="*/ 1215519 h 1267907"/>
              <a:gd name="connsiteX58" fmla="*/ 2974130 w 4099267"/>
              <a:gd name="connsiteY58" fmla="*/ 1225044 h 1267907"/>
              <a:gd name="connsiteX59" fmla="*/ 3069380 w 4099267"/>
              <a:gd name="connsiteY59" fmla="*/ 1220282 h 1267907"/>
              <a:gd name="connsiteX60" fmla="*/ 3226543 w 4099267"/>
              <a:gd name="connsiteY60" fmla="*/ 1225044 h 1267907"/>
              <a:gd name="connsiteX61" fmla="*/ 3240830 w 4099267"/>
              <a:gd name="connsiteY61" fmla="*/ 1229807 h 1267907"/>
              <a:gd name="connsiteX62" fmla="*/ 3283693 w 4099267"/>
              <a:gd name="connsiteY62" fmla="*/ 1239332 h 1267907"/>
              <a:gd name="connsiteX63" fmla="*/ 3297980 w 4099267"/>
              <a:gd name="connsiteY63" fmla="*/ 1244094 h 1267907"/>
              <a:gd name="connsiteX64" fmla="*/ 3388468 w 4099267"/>
              <a:gd name="connsiteY64" fmla="*/ 1248857 h 1267907"/>
              <a:gd name="connsiteX65" fmla="*/ 3421805 w 4099267"/>
              <a:gd name="connsiteY65" fmla="*/ 1244094 h 1267907"/>
              <a:gd name="connsiteX66" fmla="*/ 3450380 w 4099267"/>
              <a:gd name="connsiteY66" fmla="*/ 1234569 h 1267907"/>
              <a:gd name="connsiteX67" fmla="*/ 3493243 w 4099267"/>
              <a:gd name="connsiteY67" fmla="*/ 1220282 h 1267907"/>
              <a:gd name="connsiteX68" fmla="*/ 3531343 w 4099267"/>
              <a:gd name="connsiteY68" fmla="*/ 1215519 h 1267907"/>
              <a:gd name="connsiteX69" fmla="*/ 3688505 w 4099267"/>
              <a:gd name="connsiteY69" fmla="*/ 1220282 h 1267907"/>
              <a:gd name="connsiteX70" fmla="*/ 3717080 w 4099267"/>
              <a:gd name="connsiteY70" fmla="*/ 1229807 h 1267907"/>
              <a:gd name="connsiteX71" fmla="*/ 3740893 w 4099267"/>
              <a:gd name="connsiteY71" fmla="*/ 1234569 h 1267907"/>
              <a:gd name="connsiteX72" fmla="*/ 3807568 w 4099267"/>
              <a:gd name="connsiteY72" fmla="*/ 1220282 h 1267907"/>
              <a:gd name="connsiteX73" fmla="*/ 3926630 w 4099267"/>
              <a:gd name="connsiteY73" fmla="*/ 1215519 h 1267907"/>
              <a:gd name="connsiteX74" fmla="*/ 3955205 w 4099267"/>
              <a:gd name="connsiteY74" fmla="*/ 1201232 h 1267907"/>
              <a:gd name="connsiteX75" fmla="*/ 3979018 w 4099267"/>
              <a:gd name="connsiteY75" fmla="*/ 1182182 h 1267907"/>
              <a:gd name="connsiteX76" fmla="*/ 3993305 w 4099267"/>
              <a:gd name="connsiteY76" fmla="*/ 1172657 h 1267907"/>
              <a:gd name="connsiteX77" fmla="*/ 4007593 w 4099267"/>
              <a:gd name="connsiteY77" fmla="*/ 1167894 h 1267907"/>
              <a:gd name="connsiteX78" fmla="*/ 4012355 w 4099267"/>
              <a:gd name="connsiteY78" fmla="*/ 1115507 h 1267907"/>
              <a:gd name="connsiteX79" fmla="*/ 4017118 w 4099267"/>
              <a:gd name="connsiteY79" fmla="*/ 1101219 h 1267907"/>
              <a:gd name="connsiteX80" fmla="*/ 4031405 w 4099267"/>
              <a:gd name="connsiteY80" fmla="*/ 1091694 h 1267907"/>
              <a:gd name="connsiteX81" fmla="*/ 4045693 w 4099267"/>
              <a:gd name="connsiteY81" fmla="*/ 1086932 h 1267907"/>
              <a:gd name="connsiteX82" fmla="*/ 4079030 w 4099267"/>
              <a:gd name="connsiteY82" fmla="*/ 1039307 h 1267907"/>
              <a:gd name="connsiteX83" fmla="*/ 4074268 w 4099267"/>
              <a:gd name="connsiteY83" fmla="*/ 996444 h 1267907"/>
              <a:gd name="connsiteX84" fmla="*/ 4069505 w 4099267"/>
              <a:gd name="connsiteY84" fmla="*/ 982157 h 1267907"/>
              <a:gd name="connsiteX85" fmla="*/ 4064743 w 4099267"/>
              <a:gd name="connsiteY85" fmla="*/ 963107 h 1267907"/>
              <a:gd name="connsiteX86" fmla="*/ 4059980 w 4099267"/>
              <a:gd name="connsiteY86" fmla="*/ 925007 h 1267907"/>
              <a:gd name="connsiteX87" fmla="*/ 4074268 w 4099267"/>
              <a:gd name="connsiteY87" fmla="*/ 863094 h 1267907"/>
              <a:gd name="connsiteX88" fmla="*/ 4079030 w 4099267"/>
              <a:gd name="connsiteY88" fmla="*/ 848807 h 1267907"/>
              <a:gd name="connsiteX89" fmla="*/ 4064743 w 4099267"/>
              <a:gd name="connsiteY89" fmla="*/ 815469 h 1267907"/>
              <a:gd name="connsiteX90" fmla="*/ 4050455 w 4099267"/>
              <a:gd name="connsiteY90" fmla="*/ 786894 h 1267907"/>
              <a:gd name="connsiteX91" fmla="*/ 4059980 w 4099267"/>
              <a:gd name="connsiteY91" fmla="*/ 639257 h 1267907"/>
              <a:gd name="connsiteX92" fmla="*/ 4069505 w 4099267"/>
              <a:gd name="connsiteY92" fmla="*/ 544007 h 1267907"/>
              <a:gd name="connsiteX93" fmla="*/ 4064743 w 4099267"/>
              <a:gd name="connsiteY93" fmla="*/ 486857 h 1267907"/>
              <a:gd name="connsiteX94" fmla="*/ 4064743 w 4099267"/>
              <a:gd name="connsiteY94" fmla="*/ 410657 h 1267907"/>
              <a:gd name="connsiteX95" fmla="*/ 4074268 w 4099267"/>
              <a:gd name="connsiteY95" fmla="*/ 396369 h 1267907"/>
              <a:gd name="connsiteX96" fmla="*/ 4079030 w 4099267"/>
              <a:gd name="connsiteY96" fmla="*/ 382082 h 1267907"/>
              <a:gd name="connsiteX97" fmla="*/ 4069505 w 4099267"/>
              <a:gd name="connsiteY97" fmla="*/ 329694 h 1267907"/>
              <a:gd name="connsiteX98" fmla="*/ 4050455 w 4099267"/>
              <a:gd name="connsiteY98" fmla="*/ 301119 h 1267907"/>
              <a:gd name="connsiteX99" fmla="*/ 4059980 w 4099267"/>
              <a:gd name="connsiteY99" fmla="*/ 258257 h 1267907"/>
              <a:gd name="connsiteX100" fmla="*/ 4079030 w 4099267"/>
              <a:gd name="connsiteY100" fmla="*/ 229682 h 1267907"/>
              <a:gd name="connsiteX101" fmla="*/ 4083793 w 4099267"/>
              <a:gd name="connsiteY101" fmla="*/ 215394 h 1267907"/>
              <a:gd name="connsiteX102" fmla="*/ 4093318 w 4099267"/>
              <a:gd name="connsiteY102" fmla="*/ 201107 h 1267907"/>
              <a:gd name="connsiteX103" fmla="*/ 4093318 w 4099267"/>
              <a:gd name="connsiteY103" fmla="*/ 110619 h 1267907"/>
              <a:gd name="connsiteX104" fmla="*/ 4079030 w 4099267"/>
              <a:gd name="connsiteY104" fmla="*/ 82044 h 1267907"/>
              <a:gd name="connsiteX105" fmla="*/ 4059980 w 4099267"/>
              <a:gd name="connsiteY105" fmla="*/ 67757 h 1267907"/>
              <a:gd name="connsiteX106" fmla="*/ 4031405 w 4099267"/>
              <a:gd name="connsiteY106" fmla="*/ 48707 h 1267907"/>
              <a:gd name="connsiteX107" fmla="*/ 4017118 w 4099267"/>
              <a:gd name="connsiteY107" fmla="*/ 39182 h 1267907"/>
              <a:gd name="connsiteX108" fmla="*/ 3950443 w 4099267"/>
              <a:gd name="connsiteY108" fmla="*/ 24894 h 1267907"/>
              <a:gd name="connsiteX109" fmla="*/ 3774230 w 4099267"/>
              <a:gd name="connsiteY109" fmla="*/ 29657 h 1267907"/>
              <a:gd name="connsiteX110" fmla="*/ 3759943 w 4099267"/>
              <a:gd name="connsiteY110" fmla="*/ 34419 h 1267907"/>
              <a:gd name="connsiteX111" fmla="*/ 3721843 w 4099267"/>
              <a:gd name="connsiteY111" fmla="*/ 43944 h 1267907"/>
              <a:gd name="connsiteX112" fmla="*/ 3645643 w 4099267"/>
              <a:gd name="connsiteY112" fmla="*/ 39182 h 1267907"/>
              <a:gd name="connsiteX113" fmla="*/ 3602780 w 4099267"/>
              <a:gd name="connsiteY113" fmla="*/ 24894 h 1267907"/>
              <a:gd name="connsiteX114" fmla="*/ 3559918 w 4099267"/>
              <a:gd name="connsiteY114" fmla="*/ 10607 h 1267907"/>
              <a:gd name="connsiteX115" fmla="*/ 3526580 w 4099267"/>
              <a:gd name="connsiteY115" fmla="*/ 5844 h 1267907"/>
              <a:gd name="connsiteX116" fmla="*/ 3478955 w 4099267"/>
              <a:gd name="connsiteY116" fmla="*/ 5844 h 1267907"/>
              <a:gd name="connsiteX117" fmla="*/ 3464668 w 4099267"/>
              <a:gd name="connsiteY117" fmla="*/ 15369 h 1267907"/>
              <a:gd name="connsiteX118" fmla="*/ 3388468 w 4099267"/>
              <a:gd name="connsiteY118" fmla="*/ 34419 h 1267907"/>
              <a:gd name="connsiteX119" fmla="*/ 3131293 w 4099267"/>
              <a:gd name="connsiteY119" fmla="*/ 39182 h 1267907"/>
              <a:gd name="connsiteX120" fmla="*/ 3007468 w 4099267"/>
              <a:gd name="connsiteY120" fmla="*/ 29657 h 1267907"/>
              <a:gd name="connsiteX121" fmla="*/ 2978893 w 4099267"/>
              <a:gd name="connsiteY121" fmla="*/ 20132 h 1267907"/>
              <a:gd name="connsiteX122" fmla="*/ 2964605 w 4099267"/>
              <a:gd name="connsiteY122" fmla="*/ 15369 h 1267907"/>
              <a:gd name="connsiteX123" fmla="*/ 2916980 w 4099267"/>
              <a:gd name="connsiteY123" fmla="*/ 24894 h 1267907"/>
              <a:gd name="connsiteX124" fmla="*/ 2893168 w 4099267"/>
              <a:gd name="connsiteY124" fmla="*/ 29657 h 1267907"/>
              <a:gd name="connsiteX125" fmla="*/ 2697905 w 4099267"/>
              <a:gd name="connsiteY125" fmla="*/ 34419 h 1267907"/>
              <a:gd name="connsiteX126" fmla="*/ 2583605 w 4099267"/>
              <a:gd name="connsiteY126" fmla="*/ 29657 h 1267907"/>
              <a:gd name="connsiteX127" fmla="*/ 2569318 w 4099267"/>
              <a:gd name="connsiteY127" fmla="*/ 24894 h 1267907"/>
              <a:gd name="connsiteX128" fmla="*/ 2440730 w 4099267"/>
              <a:gd name="connsiteY128" fmla="*/ 34419 h 1267907"/>
              <a:gd name="connsiteX129" fmla="*/ 2350243 w 4099267"/>
              <a:gd name="connsiteY129" fmla="*/ 39182 h 1267907"/>
              <a:gd name="connsiteX130" fmla="*/ 2226418 w 4099267"/>
              <a:gd name="connsiteY130" fmla="*/ 48707 h 1267907"/>
              <a:gd name="connsiteX131" fmla="*/ 2112118 w 4099267"/>
              <a:gd name="connsiteY131" fmla="*/ 43944 h 1267907"/>
              <a:gd name="connsiteX132" fmla="*/ 1902568 w 4099267"/>
              <a:gd name="connsiteY132" fmla="*/ 39182 h 1267907"/>
              <a:gd name="connsiteX133" fmla="*/ 1840655 w 4099267"/>
              <a:gd name="connsiteY133" fmla="*/ 34419 h 1267907"/>
              <a:gd name="connsiteX134" fmla="*/ 1812080 w 4099267"/>
              <a:gd name="connsiteY134" fmla="*/ 24894 h 1267907"/>
              <a:gd name="connsiteX135" fmla="*/ 1797793 w 4099267"/>
              <a:gd name="connsiteY135" fmla="*/ 20132 h 1267907"/>
              <a:gd name="connsiteX136" fmla="*/ 1716830 w 4099267"/>
              <a:gd name="connsiteY136" fmla="*/ 15369 h 1267907"/>
              <a:gd name="connsiteX137" fmla="*/ 1664443 w 4099267"/>
              <a:gd name="connsiteY137" fmla="*/ 10607 h 1267907"/>
              <a:gd name="connsiteX138" fmla="*/ 1602530 w 4099267"/>
              <a:gd name="connsiteY138" fmla="*/ 15369 h 1267907"/>
              <a:gd name="connsiteX139" fmla="*/ 1578718 w 4099267"/>
              <a:gd name="connsiteY139" fmla="*/ 20132 h 1267907"/>
              <a:gd name="connsiteX140" fmla="*/ 1531093 w 4099267"/>
              <a:gd name="connsiteY140" fmla="*/ 24894 h 1267907"/>
              <a:gd name="connsiteX141" fmla="*/ 1502518 w 4099267"/>
              <a:gd name="connsiteY141" fmla="*/ 29657 h 1267907"/>
              <a:gd name="connsiteX142" fmla="*/ 1473943 w 4099267"/>
              <a:gd name="connsiteY142" fmla="*/ 39182 h 1267907"/>
              <a:gd name="connsiteX143" fmla="*/ 1278680 w 4099267"/>
              <a:gd name="connsiteY143" fmla="*/ 34419 h 1267907"/>
              <a:gd name="connsiteX144" fmla="*/ 1250105 w 4099267"/>
              <a:gd name="connsiteY144" fmla="*/ 29657 h 1267907"/>
              <a:gd name="connsiteX145" fmla="*/ 1054843 w 4099267"/>
              <a:gd name="connsiteY145" fmla="*/ 34419 h 1267907"/>
              <a:gd name="connsiteX146" fmla="*/ 1031030 w 4099267"/>
              <a:gd name="connsiteY146" fmla="*/ 39182 h 1267907"/>
              <a:gd name="connsiteX147" fmla="*/ 1016743 w 4099267"/>
              <a:gd name="connsiteY147" fmla="*/ 43944 h 1267907"/>
              <a:gd name="connsiteX148" fmla="*/ 797668 w 4099267"/>
              <a:gd name="connsiteY148" fmla="*/ 39182 h 1267907"/>
              <a:gd name="connsiteX149" fmla="*/ 740518 w 4099267"/>
              <a:gd name="connsiteY149" fmla="*/ 34419 h 1267907"/>
              <a:gd name="connsiteX150" fmla="*/ 716705 w 4099267"/>
              <a:gd name="connsiteY150" fmla="*/ 29657 h 1267907"/>
              <a:gd name="connsiteX151" fmla="*/ 659555 w 4099267"/>
              <a:gd name="connsiteY151" fmla="*/ 24894 h 1267907"/>
              <a:gd name="connsiteX152" fmla="*/ 611930 w 4099267"/>
              <a:gd name="connsiteY152" fmla="*/ 15369 h 1267907"/>
              <a:gd name="connsiteX153" fmla="*/ 526205 w 4099267"/>
              <a:gd name="connsiteY153" fmla="*/ 20132 h 1267907"/>
              <a:gd name="connsiteX154" fmla="*/ 454768 w 4099267"/>
              <a:gd name="connsiteY154" fmla="*/ 29657 h 1267907"/>
              <a:gd name="connsiteX155" fmla="*/ 440480 w 4099267"/>
              <a:gd name="connsiteY155" fmla="*/ 34419 h 1267907"/>
              <a:gd name="connsiteX156" fmla="*/ 307130 w 4099267"/>
              <a:gd name="connsiteY156" fmla="*/ 29657 h 1267907"/>
              <a:gd name="connsiteX157" fmla="*/ 259505 w 4099267"/>
              <a:gd name="connsiteY157" fmla="*/ 24894 h 1267907"/>
              <a:gd name="connsiteX158" fmla="*/ 211880 w 4099267"/>
              <a:gd name="connsiteY158" fmla="*/ 15369 h 1267907"/>
              <a:gd name="connsiteX159" fmla="*/ 111868 w 4099267"/>
              <a:gd name="connsiteY159" fmla="*/ 10607 h 1267907"/>
              <a:gd name="connsiteX160" fmla="*/ 73768 w 4099267"/>
              <a:gd name="connsiteY160" fmla="*/ 15369 h 1267907"/>
              <a:gd name="connsiteX161" fmla="*/ 59480 w 4099267"/>
              <a:gd name="connsiteY161" fmla="*/ 24894 h 1267907"/>
              <a:gd name="connsiteX162" fmla="*/ 30905 w 4099267"/>
              <a:gd name="connsiteY162" fmla="*/ 34419 h 1267907"/>
              <a:gd name="connsiteX163" fmla="*/ 2330 w 4099267"/>
              <a:gd name="connsiteY163" fmla="*/ 29657 h 1267907"/>
              <a:gd name="connsiteX164" fmla="*/ 7093 w 4099267"/>
              <a:gd name="connsiteY164" fmla="*/ 1205994 h 126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4099267" h="1267907">
                <a:moveTo>
                  <a:pt x="7093" y="1205994"/>
                </a:moveTo>
                <a:lnTo>
                  <a:pt x="49955" y="1215519"/>
                </a:lnTo>
                <a:cubicBezTo>
                  <a:pt x="55216" y="1217774"/>
                  <a:pt x="59123" y="1222484"/>
                  <a:pt x="64243" y="1225044"/>
                </a:cubicBezTo>
                <a:cubicBezTo>
                  <a:pt x="68733" y="1227289"/>
                  <a:pt x="73768" y="1228219"/>
                  <a:pt x="78530" y="1229807"/>
                </a:cubicBezTo>
                <a:cubicBezTo>
                  <a:pt x="116630" y="1228219"/>
                  <a:pt x="154886" y="1228839"/>
                  <a:pt x="192830" y="1225044"/>
                </a:cubicBezTo>
                <a:cubicBezTo>
                  <a:pt x="202820" y="1224045"/>
                  <a:pt x="211880" y="1218694"/>
                  <a:pt x="221405" y="1215519"/>
                </a:cubicBezTo>
                <a:lnTo>
                  <a:pt x="235693" y="1210757"/>
                </a:lnTo>
                <a:lnTo>
                  <a:pt x="249980" y="1205994"/>
                </a:lnTo>
                <a:cubicBezTo>
                  <a:pt x="256077" y="1207518"/>
                  <a:pt x="276490" y="1212105"/>
                  <a:pt x="283318" y="1215519"/>
                </a:cubicBezTo>
                <a:cubicBezTo>
                  <a:pt x="288437" y="1218079"/>
                  <a:pt x="292843" y="1221869"/>
                  <a:pt x="297605" y="1225044"/>
                </a:cubicBezTo>
                <a:cubicBezTo>
                  <a:pt x="392447" y="1221657"/>
                  <a:pt x="423149" y="1216201"/>
                  <a:pt x="507155" y="1225044"/>
                </a:cubicBezTo>
                <a:cubicBezTo>
                  <a:pt x="517024" y="1226083"/>
                  <a:pt x="532726" y="1236003"/>
                  <a:pt x="540493" y="1239332"/>
                </a:cubicBezTo>
                <a:cubicBezTo>
                  <a:pt x="545107" y="1241309"/>
                  <a:pt x="550018" y="1242507"/>
                  <a:pt x="554780" y="1244094"/>
                </a:cubicBezTo>
                <a:cubicBezTo>
                  <a:pt x="557955" y="1239332"/>
                  <a:pt x="558802" y="1231379"/>
                  <a:pt x="564305" y="1229807"/>
                </a:cubicBezTo>
                <a:cubicBezTo>
                  <a:pt x="570497" y="1228038"/>
                  <a:pt x="594419" y="1236670"/>
                  <a:pt x="602405" y="1239332"/>
                </a:cubicBezTo>
                <a:cubicBezTo>
                  <a:pt x="607168" y="1244094"/>
                  <a:pt x="611089" y="1249883"/>
                  <a:pt x="616693" y="1253619"/>
                </a:cubicBezTo>
                <a:cubicBezTo>
                  <a:pt x="620870" y="1256404"/>
                  <a:pt x="626490" y="1256137"/>
                  <a:pt x="630980" y="1258382"/>
                </a:cubicBezTo>
                <a:cubicBezTo>
                  <a:pt x="636100" y="1260942"/>
                  <a:pt x="640505" y="1264732"/>
                  <a:pt x="645268" y="1267907"/>
                </a:cubicBezTo>
                <a:cubicBezTo>
                  <a:pt x="665905" y="1266319"/>
                  <a:pt x="686642" y="1265711"/>
                  <a:pt x="707180" y="1263144"/>
                </a:cubicBezTo>
                <a:cubicBezTo>
                  <a:pt x="712161" y="1262521"/>
                  <a:pt x="716641" y="1259761"/>
                  <a:pt x="721468" y="1258382"/>
                </a:cubicBezTo>
                <a:cubicBezTo>
                  <a:pt x="727762" y="1256584"/>
                  <a:pt x="734224" y="1255417"/>
                  <a:pt x="740518" y="1253619"/>
                </a:cubicBezTo>
                <a:cubicBezTo>
                  <a:pt x="745345" y="1252240"/>
                  <a:pt x="749816" y="1249411"/>
                  <a:pt x="754805" y="1248857"/>
                </a:cubicBezTo>
                <a:cubicBezTo>
                  <a:pt x="778525" y="1246221"/>
                  <a:pt x="802467" y="1246161"/>
                  <a:pt x="826243" y="1244094"/>
                </a:cubicBezTo>
                <a:cubicBezTo>
                  <a:pt x="838994" y="1242985"/>
                  <a:pt x="851643" y="1240919"/>
                  <a:pt x="864343" y="1239332"/>
                </a:cubicBezTo>
                <a:lnTo>
                  <a:pt x="892918" y="1229807"/>
                </a:lnTo>
                <a:lnTo>
                  <a:pt x="907205" y="1225044"/>
                </a:lnTo>
                <a:cubicBezTo>
                  <a:pt x="962299" y="1226944"/>
                  <a:pt x="1016157" y="1221326"/>
                  <a:pt x="1069130" y="1234569"/>
                </a:cubicBezTo>
                <a:cubicBezTo>
                  <a:pt x="1074000" y="1235787"/>
                  <a:pt x="1078928" y="1237087"/>
                  <a:pt x="1083418" y="1239332"/>
                </a:cubicBezTo>
                <a:cubicBezTo>
                  <a:pt x="1088537" y="1241892"/>
                  <a:pt x="1092943" y="1245682"/>
                  <a:pt x="1097705" y="1248857"/>
                </a:cubicBezTo>
                <a:cubicBezTo>
                  <a:pt x="1132630" y="1247269"/>
                  <a:pt x="1167718" y="1247819"/>
                  <a:pt x="1202480" y="1244094"/>
                </a:cubicBezTo>
                <a:cubicBezTo>
                  <a:pt x="1261010" y="1237823"/>
                  <a:pt x="1208719" y="1237251"/>
                  <a:pt x="1245343" y="1225044"/>
                </a:cubicBezTo>
                <a:cubicBezTo>
                  <a:pt x="1254504" y="1221991"/>
                  <a:pt x="1264393" y="1221869"/>
                  <a:pt x="1273918" y="1220282"/>
                </a:cubicBezTo>
                <a:cubicBezTo>
                  <a:pt x="1345355" y="1221869"/>
                  <a:pt x="1416898" y="1220848"/>
                  <a:pt x="1488230" y="1225044"/>
                </a:cubicBezTo>
                <a:cubicBezTo>
                  <a:pt x="1488234" y="1225044"/>
                  <a:pt x="1523948" y="1236950"/>
                  <a:pt x="1531093" y="1239332"/>
                </a:cubicBezTo>
                <a:lnTo>
                  <a:pt x="1545380" y="1244094"/>
                </a:lnTo>
                <a:cubicBezTo>
                  <a:pt x="1556493" y="1242507"/>
                  <a:pt x="1567711" y="1241533"/>
                  <a:pt x="1578718" y="1239332"/>
                </a:cubicBezTo>
                <a:cubicBezTo>
                  <a:pt x="1583641" y="1238347"/>
                  <a:pt x="1588135" y="1235787"/>
                  <a:pt x="1593005" y="1234569"/>
                </a:cubicBezTo>
                <a:cubicBezTo>
                  <a:pt x="1600858" y="1232606"/>
                  <a:pt x="1608880" y="1231394"/>
                  <a:pt x="1616818" y="1229807"/>
                </a:cubicBezTo>
                <a:lnTo>
                  <a:pt x="1788268" y="1234569"/>
                </a:lnTo>
                <a:cubicBezTo>
                  <a:pt x="1807367" y="1235365"/>
                  <a:pt x="1826450" y="1236961"/>
                  <a:pt x="1845418" y="1239332"/>
                </a:cubicBezTo>
                <a:cubicBezTo>
                  <a:pt x="1856937" y="1240772"/>
                  <a:pt x="1884751" y="1250855"/>
                  <a:pt x="1893043" y="1253619"/>
                </a:cubicBezTo>
                <a:cubicBezTo>
                  <a:pt x="1897805" y="1255207"/>
                  <a:pt x="1903153" y="1255597"/>
                  <a:pt x="1907330" y="1258382"/>
                </a:cubicBezTo>
                <a:lnTo>
                  <a:pt x="1921618" y="1267907"/>
                </a:lnTo>
                <a:cubicBezTo>
                  <a:pt x="1924821" y="1267373"/>
                  <a:pt x="1968685" y="1260377"/>
                  <a:pt x="1974005" y="1258382"/>
                </a:cubicBezTo>
                <a:cubicBezTo>
                  <a:pt x="1979365" y="1256372"/>
                  <a:pt x="1983173" y="1251417"/>
                  <a:pt x="1988293" y="1248857"/>
                </a:cubicBezTo>
                <a:cubicBezTo>
                  <a:pt x="1992783" y="1246612"/>
                  <a:pt x="1998192" y="1246532"/>
                  <a:pt x="2002580" y="1244094"/>
                </a:cubicBezTo>
                <a:cubicBezTo>
                  <a:pt x="2012587" y="1238534"/>
                  <a:pt x="2020295" y="1228664"/>
                  <a:pt x="2031155" y="1225044"/>
                </a:cubicBezTo>
                <a:cubicBezTo>
                  <a:pt x="2056092" y="1216733"/>
                  <a:pt x="2040473" y="1220992"/>
                  <a:pt x="2078780" y="1215519"/>
                </a:cubicBezTo>
                <a:lnTo>
                  <a:pt x="2135930" y="1220282"/>
                </a:lnTo>
                <a:cubicBezTo>
                  <a:pt x="2164486" y="1222186"/>
                  <a:pt x="2193144" y="1222565"/>
                  <a:pt x="2221655" y="1225044"/>
                </a:cubicBezTo>
                <a:cubicBezTo>
                  <a:pt x="2229719" y="1225745"/>
                  <a:pt x="2237483" y="1228476"/>
                  <a:pt x="2245468" y="1229807"/>
                </a:cubicBezTo>
                <a:cubicBezTo>
                  <a:pt x="2256540" y="1231652"/>
                  <a:pt x="2267693" y="1232982"/>
                  <a:pt x="2278805" y="1234569"/>
                </a:cubicBezTo>
                <a:cubicBezTo>
                  <a:pt x="2317692" y="1247532"/>
                  <a:pt x="2272724" y="1234569"/>
                  <a:pt x="2359768" y="1234569"/>
                </a:cubicBezTo>
                <a:cubicBezTo>
                  <a:pt x="2380466" y="1234569"/>
                  <a:pt x="2401043" y="1237744"/>
                  <a:pt x="2421680" y="1239332"/>
                </a:cubicBezTo>
                <a:cubicBezTo>
                  <a:pt x="2475875" y="1252879"/>
                  <a:pt x="2454756" y="1249497"/>
                  <a:pt x="2559793" y="1239332"/>
                </a:cubicBezTo>
                <a:cubicBezTo>
                  <a:pt x="2559802" y="1239331"/>
                  <a:pt x="2595507" y="1227427"/>
                  <a:pt x="2602655" y="1225044"/>
                </a:cubicBezTo>
                <a:lnTo>
                  <a:pt x="2616943" y="1220282"/>
                </a:lnTo>
                <a:lnTo>
                  <a:pt x="2631230" y="1215519"/>
                </a:lnTo>
                <a:lnTo>
                  <a:pt x="2974130" y="1225044"/>
                </a:lnTo>
                <a:cubicBezTo>
                  <a:pt x="3005920" y="1225044"/>
                  <a:pt x="3037630" y="1221869"/>
                  <a:pt x="3069380" y="1220282"/>
                </a:cubicBezTo>
                <a:cubicBezTo>
                  <a:pt x="3121768" y="1221869"/>
                  <a:pt x="3174212" y="1222137"/>
                  <a:pt x="3226543" y="1225044"/>
                </a:cubicBezTo>
                <a:cubicBezTo>
                  <a:pt x="3231555" y="1225322"/>
                  <a:pt x="3236003" y="1228428"/>
                  <a:pt x="3240830" y="1229807"/>
                </a:cubicBezTo>
                <a:cubicBezTo>
                  <a:pt x="3275017" y="1239575"/>
                  <a:pt x="3244454" y="1229522"/>
                  <a:pt x="3283693" y="1239332"/>
                </a:cubicBezTo>
                <a:cubicBezTo>
                  <a:pt x="3288563" y="1240550"/>
                  <a:pt x="3292981" y="1243640"/>
                  <a:pt x="3297980" y="1244094"/>
                </a:cubicBezTo>
                <a:cubicBezTo>
                  <a:pt x="3328060" y="1246829"/>
                  <a:pt x="3358305" y="1247269"/>
                  <a:pt x="3388468" y="1248857"/>
                </a:cubicBezTo>
                <a:cubicBezTo>
                  <a:pt x="3399580" y="1247269"/>
                  <a:pt x="3410867" y="1246618"/>
                  <a:pt x="3421805" y="1244094"/>
                </a:cubicBezTo>
                <a:cubicBezTo>
                  <a:pt x="3431588" y="1241836"/>
                  <a:pt x="3440855" y="1237744"/>
                  <a:pt x="3450380" y="1234569"/>
                </a:cubicBezTo>
                <a:lnTo>
                  <a:pt x="3493243" y="1220282"/>
                </a:lnTo>
                <a:cubicBezTo>
                  <a:pt x="3505385" y="1216235"/>
                  <a:pt x="3518643" y="1217107"/>
                  <a:pt x="3531343" y="1215519"/>
                </a:cubicBezTo>
                <a:cubicBezTo>
                  <a:pt x="3583730" y="1217107"/>
                  <a:pt x="3636248" y="1216262"/>
                  <a:pt x="3688505" y="1220282"/>
                </a:cubicBezTo>
                <a:cubicBezTo>
                  <a:pt x="3698516" y="1221052"/>
                  <a:pt x="3707555" y="1226632"/>
                  <a:pt x="3717080" y="1229807"/>
                </a:cubicBezTo>
                <a:cubicBezTo>
                  <a:pt x="3724759" y="1232367"/>
                  <a:pt x="3732955" y="1232982"/>
                  <a:pt x="3740893" y="1234569"/>
                </a:cubicBezTo>
                <a:cubicBezTo>
                  <a:pt x="3788956" y="1228562"/>
                  <a:pt x="3766851" y="1233854"/>
                  <a:pt x="3807568" y="1220282"/>
                </a:cubicBezTo>
                <a:cubicBezTo>
                  <a:pt x="3845249" y="1207722"/>
                  <a:pt x="3886943" y="1217107"/>
                  <a:pt x="3926630" y="1215519"/>
                </a:cubicBezTo>
                <a:cubicBezTo>
                  <a:pt x="3938251" y="1211646"/>
                  <a:pt x="3945972" y="1210465"/>
                  <a:pt x="3955205" y="1201232"/>
                </a:cubicBezTo>
                <a:cubicBezTo>
                  <a:pt x="3976746" y="1179690"/>
                  <a:pt x="3951203" y="1191452"/>
                  <a:pt x="3979018" y="1182182"/>
                </a:cubicBezTo>
                <a:cubicBezTo>
                  <a:pt x="3983780" y="1179007"/>
                  <a:pt x="3988186" y="1175217"/>
                  <a:pt x="3993305" y="1172657"/>
                </a:cubicBezTo>
                <a:cubicBezTo>
                  <a:pt x="3997795" y="1170412"/>
                  <a:pt x="4006005" y="1172657"/>
                  <a:pt x="4007593" y="1167894"/>
                </a:cubicBezTo>
                <a:cubicBezTo>
                  <a:pt x="4013138" y="1151259"/>
                  <a:pt x="4009875" y="1132865"/>
                  <a:pt x="4012355" y="1115507"/>
                </a:cubicBezTo>
                <a:cubicBezTo>
                  <a:pt x="4013065" y="1110537"/>
                  <a:pt x="4013982" y="1105139"/>
                  <a:pt x="4017118" y="1101219"/>
                </a:cubicBezTo>
                <a:cubicBezTo>
                  <a:pt x="4020694" y="1096750"/>
                  <a:pt x="4026286" y="1094254"/>
                  <a:pt x="4031405" y="1091694"/>
                </a:cubicBezTo>
                <a:cubicBezTo>
                  <a:pt x="4035895" y="1089449"/>
                  <a:pt x="4040930" y="1088519"/>
                  <a:pt x="4045693" y="1086932"/>
                </a:cubicBezTo>
                <a:cubicBezTo>
                  <a:pt x="4082303" y="1062526"/>
                  <a:pt x="4072386" y="1079174"/>
                  <a:pt x="4079030" y="1039307"/>
                </a:cubicBezTo>
                <a:cubicBezTo>
                  <a:pt x="4077443" y="1025019"/>
                  <a:pt x="4076631" y="1010624"/>
                  <a:pt x="4074268" y="996444"/>
                </a:cubicBezTo>
                <a:cubicBezTo>
                  <a:pt x="4073443" y="991492"/>
                  <a:pt x="4070884" y="986984"/>
                  <a:pt x="4069505" y="982157"/>
                </a:cubicBezTo>
                <a:cubicBezTo>
                  <a:pt x="4067707" y="975863"/>
                  <a:pt x="4065819" y="969563"/>
                  <a:pt x="4064743" y="963107"/>
                </a:cubicBezTo>
                <a:cubicBezTo>
                  <a:pt x="4062639" y="950482"/>
                  <a:pt x="4061568" y="937707"/>
                  <a:pt x="4059980" y="925007"/>
                </a:cubicBezTo>
                <a:cubicBezTo>
                  <a:pt x="4066163" y="881728"/>
                  <a:pt x="4061193" y="902320"/>
                  <a:pt x="4074268" y="863094"/>
                </a:cubicBezTo>
                <a:lnTo>
                  <a:pt x="4079030" y="848807"/>
                </a:lnTo>
                <a:cubicBezTo>
                  <a:pt x="4069121" y="809166"/>
                  <a:pt x="4081186" y="848354"/>
                  <a:pt x="4064743" y="815469"/>
                </a:cubicBezTo>
                <a:cubicBezTo>
                  <a:pt x="4045024" y="776033"/>
                  <a:pt x="4077753" y="827843"/>
                  <a:pt x="4050455" y="786894"/>
                </a:cubicBezTo>
                <a:cubicBezTo>
                  <a:pt x="4053630" y="737682"/>
                  <a:pt x="4053005" y="688076"/>
                  <a:pt x="4059980" y="639257"/>
                </a:cubicBezTo>
                <a:cubicBezTo>
                  <a:pt x="4067670" y="585429"/>
                  <a:pt x="4063882" y="617111"/>
                  <a:pt x="4069505" y="544007"/>
                </a:cubicBezTo>
                <a:cubicBezTo>
                  <a:pt x="4067918" y="524957"/>
                  <a:pt x="4066977" y="505842"/>
                  <a:pt x="4064743" y="486857"/>
                </a:cubicBezTo>
                <a:cubicBezTo>
                  <a:pt x="4059942" y="446047"/>
                  <a:pt x="4051880" y="470680"/>
                  <a:pt x="4064743" y="410657"/>
                </a:cubicBezTo>
                <a:cubicBezTo>
                  <a:pt x="4065942" y="405060"/>
                  <a:pt x="4071093" y="401132"/>
                  <a:pt x="4074268" y="396369"/>
                </a:cubicBezTo>
                <a:cubicBezTo>
                  <a:pt x="4075855" y="391607"/>
                  <a:pt x="4079030" y="387102"/>
                  <a:pt x="4079030" y="382082"/>
                </a:cubicBezTo>
                <a:cubicBezTo>
                  <a:pt x="4079030" y="375642"/>
                  <a:pt x="4076203" y="341751"/>
                  <a:pt x="4069505" y="329694"/>
                </a:cubicBezTo>
                <a:cubicBezTo>
                  <a:pt x="4063946" y="319687"/>
                  <a:pt x="4050455" y="301119"/>
                  <a:pt x="4050455" y="301119"/>
                </a:cubicBezTo>
                <a:cubicBezTo>
                  <a:pt x="4051747" y="293370"/>
                  <a:pt x="4054398" y="268304"/>
                  <a:pt x="4059980" y="258257"/>
                </a:cubicBezTo>
                <a:cubicBezTo>
                  <a:pt x="4065539" y="248250"/>
                  <a:pt x="4072680" y="239207"/>
                  <a:pt x="4079030" y="229682"/>
                </a:cubicBezTo>
                <a:cubicBezTo>
                  <a:pt x="4081815" y="225505"/>
                  <a:pt x="4081548" y="219884"/>
                  <a:pt x="4083793" y="215394"/>
                </a:cubicBezTo>
                <a:cubicBezTo>
                  <a:pt x="4086353" y="210275"/>
                  <a:pt x="4090143" y="205869"/>
                  <a:pt x="4093318" y="201107"/>
                </a:cubicBezTo>
                <a:cubicBezTo>
                  <a:pt x="4101659" y="159397"/>
                  <a:pt x="4100832" y="174489"/>
                  <a:pt x="4093318" y="110619"/>
                </a:cubicBezTo>
                <a:cubicBezTo>
                  <a:pt x="4092285" y="101841"/>
                  <a:pt x="4085022" y="88036"/>
                  <a:pt x="4079030" y="82044"/>
                </a:cubicBezTo>
                <a:cubicBezTo>
                  <a:pt x="4073417" y="76431"/>
                  <a:pt x="4066330" y="72519"/>
                  <a:pt x="4059980" y="67757"/>
                </a:cubicBezTo>
                <a:cubicBezTo>
                  <a:pt x="4043238" y="42644"/>
                  <a:pt x="4060109" y="61008"/>
                  <a:pt x="4031405" y="48707"/>
                </a:cubicBezTo>
                <a:cubicBezTo>
                  <a:pt x="4026144" y="46452"/>
                  <a:pt x="4022348" y="41507"/>
                  <a:pt x="4017118" y="39182"/>
                </a:cubicBezTo>
                <a:cubicBezTo>
                  <a:pt x="3990564" y="27380"/>
                  <a:pt x="3980451" y="28645"/>
                  <a:pt x="3950443" y="24894"/>
                </a:cubicBezTo>
                <a:cubicBezTo>
                  <a:pt x="3891705" y="26482"/>
                  <a:pt x="3832916" y="26723"/>
                  <a:pt x="3774230" y="29657"/>
                </a:cubicBezTo>
                <a:cubicBezTo>
                  <a:pt x="3769216" y="29908"/>
                  <a:pt x="3764813" y="33201"/>
                  <a:pt x="3759943" y="34419"/>
                </a:cubicBezTo>
                <a:lnTo>
                  <a:pt x="3721843" y="43944"/>
                </a:lnTo>
                <a:cubicBezTo>
                  <a:pt x="3696443" y="42357"/>
                  <a:pt x="3670859" y="42620"/>
                  <a:pt x="3645643" y="39182"/>
                </a:cubicBezTo>
                <a:cubicBezTo>
                  <a:pt x="3645637" y="39181"/>
                  <a:pt x="3609926" y="27276"/>
                  <a:pt x="3602780" y="24894"/>
                </a:cubicBezTo>
                <a:lnTo>
                  <a:pt x="3559918" y="10607"/>
                </a:lnTo>
                <a:cubicBezTo>
                  <a:pt x="3549268" y="7057"/>
                  <a:pt x="3537693" y="7432"/>
                  <a:pt x="3526580" y="5844"/>
                </a:cubicBezTo>
                <a:cubicBezTo>
                  <a:pt x="3505894" y="-1051"/>
                  <a:pt x="3507757" y="-2796"/>
                  <a:pt x="3478955" y="5844"/>
                </a:cubicBezTo>
                <a:cubicBezTo>
                  <a:pt x="3473473" y="7489"/>
                  <a:pt x="3469898" y="13044"/>
                  <a:pt x="3464668" y="15369"/>
                </a:cubicBezTo>
                <a:cubicBezTo>
                  <a:pt x="3447382" y="23052"/>
                  <a:pt x="3402970" y="34150"/>
                  <a:pt x="3388468" y="34419"/>
                </a:cubicBezTo>
                <a:lnTo>
                  <a:pt x="3131293" y="39182"/>
                </a:lnTo>
                <a:cubicBezTo>
                  <a:pt x="3090018" y="36007"/>
                  <a:pt x="3048545" y="34792"/>
                  <a:pt x="3007468" y="29657"/>
                </a:cubicBezTo>
                <a:cubicBezTo>
                  <a:pt x="2997505" y="28412"/>
                  <a:pt x="2988418" y="23307"/>
                  <a:pt x="2978893" y="20132"/>
                </a:cubicBezTo>
                <a:lnTo>
                  <a:pt x="2964605" y="15369"/>
                </a:lnTo>
                <a:cubicBezTo>
                  <a:pt x="2930905" y="23795"/>
                  <a:pt x="2959803" y="17108"/>
                  <a:pt x="2916980" y="24894"/>
                </a:cubicBezTo>
                <a:cubicBezTo>
                  <a:pt x="2909016" y="26342"/>
                  <a:pt x="2901255" y="29305"/>
                  <a:pt x="2893168" y="29657"/>
                </a:cubicBezTo>
                <a:cubicBezTo>
                  <a:pt x="2828122" y="32485"/>
                  <a:pt x="2762993" y="32832"/>
                  <a:pt x="2697905" y="34419"/>
                </a:cubicBezTo>
                <a:cubicBezTo>
                  <a:pt x="2659805" y="32832"/>
                  <a:pt x="2621634" y="32474"/>
                  <a:pt x="2583605" y="29657"/>
                </a:cubicBezTo>
                <a:cubicBezTo>
                  <a:pt x="2578599" y="29286"/>
                  <a:pt x="2574338" y="24894"/>
                  <a:pt x="2569318" y="24894"/>
                </a:cubicBezTo>
                <a:cubicBezTo>
                  <a:pt x="2498270" y="24894"/>
                  <a:pt x="2500005" y="30331"/>
                  <a:pt x="2440730" y="34419"/>
                </a:cubicBezTo>
                <a:cubicBezTo>
                  <a:pt x="2410597" y="36497"/>
                  <a:pt x="2380405" y="37594"/>
                  <a:pt x="2350243" y="39182"/>
                </a:cubicBezTo>
                <a:cubicBezTo>
                  <a:pt x="2303328" y="45046"/>
                  <a:pt x="2281133" y="48707"/>
                  <a:pt x="2226418" y="48707"/>
                </a:cubicBezTo>
                <a:cubicBezTo>
                  <a:pt x="2188285" y="48707"/>
                  <a:pt x="2150218" y="45532"/>
                  <a:pt x="2112118" y="43944"/>
                </a:cubicBezTo>
                <a:cubicBezTo>
                  <a:pt x="2026294" y="15336"/>
                  <a:pt x="2093580" y="34155"/>
                  <a:pt x="1902568" y="39182"/>
                </a:cubicBezTo>
                <a:cubicBezTo>
                  <a:pt x="1881930" y="37594"/>
                  <a:pt x="1861100" y="37647"/>
                  <a:pt x="1840655" y="34419"/>
                </a:cubicBezTo>
                <a:cubicBezTo>
                  <a:pt x="1830738" y="32853"/>
                  <a:pt x="1821605" y="28069"/>
                  <a:pt x="1812080" y="24894"/>
                </a:cubicBezTo>
                <a:lnTo>
                  <a:pt x="1797793" y="20132"/>
                </a:lnTo>
                <a:cubicBezTo>
                  <a:pt x="1772146" y="11584"/>
                  <a:pt x="1743796" y="17295"/>
                  <a:pt x="1716830" y="15369"/>
                </a:cubicBezTo>
                <a:cubicBezTo>
                  <a:pt x="1699340" y="14120"/>
                  <a:pt x="1681905" y="12194"/>
                  <a:pt x="1664443" y="10607"/>
                </a:cubicBezTo>
                <a:cubicBezTo>
                  <a:pt x="1643805" y="12194"/>
                  <a:pt x="1623102" y="13083"/>
                  <a:pt x="1602530" y="15369"/>
                </a:cubicBezTo>
                <a:cubicBezTo>
                  <a:pt x="1594485" y="16263"/>
                  <a:pt x="1586742" y="19062"/>
                  <a:pt x="1578718" y="20132"/>
                </a:cubicBezTo>
                <a:cubicBezTo>
                  <a:pt x="1562904" y="22241"/>
                  <a:pt x="1546924" y="22915"/>
                  <a:pt x="1531093" y="24894"/>
                </a:cubicBezTo>
                <a:cubicBezTo>
                  <a:pt x="1521511" y="26092"/>
                  <a:pt x="1511886" y="27315"/>
                  <a:pt x="1502518" y="29657"/>
                </a:cubicBezTo>
                <a:cubicBezTo>
                  <a:pt x="1492778" y="32092"/>
                  <a:pt x="1473943" y="39182"/>
                  <a:pt x="1473943" y="39182"/>
                </a:cubicBezTo>
                <a:lnTo>
                  <a:pt x="1278680" y="34419"/>
                </a:lnTo>
                <a:cubicBezTo>
                  <a:pt x="1269032" y="34008"/>
                  <a:pt x="1259761" y="29657"/>
                  <a:pt x="1250105" y="29657"/>
                </a:cubicBezTo>
                <a:cubicBezTo>
                  <a:pt x="1184998" y="29657"/>
                  <a:pt x="1119930" y="32832"/>
                  <a:pt x="1054843" y="34419"/>
                </a:cubicBezTo>
                <a:cubicBezTo>
                  <a:pt x="1046905" y="36007"/>
                  <a:pt x="1038883" y="37219"/>
                  <a:pt x="1031030" y="39182"/>
                </a:cubicBezTo>
                <a:cubicBezTo>
                  <a:pt x="1026160" y="40400"/>
                  <a:pt x="1021763" y="43944"/>
                  <a:pt x="1016743" y="43944"/>
                </a:cubicBezTo>
                <a:cubicBezTo>
                  <a:pt x="943701" y="43944"/>
                  <a:pt x="870693" y="40769"/>
                  <a:pt x="797668" y="39182"/>
                </a:cubicBezTo>
                <a:cubicBezTo>
                  <a:pt x="778618" y="37594"/>
                  <a:pt x="759503" y="36653"/>
                  <a:pt x="740518" y="34419"/>
                </a:cubicBezTo>
                <a:cubicBezTo>
                  <a:pt x="732479" y="33473"/>
                  <a:pt x="724744" y="30603"/>
                  <a:pt x="716705" y="29657"/>
                </a:cubicBezTo>
                <a:cubicBezTo>
                  <a:pt x="697720" y="27423"/>
                  <a:pt x="678554" y="27005"/>
                  <a:pt x="659555" y="24894"/>
                </a:cubicBezTo>
                <a:cubicBezTo>
                  <a:pt x="638529" y="22558"/>
                  <a:pt x="630854" y="20101"/>
                  <a:pt x="611930" y="15369"/>
                </a:cubicBezTo>
                <a:lnTo>
                  <a:pt x="526205" y="20132"/>
                </a:lnTo>
                <a:cubicBezTo>
                  <a:pt x="501195" y="21918"/>
                  <a:pt x="478664" y="23683"/>
                  <a:pt x="454768" y="29657"/>
                </a:cubicBezTo>
                <a:cubicBezTo>
                  <a:pt x="449898" y="30875"/>
                  <a:pt x="445243" y="32832"/>
                  <a:pt x="440480" y="34419"/>
                </a:cubicBezTo>
                <a:lnTo>
                  <a:pt x="307130" y="29657"/>
                </a:lnTo>
                <a:cubicBezTo>
                  <a:pt x="291198" y="28818"/>
                  <a:pt x="275283" y="27261"/>
                  <a:pt x="259505" y="24894"/>
                </a:cubicBezTo>
                <a:cubicBezTo>
                  <a:pt x="243495" y="22492"/>
                  <a:pt x="228051" y="16139"/>
                  <a:pt x="211880" y="15369"/>
                </a:cubicBezTo>
                <a:lnTo>
                  <a:pt x="111868" y="10607"/>
                </a:lnTo>
                <a:cubicBezTo>
                  <a:pt x="99168" y="12194"/>
                  <a:pt x="86116" y="12002"/>
                  <a:pt x="73768" y="15369"/>
                </a:cubicBezTo>
                <a:cubicBezTo>
                  <a:pt x="68246" y="16875"/>
                  <a:pt x="64711" y="22569"/>
                  <a:pt x="59480" y="24894"/>
                </a:cubicBezTo>
                <a:cubicBezTo>
                  <a:pt x="50305" y="28972"/>
                  <a:pt x="40430" y="33625"/>
                  <a:pt x="30905" y="34419"/>
                </a:cubicBezTo>
                <a:cubicBezTo>
                  <a:pt x="21380" y="35213"/>
                  <a:pt x="11855" y="31244"/>
                  <a:pt x="2330" y="29657"/>
                </a:cubicBezTo>
                <a:cubicBezTo>
                  <a:pt x="-1639" y="224919"/>
                  <a:pt x="-844" y="1008350"/>
                  <a:pt x="7093" y="120599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 algn="ctr" fontAlgn="base">
              <a:spcBef>
                <a:spcPct val="0"/>
              </a:spcBef>
              <a:spcAft>
                <a:spcPct val="0"/>
              </a:spcAft>
              <a:buClr>
                <a:srgbClr val="FFFFB7">
                  <a:lumMod val="75000"/>
                </a:srgbClr>
              </a:buClr>
              <a:buFont typeface="Wingdings" panose="05000000000000000000" pitchFamily="2" charset="2"/>
              <a:buChar char="ü"/>
            </a:pPr>
            <a:endParaRPr lang="en-IN" sz="1600" b="1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622426" y="1907956"/>
            <a:ext cx="3793114" cy="1060704"/>
          </a:xfrm>
          <a:custGeom>
            <a:avLst/>
            <a:gdLst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9050 w 4120749"/>
              <a:gd name="connsiteY166" fmla="*/ 120143 h 1267906"/>
              <a:gd name="connsiteX167" fmla="*/ 14287 w 4120749"/>
              <a:gd name="connsiteY167" fmla="*/ 377318 h 1267906"/>
              <a:gd name="connsiteX168" fmla="*/ 4762 w 4120749"/>
              <a:gd name="connsiteY168" fmla="*/ 424943 h 1267906"/>
              <a:gd name="connsiteX169" fmla="*/ 0 w 4120749"/>
              <a:gd name="connsiteY169" fmla="*/ 482093 h 1267906"/>
              <a:gd name="connsiteX170" fmla="*/ 9525 w 4120749"/>
              <a:gd name="connsiteY170" fmla="*/ 624968 h 1267906"/>
              <a:gd name="connsiteX171" fmla="*/ 14287 w 4120749"/>
              <a:gd name="connsiteY171" fmla="*/ 763081 h 1267906"/>
              <a:gd name="connsiteX172" fmla="*/ 19050 w 4120749"/>
              <a:gd name="connsiteY172" fmla="*/ 805943 h 1267906"/>
              <a:gd name="connsiteX173" fmla="*/ 23812 w 4120749"/>
              <a:gd name="connsiteY173" fmla="*/ 1139318 h 1267906"/>
              <a:gd name="connsiteX174" fmla="*/ 33337 w 4120749"/>
              <a:gd name="connsiteY174" fmla="*/ 1172656 h 1267906"/>
              <a:gd name="connsiteX175" fmla="*/ 28575 w 4120749"/>
              <a:gd name="connsiteY175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4287 w 4120749"/>
              <a:gd name="connsiteY166" fmla="*/ 377318 h 1267906"/>
              <a:gd name="connsiteX167" fmla="*/ 4762 w 4120749"/>
              <a:gd name="connsiteY167" fmla="*/ 424943 h 1267906"/>
              <a:gd name="connsiteX168" fmla="*/ 0 w 4120749"/>
              <a:gd name="connsiteY168" fmla="*/ 482093 h 1267906"/>
              <a:gd name="connsiteX169" fmla="*/ 9525 w 4120749"/>
              <a:gd name="connsiteY169" fmla="*/ 624968 h 1267906"/>
              <a:gd name="connsiteX170" fmla="*/ 14287 w 4120749"/>
              <a:gd name="connsiteY170" fmla="*/ 763081 h 1267906"/>
              <a:gd name="connsiteX171" fmla="*/ 19050 w 4120749"/>
              <a:gd name="connsiteY171" fmla="*/ 805943 h 1267906"/>
              <a:gd name="connsiteX172" fmla="*/ 23812 w 4120749"/>
              <a:gd name="connsiteY172" fmla="*/ 1139318 h 1267906"/>
              <a:gd name="connsiteX173" fmla="*/ 33337 w 4120749"/>
              <a:gd name="connsiteY173" fmla="*/ 1172656 h 1267906"/>
              <a:gd name="connsiteX174" fmla="*/ 28575 w 4120749"/>
              <a:gd name="connsiteY174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3810 w 4120749"/>
              <a:gd name="connsiteY166" fmla="*/ 342076 h 1267906"/>
              <a:gd name="connsiteX167" fmla="*/ 14287 w 4120749"/>
              <a:gd name="connsiteY167" fmla="*/ 377318 h 1267906"/>
              <a:gd name="connsiteX168" fmla="*/ 4762 w 4120749"/>
              <a:gd name="connsiteY168" fmla="*/ 424943 h 1267906"/>
              <a:gd name="connsiteX169" fmla="*/ 0 w 4120749"/>
              <a:gd name="connsiteY169" fmla="*/ 482093 h 1267906"/>
              <a:gd name="connsiteX170" fmla="*/ 9525 w 4120749"/>
              <a:gd name="connsiteY170" fmla="*/ 624968 h 1267906"/>
              <a:gd name="connsiteX171" fmla="*/ 14287 w 4120749"/>
              <a:gd name="connsiteY171" fmla="*/ 763081 h 1267906"/>
              <a:gd name="connsiteX172" fmla="*/ 19050 w 4120749"/>
              <a:gd name="connsiteY172" fmla="*/ 805943 h 1267906"/>
              <a:gd name="connsiteX173" fmla="*/ 23812 w 4120749"/>
              <a:gd name="connsiteY173" fmla="*/ 1139318 h 1267906"/>
              <a:gd name="connsiteX174" fmla="*/ 33337 w 4120749"/>
              <a:gd name="connsiteY174" fmla="*/ 1172656 h 1267906"/>
              <a:gd name="connsiteX175" fmla="*/ 28575 w 4120749"/>
              <a:gd name="connsiteY175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4287 w 4120749"/>
              <a:gd name="connsiteY166" fmla="*/ 377318 h 1267906"/>
              <a:gd name="connsiteX167" fmla="*/ 4762 w 4120749"/>
              <a:gd name="connsiteY167" fmla="*/ 424943 h 1267906"/>
              <a:gd name="connsiteX168" fmla="*/ 0 w 4120749"/>
              <a:gd name="connsiteY168" fmla="*/ 482093 h 1267906"/>
              <a:gd name="connsiteX169" fmla="*/ 9525 w 4120749"/>
              <a:gd name="connsiteY169" fmla="*/ 624968 h 1267906"/>
              <a:gd name="connsiteX170" fmla="*/ 14287 w 4120749"/>
              <a:gd name="connsiteY170" fmla="*/ 763081 h 1267906"/>
              <a:gd name="connsiteX171" fmla="*/ 19050 w 4120749"/>
              <a:gd name="connsiteY171" fmla="*/ 805943 h 1267906"/>
              <a:gd name="connsiteX172" fmla="*/ 23812 w 4120749"/>
              <a:gd name="connsiteY172" fmla="*/ 1139318 h 1267906"/>
              <a:gd name="connsiteX173" fmla="*/ 33337 w 4120749"/>
              <a:gd name="connsiteY173" fmla="*/ 1172656 h 1267906"/>
              <a:gd name="connsiteX174" fmla="*/ 28575 w 4120749"/>
              <a:gd name="connsiteY174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4762 w 4120749"/>
              <a:gd name="connsiteY166" fmla="*/ 424943 h 1267906"/>
              <a:gd name="connsiteX167" fmla="*/ 0 w 4120749"/>
              <a:gd name="connsiteY167" fmla="*/ 482093 h 1267906"/>
              <a:gd name="connsiteX168" fmla="*/ 9525 w 4120749"/>
              <a:gd name="connsiteY168" fmla="*/ 624968 h 1267906"/>
              <a:gd name="connsiteX169" fmla="*/ 14287 w 4120749"/>
              <a:gd name="connsiteY169" fmla="*/ 763081 h 1267906"/>
              <a:gd name="connsiteX170" fmla="*/ 19050 w 4120749"/>
              <a:gd name="connsiteY170" fmla="*/ 805943 h 1267906"/>
              <a:gd name="connsiteX171" fmla="*/ 23812 w 4120749"/>
              <a:gd name="connsiteY171" fmla="*/ 1139318 h 1267906"/>
              <a:gd name="connsiteX172" fmla="*/ 33337 w 4120749"/>
              <a:gd name="connsiteY172" fmla="*/ 1172656 h 1267906"/>
              <a:gd name="connsiteX173" fmla="*/ 28575 w 4120749"/>
              <a:gd name="connsiteY173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0 w 4120749"/>
              <a:gd name="connsiteY166" fmla="*/ 482093 h 1267906"/>
              <a:gd name="connsiteX167" fmla="*/ 9525 w 4120749"/>
              <a:gd name="connsiteY167" fmla="*/ 624968 h 1267906"/>
              <a:gd name="connsiteX168" fmla="*/ 14287 w 4120749"/>
              <a:gd name="connsiteY168" fmla="*/ 763081 h 1267906"/>
              <a:gd name="connsiteX169" fmla="*/ 19050 w 4120749"/>
              <a:gd name="connsiteY169" fmla="*/ 805943 h 1267906"/>
              <a:gd name="connsiteX170" fmla="*/ 23812 w 4120749"/>
              <a:gd name="connsiteY170" fmla="*/ 1139318 h 1267906"/>
              <a:gd name="connsiteX171" fmla="*/ 33337 w 4120749"/>
              <a:gd name="connsiteY171" fmla="*/ 1172656 h 1267906"/>
              <a:gd name="connsiteX172" fmla="*/ 28575 w 4120749"/>
              <a:gd name="connsiteY172" fmla="*/ 1205993 h 1267906"/>
              <a:gd name="connsiteX0" fmla="*/ 20308 w 4112482"/>
              <a:gd name="connsiteY0" fmla="*/ 1205993 h 1267906"/>
              <a:gd name="connsiteX1" fmla="*/ 63170 w 4112482"/>
              <a:gd name="connsiteY1" fmla="*/ 1215518 h 1267906"/>
              <a:gd name="connsiteX2" fmla="*/ 77458 w 4112482"/>
              <a:gd name="connsiteY2" fmla="*/ 1225043 h 1267906"/>
              <a:gd name="connsiteX3" fmla="*/ 91745 w 4112482"/>
              <a:gd name="connsiteY3" fmla="*/ 1229806 h 1267906"/>
              <a:gd name="connsiteX4" fmla="*/ 206045 w 4112482"/>
              <a:gd name="connsiteY4" fmla="*/ 1225043 h 1267906"/>
              <a:gd name="connsiteX5" fmla="*/ 234620 w 4112482"/>
              <a:gd name="connsiteY5" fmla="*/ 1215518 h 1267906"/>
              <a:gd name="connsiteX6" fmla="*/ 248908 w 4112482"/>
              <a:gd name="connsiteY6" fmla="*/ 1210756 h 1267906"/>
              <a:gd name="connsiteX7" fmla="*/ 263195 w 4112482"/>
              <a:gd name="connsiteY7" fmla="*/ 1205993 h 1267906"/>
              <a:gd name="connsiteX8" fmla="*/ 296533 w 4112482"/>
              <a:gd name="connsiteY8" fmla="*/ 1215518 h 1267906"/>
              <a:gd name="connsiteX9" fmla="*/ 310820 w 4112482"/>
              <a:gd name="connsiteY9" fmla="*/ 1225043 h 1267906"/>
              <a:gd name="connsiteX10" fmla="*/ 520370 w 4112482"/>
              <a:gd name="connsiteY10" fmla="*/ 1225043 h 1267906"/>
              <a:gd name="connsiteX11" fmla="*/ 553708 w 4112482"/>
              <a:gd name="connsiteY11" fmla="*/ 1239331 h 1267906"/>
              <a:gd name="connsiteX12" fmla="*/ 567995 w 4112482"/>
              <a:gd name="connsiteY12" fmla="*/ 1244093 h 1267906"/>
              <a:gd name="connsiteX13" fmla="*/ 577520 w 4112482"/>
              <a:gd name="connsiteY13" fmla="*/ 1229806 h 1267906"/>
              <a:gd name="connsiteX14" fmla="*/ 615620 w 4112482"/>
              <a:gd name="connsiteY14" fmla="*/ 1239331 h 1267906"/>
              <a:gd name="connsiteX15" fmla="*/ 629908 w 4112482"/>
              <a:gd name="connsiteY15" fmla="*/ 1253618 h 1267906"/>
              <a:gd name="connsiteX16" fmla="*/ 644195 w 4112482"/>
              <a:gd name="connsiteY16" fmla="*/ 1258381 h 1267906"/>
              <a:gd name="connsiteX17" fmla="*/ 658483 w 4112482"/>
              <a:gd name="connsiteY17" fmla="*/ 1267906 h 1267906"/>
              <a:gd name="connsiteX18" fmla="*/ 720395 w 4112482"/>
              <a:gd name="connsiteY18" fmla="*/ 1263143 h 1267906"/>
              <a:gd name="connsiteX19" fmla="*/ 734683 w 4112482"/>
              <a:gd name="connsiteY19" fmla="*/ 1258381 h 1267906"/>
              <a:gd name="connsiteX20" fmla="*/ 753733 w 4112482"/>
              <a:gd name="connsiteY20" fmla="*/ 1253618 h 1267906"/>
              <a:gd name="connsiteX21" fmla="*/ 768020 w 4112482"/>
              <a:gd name="connsiteY21" fmla="*/ 1248856 h 1267906"/>
              <a:gd name="connsiteX22" fmla="*/ 839458 w 4112482"/>
              <a:gd name="connsiteY22" fmla="*/ 1244093 h 1267906"/>
              <a:gd name="connsiteX23" fmla="*/ 877558 w 4112482"/>
              <a:gd name="connsiteY23" fmla="*/ 1239331 h 1267906"/>
              <a:gd name="connsiteX24" fmla="*/ 906133 w 4112482"/>
              <a:gd name="connsiteY24" fmla="*/ 1229806 h 1267906"/>
              <a:gd name="connsiteX25" fmla="*/ 920420 w 4112482"/>
              <a:gd name="connsiteY25" fmla="*/ 1225043 h 1267906"/>
              <a:gd name="connsiteX26" fmla="*/ 1082345 w 4112482"/>
              <a:gd name="connsiteY26" fmla="*/ 1234568 h 1267906"/>
              <a:gd name="connsiteX27" fmla="*/ 1096633 w 4112482"/>
              <a:gd name="connsiteY27" fmla="*/ 1239331 h 1267906"/>
              <a:gd name="connsiteX28" fmla="*/ 1110920 w 4112482"/>
              <a:gd name="connsiteY28" fmla="*/ 1248856 h 1267906"/>
              <a:gd name="connsiteX29" fmla="*/ 1215695 w 4112482"/>
              <a:gd name="connsiteY29" fmla="*/ 1244093 h 1267906"/>
              <a:gd name="connsiteX30" fmla="*/ 1258558 w 4112482"/>
              <a:gd name="connsiteY30" fmla="*/ 1225043 h 1267906"/>
              <a:gd name="connsiteX31" fmla="*/ 1287133 w 4112482"/>
              <a:gd name="connsiteY31" fmla="*/ 1220281 h 1267906"/>
              <a:gd name="connsiteX32" fmla="*/ 1501445 w 4112482"/>
              <a:gd name="connsiteY32" fmla="*/ 1225043 h 1267906"/>
              <a:gd name="connsiteX33" fmla="*/ 1544308 w 4112482"/>
              <a:gd name="connsiteY33" fmla="*/ 1239331 h 1267906"/>
              <a:gd name="connsiteX34" fmla="*/ 1558595 w 4112482"/>
              <a:gd name="connsiteY34" fmla="*/ 1244093 h 1267906"/>
              <a:gd name="connsiteX35" fmla="*/ 1591933 w 4112482"/>
              <a:gd name="connsiteY35" fmla="*/ 1239331 h 1267906"/>
              <a:gd name="connsiteX36" fmla="*/ 1606220 w 4112482"/>
              <a:gd name="connsiteY36" fmla="*/ 1234568 h 1267906"/>
              <a:gd name="connsiteX37" fmla="*/ 1630033 w 4112482"/>
              <a:gd name="connsiteY37" fmla="*/ 1229806 h 1267906"/>
              <a:gd name="connsiteX38" fmla="*/ 1801483 w 4112482"/>
              <a:gd name="connsiteY38" fmla="*/ 1234568 h 1267906"/>
              <a:gd name="connsiteX39" fmla="*/ 1858633 w 4112482"/>
              <a:gd name="connsiteY39" fmla="*/ 1239331 h 1267906"/>
              <a:gd name="connsiteX40" fmla="*/ 1906258 w 4112482"/>
              <a:gd name="connsiteY40" fmla="*/ 1253618 h 1267906"/>
              <a:gd name="connsiteX41" fmla="*/ 1920545 w 4112482"/>
              <a:gd name="connsiteY41" fmla="*/ 1258381 h 1267906"/>
              <a:gd name="connsiteX42" fmla="*/ 1934833 w 4112482"/>
              <a:gd name="connsiteY42" fmla="*/ 1267906 h 1267906"/>
              <a:gd name="connsiteX43" fmla="*/ 1987220 w 4112482"/>
              <a:gd name="connsiteY43" fmla="*/ 1258381 h 1267906"/>
              <a:gd name="connsiteX44" fmla="*/ 2001508 w 4112482"/>
              <a:gd name="connsiteY44" fmla="*/ 1248856 h 1267906"/>
              <a:gd name="connsiteX45" fmla="*/ 2015795 w 4112482"/>
              <a:gd name="connsiteY45" fmla="*/ 1244093 h 1267906"/>
              <a:gd name="connsiteX46" fmla="*/ 2044370 w 4112482"/>
              <a:gd name="connsiteY46" fmla="*/ 1225043 h 1267906"/>
              <a:gd name="connsiteX47" fmla="*/ 2091995 w 4112482"/>
              <a:gd name="connsiteY47" fmla="*/ 1215518 h 1267906"/>
              <a:gd name="connsiteX48" fmla="*/ 2149145 w 4112482"/>
              <a:gd name="connsiteY48" fmla="*/ 1220281 h 1267906"/>
              <a:gd name="connsiteX49" fmla="*/ 2234870 w 4112482"/>
              <a:gd name="connsiteY49" fmla="*/ 1225043 h 1267906"/>
              <a:gd name="connsiteX50" fmla="*/ 2258683 w 4112482"/>
              <a:gd name="connsiteY50" fmla="*/ 1229806 h 1267906"/>
              <a:gd name="connsiteX51" fmla="*/ 2292020 w 4112482"/>
              <a:gd name="connsiteY51" fmla="*/ 1234568 h 1267906"/>
              <a:gd name="connsiteX52" fmla="*/ 2372983 w 4112482"/>
              <a:gd name="connsiteY52" fmla="*/ 1234568 h 1267906"/>
              <a:gd name="connsiteX53" fmla="*/ 2434895 w 4112482"/>
              <a:gd name="connsiteY53" fmla="*/ 1239331 h 1267906"/>
              <a:gd name="connsiteX54" fmla="*/ 2573008 w 4112482"/>
              <a:gd name="connsiteY54" fmla="*/ 1239331 h 1267906"/>
              <a:gd name="connsiteX55" fmla="*/ 2615870 w 4112482"/>
              <a:gd name="connsiteY55" fmla="*/ 1225043 h 1267906"/>
              <a:gd name="connsiteX56" fmla="*/ 2630158 w 4112482"/>
              <a:gd name="connsiteY56" fmla="*/ 1220281 h 1267906"/>
              <a:gd name="connsiteX57" fmla="*/ 2644445 w 4112482"/>
              <a:gd name="connsiteY57" fmla="*/ 1215518 h 1267906"/>
              <a:gd name="connsiteX58" fmla="*/ 2987345 w 4112482"/>
              <a:gd name="connsiteY58" fmla="*/ 1225043 h 1267906"/>
              <a:gd name="connsiteX59" fmla="*/ 3082595 w 4112482"/>
              <a:gd name="connsiteY59" fmla="*/ 1220281 h 1267906"/>
              <a:gd name="connsiteX60" fmla="*/ 3239758 w 4112482"/>
              <a:gd name="connsiteY60" fmla="*/ 1225043 h 1267906"/>
              <a:gd name="connsiteX61" fmla="*/ 3254045 w 4112482"/>
              <a:gd name="connsiteY61" fmla="*/ 1229806 h 1267906"/>
              <a:gd name="connsiteX62" fmla="*/ 3296908 w 4112482"/>
              <a:gd name="connsiteY62" fmla="*/ 1239331 h 1267906"/>
              <a:gd name="connsiteX63" fmla="*/ 3311195 w 4112482"/>
              <a:gd name="connsiteY63" fmla="*/ 1244093 h 1267906"/>
              <a:gd name="connsiteX64" fmla="*/ 3401683 w 4112482"/>
              <a:gd name="connsiteY64" fmla="*/ 1248856 h 1267906"/>
              <a:gd name="connsiteX65" fmla="*/ 3435020 w 4112482"/>
              <a:gd name="connsiteY65" fmla="*/ 1244093 h 1267906"/>
              <a:gd name="connsiteX66" fmla="*/ 3463595 w 4112482"/>
              <a:gd name="connsiteY66" fmla="*/ 1234568 h 1267906"/>
              <a:gd name="connsiteX67" fmla="*/ 3506458 w 4112482"/>
              <a:gd name="connsiteY67" fmla="*/ 1220281 h 1267906"/>
              <a:gd name="connsiteX68" fmla="*/ 3544558 w 4112482"/>
              <a:gd name="connsiteY68" fmla="*/ 1215518 h 1267906"/>
              <a:gd name="connsiteX69" fmla="*/ 3701720 w 4112482"/>
              <a:gd name="connsiteY69" fmla="*/ 1220281 h 1267906"/>
              <a:gd name="connsiteX70" fmla="*/ 3730295 w 4112482"/>
              <a:gd name="connsiteY70" fmla="*/ 1229806 h 1267906"/>
              <a:gd name="connsiteX71" fmla="*/ 3754108 w 4112482"/>
              <a:gd name="connsiteY71" fmla="*/ 1234568 h 1267906"/>
              <a:gd name="connsiteX72" fmla="*/ 3820783 w 4112482"/>
              <a:gd name="connsiteY72" fmla="*/ 1220281 h 1267906"/>
              <a:gd name="connsiteX73" fmla="*/ 3939845 w 4112482"/>
              <a:gd name="connsiteY73" fmla="*/ 1215518 h 1267906"/>
              <a:gd name="connsiteX74" fmla="*/ 3968420 w 4112482"/>
              <a:gd name="connsiteY74" fmla="*/ 1201231 h 1267906"/>
              <a:gd name="connsiteX75" fmla="*/ 3992233 w 4112482"/>
              <a:gd name="connsiteY75" fmla="*/ 1182181 h 1267906"/>
              <a:gd name="connsiteX76" fmla="*/ 4006520 w 4112482"/>
              <a:gd name="connsiteY76" fmla="*/ 1172656 h 1267906"/>
              <a:gd name="connsiteX77" fmla="*/ 4020808 w 4112482"/>
              <a:gd name="connsiteY77" fmla="*/ 1167893 h 1267906"/>
              <a:gd name="connsiteX78" fmla="*/ 4025570 w 4112482"/>
              <a:gd name="connsiteY78" fmla="*/ 1115506 h 1267906"/>
              <a:gd name="connsiteX79" fmla="*/ 4030333 w 4112482"/>
              <a:gd name="connsiteY79" fmla="*/ 1101218 h 1267906"/>
              <a:gd name="connsiteX80" fmla="*/ 4044620 w 4112482"/>
              <a:gd name="connsiteY80" fmla="*/ 1091693 h 1267906"/>
              <a:gd name="connsiteX81" fmla="*/ 4058908 w 4112482"/>
              <a:gd name="connsiteY81" fmla="*/ 1086931 h 1267906"/>
              <a:gd name="connsiteX82" fmla="*/ 4092245 w 4112482"/>
              <a:gd name="connsiteY82" fmla="*/ 1039306 h 1267906"/>
              <a:gd name="connsiteX83" fmla="*/ 4087483 w 4112482"/>
              <a:gd name="connsiteY83" fmla="*/ 996443 h 1267906"/>
              <a:gd name="connsiteX84" fmla="*/ 4082720 w 4112482"/>
              <a:gd name="connsiteY84" fmla="*/ 982156 h 1267906"/>
              <a:gd name="connsiteX85" fmla="*/ 4077958 w 4112482"/>
              <a:gd name="connsiteY85" fmla="*/ 963106 h 1267906"/>
              <a:gd name="connsiteX86" fmla="*/ 4073195 w 4112482"/>
              <a:gd name="connsiteY86" fmla="*/ 925006 h 1267906"/>
              <a:gd name="connsiteX87" fmla="*/ 4087483 w 4112482"/>
              <a:gd name="connsiteY87" fmla="*/ 863093 h 1267906"/>
              <a:gd name="connsiteX88" fmla="*/ 4092245 w 4112482"/>
              <a:gd name="connsiteY88" fmla="*/ 848806 h 1267906"/>
              <a:gd name="connsiteX89" fmla="*/ 4077958 w 4112482"/>
              <a:gd name="connsiteY89" fmla="*/ 815468 h 1267906"/>
              <a:gd name="connsiteX90" fmla="*/ 4063670 w 4112482"/>
              <a:gd name="connsiteY90" fmla="*/ 786893 h 1267906"/>
              <a:gd name="connsiteX91" fmla="*/ 4073195 w 4112482"/>
              <a:gd name="connsiteY91" fmla="*/ 639256 h 1267906"/>
              <a:gd name="connsiteX92" fmla="*/ 4082720 w 4112482"/>
              <a:gd name="connsiteY92" fmla="*/ 544006 h 1267906"/>
              <a:gd name="connsiteX93" fmla="*/ 4077958 w 4112482"/>
              <a:gd name="connsiteY93" fmla="*/ 486856 h 1267906"/>
              <a:gd name="connsiteX94" fmla="*/ 4077958 w 4112482"/>
              <a:gd name="connsiteY94" fmla="*/ 410656 h 1267906"/>
              <a:gd name="connsiteX95" fmla="*/ 4087483 w 4112482"/>
              <a:gd name="connsiteY95" fmla="*/ 396368 h 1267906"/>
              <a:gd name="connsiteX96" fmla="*/ 4092245 w 4112482"/>
              <a:gd name="connsiteY96" fmla="*/ 382081 h 1267906"/>
              <a:gd name="connsiteX97" fmla="*/ 4082720 w 4112482"/>
              <a:gd name="connsiteY97" fmla="*/ 329693 h 1267906"/>
              <a:gd name="connsiteX98" fmla="*/ 4063670 w 4112482"/>
              <a:gd name="connsiteY98" fmla="*/ 301118 h 1267906"/>
              <a:gd name="connsiteX99" fmla="*/ 4073195 w 4112482"/>
              <a:gd name="connsiteY99" fmla="*/ 258256 h 1267906"/>
              <a:gd name="connsiteX100" fmla="*/ 4092245 w 4112482"/>
              <a:gd name="connsiteY100" fmla="*/ 229681 h 1267906"/>
              <a:gd name="connsiteX101" fmla="*/ 4097008 w 4112482"/>
              <a:gd name="connsiteY101" fmla="*/ 215393 h 1267906"/>
              <a:gd name="connsiteX102" fmla="*/ 4106533 w 4112482"/>
              <a:gd name="connsiteY102" fmla="*/ 201106 h 1267906"/>
              <a:gd name="connsiteX103" fmla="*/ 4106533 w 4112482"/>
              <a:gd name="connsiteY103" fmla="*/ 110618 h 1267906"/>
              <a:gd name="connsiteX104" fmla="*/ 4092245 w 4112482"/>
              <a:gd name="connsiteY104" fmla="*/ 82043 h 1267906"/>
              <a:gd name="connsiteX105" fmla="*/ 4073195 w 4112482"/>
              <a:gd name="connsiteY105" fmla="*/ 67756 h 1267906"/>
              <a:gd name="connsiteX106" fmla="*/ 4044620 w 4112482"/>
              <a:gd name="connsiteY106" fmla="*/ 48706 h 1267906"/>
              <a:gd name="connsiteX107" fmla="*/ 4030333 w 4112482"/>
              <a:gd name="connsiteY107" fmla="*/ 39181 h 1267906"/>
              <a:gd name="connsiteX108" fmla="*/ 3963658 w 4112482"/>
              <a:gd name="connsiteY108" fmla="*/ 24893 h 1267906"/>
              <a:gd name="connsiteX109" fmla="*/ 3787445 w 4112482"/>
              <a:gd name="connsiteY109" fmla="*/ 29656 h 1267906"/>
              <a:gd name="connsiteX110" fmla="*/ 3773158 w 4112482"/>
              <a:gd name="connsiteY110" fmla="*/ 34418 h 1267906"/>
              <a:gd name="connsiteX111" fmla="*/ 3735058 w 4112482"/>
              <a:gd name="connsiteY111" fmla="*/ 43943 h 1267906"/>
              <a:gd name="connsiteX112" fmla="*/ 3658858 w 4112482"/>
              <a:gd name="connsiteY112" fmla="*/ 39181 h 1267906"/>
              <a:gd name="connsiteX113" fmla="*/ 3615995 w 4112482"/>
              <a:gd name="connsiteY113" fmla="*/ 24893 h 1267906"/>
              <a:gd name="connsiteX114" fmla="*/ 3573133 w 4112482"/>
              <a:gd name="connsiteY114" fmla="*/ 10606 h 1267906"/>
              <a:gd name="connsiteX115" fmla="*/ 3539795 w 4112482"/>
              <a:gd name="connsiteY115" fmla="*/ 5843 h 1267906"/>
              <a:gd name="connsiteX116" fmla="*/ 3492170 w 4112482"/>
              <a:gd name="connsiteY116" fmla="*/ 5843 h 1267906"/>
              <a:gd name="connsiteX117" fmla="*/ 3477883 w 4112482"/>
              <a:gd name="connsiteY117" fmla="*/ 15368 h 1267906"/>
              <a:gd name="connsiteX118" fmla="*/ 3401683 w 4112482"/>
              <a:gd name="connsiteY118" fmla="*/ 34418 h 1267906"/>
              <a:gd name="connsiteX119" fmla="*/ 3144508 w 4112482"/>
              <a:gd name="connsiteY119" fmla="*/ 39181 h 1267906"/>
              <a:gd name="connsiteX120" fmla="*/ 3020683 w 4112482"/>
              <a:gd name="connsiteY120" fmla="*/ 29656 h 1267906"/>
              <a:gd name="connsiteX121" fmla="*/ 2992108 w 4112482"/>
              <a:gd name="connsiteY121" fmla="*/ 20131 h 1267906"/>
              <a:gd name="connsiteX122" fmla="*/ 2977820 w 4112482"/>
              <a:gd name="connsiteY122" fmla="*/ 15368 h 1267906"/>
              <a:gd name="connsiteX123" fmla="*/ 2930195 w 4112482"/>
              <a:gd name="connsiteY123" fmla="*/ 24893 h 1267906"/>
              <a:gd name="connsiteX124" fmla="*/ 2906383 w 4112482"/>
              <a:gd name="connsiteY124" fmla="*/ 29656 h 1267906"/>
              <a:gd name="connsiteX125" fmla="*/ 2711120 w 4112482"/>
              <a:gd name="connsiteY125" fmla="*/ 34418 h 1267906"/>
              <a:gd name="connsiteX126" fmla="*/ 2596820 w 4112482"/>
              <a:gd name="connsiteY126" fmla="*/ 29656 h 1267906"/>
              <a:gd name="connsiteX127" fmla="*/ 2582533 w 4112482"/>
              <a:gd name="connsiteY127" fmla="*/ 24893 h 1267906"/>
              <a:gd name="connsiteX128" fmla="*/ 2453945 w 4112482"/>
              <a:gd name="connsiteY128" fmla="*/ 34418 h 1267906"/>
              <a:gd name="connsiteX129" fmla="*/ 2363458 w 4112482"/>
              <a:gd name="connsiteY129" fmla="*/ 39181 h 1267906"/>
              <a:gd name="connsiteX130" fmla="*/ 2239633 w 4112482"/>
              <a:gd name="connsiteY130" fmla="*/ 48706 h 1267906"/>
              <a:gd name="connsiteX131" fmla="*/ 2125333 w 4112482"/>
              <a:gd name="connsiteY131" fmla="*/ 43943 h 1267906"/>
              <a:gd name="connsiteX132" fmla="*/ 1915783 w 4112482"/>
              <a:gd name="connsiteY132" fmla="*/ 39181 h 1267906"/>
              <a:gd name="connsiteX133" fmla="*/ 1853870 w 4112482"/>
              <a:gd name="connsiteY133" fmla="*/ 34418 h 1267906"/>
              <a:gd name="connsiteX134" fmla="*/ 1825295 w 4112482"/>
              <a:gd name="connsiteY134" fmla="*/ 24893 h 1267906"/>
              <a:gd name="connsiteX135" fmla="*/ 1811008 w 4112482"/>
              <a:gd name="connsiteY135" fmla="*/ 20131 h 1267906"/>
              <a:gd name="connsiteX136" fmla="*/ 1730045 w 4112482"/>
              <a:gd name="connsiteY136" fmla="*/ 15368 h 1267906"/>
              <a:gd name="connsiteX137" fmla="*/ 1677658 w 4112482"/>
              <a:gd name="connsiteY137" fmla="*/ 10606 h 1267906"/>
              <a:gd name="connsiteX138" fmla="*/ 1615745 w 4112482"/>
              <a:gd name="connsiteY138" fmla="*/ 15368 h 1267906"/>
              <a:gd name="connsiteX139" fmla="*/ 1591933 w 4112482"/>
              <a:gd name="connsiteY139" fmla="*/ 20131 h 1267906"/>
              <a:gd name="connsiteX140" fmla="*/ 1544308 w 4112482"/>
              <a:gd name="connsiteY140" fmla="*/ 24893 h 1267906"/>
              <a:gd name="connsiteX141" fmla="*/ 1515733 w 4112482"/>
              <a:gd name="connsiteY141" fmla="*/ 29656 h 1267906"/>
              <a:gd name="connsiteX142" fmla="*/ 1487158 w 4112482"/>
              <a:gd name="connsiteY142" fmla="*/ 39181 h 1267906"/>
              <a:gd name="connsiteX143" fmla="*/ 1291895 w 4112482"/>
              <a:gd name="connsiteY143" fmla="*/ 34418 h 1267906"/>
              <a:gd name="connsiteX144" fmla="*/ 1263320 w 4112482"/>
              <a:gd name="connsiteY144" fmla="*/ 29656 h 1267906"/>
              <a:gd name="connsiteX145" fmla="*/ 1068058 w 4112482"/>
              <a:gd name="connsiteY145" fmla="*/ 34418 h 1267906"/>
              <a:gd name="connsiteX146" fmla="*/ 1044245 w 4112482"/>
              <a:gd name="connsiteY146" fmla="*/ 39181 h 1267906"/>
              <a:gd name="connsiteX147" fmla="*/ 1029958 w 4112482"/>
              <a:gd name="connsiteY147" fmla="*/ 43943 h 1267906"/>
              <a:gd name="connsiteX148" fmla="*/ 810883 w 4112482"/>
              <a:gd name="connsiteY148" fmla="*/ 39181 h 1267906"/>
              <a:gd name="connsiteX149" fmla="*/ 753733 w 4112482"/>
              <a:gd name="connsiteY149" fmla="*/ 34418 h 1267906"/>
              <a:gd name="connsiteX150" fmla="*/ 729920 w 4112482"/>
              <a:gd name="connsiteY150" fmla="*/ 29656 h 1267906"/>
              <a:gd name="connsiteX151" fmla="*/ 672770 w 4112482"/>
              <a:gd name="connsiteY151" fmla="*/ 24893 h 1267906"/>
              <a:gd name="connsiteX152" fmla="*/ 625145 w 4112482"/>
              <a:gd name="connsiteY152" fmla="*/ 15368 h 1267906"/>
              <a:gd name="connsiteX153" fmla="*/ 539420 w 4112482"/>
              <a:gd name="connsiteY153" fmla="*/ 20131 h 1267906"/>
              <a:gd name="connsiteX154" fmla="*/ 467983 w 4112482"/>
              <a:gd name="connsiteY154" fmla="*/ 29656 h 1267906"/>
              <a:gd name="connsiteX155" fmla="*/ 453695 w 4112482"/>
              <a:gd name="connsiteY155" fmla="*/ 34418 h 1267906"/>
              <a:gd name="connsiteX156" fmla="*/ 320345 w 4112482"/>
              <a:gd name="connsiteY156" fmla="*/ 29656 h 1267906"/>
              <a:gd name="connsiteX157" fmla="*/ 272720 w 4112482"/>
              <a:gd name="connsiteY157" fmla="*/ 24893 h 1267906"/>
              <a:gd name="connsiteX158" fmla="*/ 225095 w 4112482"/>
              <a:gd name="connsiteY158" fmla="*/ 15368 h 1267906"/>
              <a:gd name="connsiteX159" fmla="*/ 125083 w 4112482"/>
              <a:gd name="connsiteY159" fmla="*/ 10606 h 1267906"/>
              <a:gd name="connsiteX160" fmla="*/ 86983 w 4112482"/>
              <a:gd name="connsiteY160" fmla="*/ 15368 h 1267906"/>
              <a:gd name="connsiteX161" fmla="*/ 72695 w 4112482"/>
              <a:gd name="connsiteY161" fmla="*/ 24893 h 1267906"/>
              <a:gd name="connsiteX162" fmla="*/ 44120 w 4112482"/>
              <a:gd name="connsiteY162" fmla="*/ 34418 h 1267906"/>
              <a:gd name="connsiteX163" fmla="*/ 29833 w 4112482"/>
              <a:gd name="connsiteY163" fmla="*/ 39181 h 1267906"/>
              <a:gd name="connsiteX164" fmla="*/ 15545 w 4112482"/>
              <a:gd name="connsiteY164" fmla="*/ 43943 h 1267906"/>
              <a:gd name="connsiteX165" fmla="*/ 1258 w 4112482"/>
              <a:gd name="connsiteY165" fmla="*/ 53468 h 1267906"/>
              <a:gd name="connsiteX166" fmla="*/ 1258 w 4112482"/>
              <a:gd name="connsiteY166" fmla="*/ 624968 h 1267906"/>
              <a:gd name="connsiteX167" fmla="*/ 6020 w 4112482"/>
              <a:gd name="connsiteY167" fmla="*/ 763081 h 1267906"/>
              <a:gd name="connsiteX168" fmla="*/ 10783 w 4112482"/>
              <a:gd name="connsiteY168" fmla="*/ 805943 h 1267906"/>
              <a:gd name="connsiteX169" fmla="*/ 15545 w 4112482"/>
              <a:gd name="connsiteY169" fmla="*/ 1139318 h 1267906"/>
              <a:gd name="connsiteX170" fmla="*/ 25070 w 4112482"/>
              <a:gd name="connsiteY170" fmla="*/ 1172656 h 1267906"/>
              <a:gd name="connsiteX171" fmla="*/ 20308 w 4112482"/>
              <a:gd name="connsiteY171" fmla="*/ 1205993 h 1267906"/>
              <a:gd name="connsiteX0" fmla="*/ 19370 w 4111544"/>
              <a:gd name="connsiteY0" fmla="*/ 1207623 h 1269536"/>
              <a:gd name="connsiteX1" fmla="*/ 62232 w 4111544"/>
              <a:gd name="connsiteY1" fmla="*/ 1217148 h 1269536"/>
              <a:gd name="connsiteX2" fmla="*/ 76520 w 4111544"/>
              <a:gd name="connsiteY2" fmla="*/ 1226673 h 1269536"/>
              <a:gd name="connsiteX3" fmla="*/ 90807 w 4111544"/>
              <a:gd name="connsiteY3" fmla="*/ 1231436 h 1269536"/>
              <a:gd name="connsiteX4" fmla="*/ 205107 w 4111544"/>
              <a:gd name="connsiteY4" fmla="*/ 1226673 h 1269536"/>
              <a:gd name="connsiteX5" fmla="*/ 233682 w 4111544"/>
              <a:gd name="connsiteY5" fmla="*/ 1217148 h 1269536"/>
              <a:gd name="connsiteX6" fmla="*/ 247970 w 4111544"/>
              <a:gd name="connsiteY6" fmla="*/ 1212386 h 1269536"/>
              <a:gd name="connsiteX7" fmla="*/ 262257 w 4111544"/>
              <a:gd name="connsiteY7" fmla="*/ 1207623 h 1269536"/>
              <a:gd name="connsiteX8" fmla="*/ 295595 w 4111544"/>
              <a:gd name="connsiteY8" fmla="*/ 1217148 h 1269536"/>
              <a:gd name="connsiteX9" fmla="*/ 309882 w 4111544"/>
              <a:gd name="connsiteY9" fmla="*/ 1226673 h 1269536"/>
              <a:gd name="connsiteX10" fmla="*/ 519432 w 4111544"/>
              <a:gd name="connsiteY10" fmla="*/ 1226673 h 1269536"/>
              <a:gd name="connsiteX11" fmla="*/ 552770 w 4111544"/>
              <a:gd name="connsiteY11" fmla="*/ 1240961 h 1269536"/>
              <a:gd name="connsiteX12" fmla="*/ 567057 w 4111544"/>
              <a:gd name="connsiteY12" fmla="*/ 1245723 h 1269536"/>
              <a:gd name="connsiteX13" fmla="*/ 576582 w 4111544"/>
              <a:gd name="connsiteY13" fmla="*/ 1231436 h 1269536"/>
              <a:gd name="connsiteX14" fmla="*/ 614682 w 4111544"/>
              <a:gd name="connsiteY14" fmla="*/ 1240961 h 1269536"/>
              <a:gd name="connsiteX15" fmla="*/ 628970 w 4111544"/>
              <a:gd name="connsiteY15" fmla="*/ 1255248 h 1269536"/>
              <a:gd name="connsiteX16" fmla="*/ 643257 w 4111544"/>
              <a:gd name="connsiteY16" fmla="*/ 1260011 h 1269536"/>
              <a:gd name="connsiteX17" fmla="*/ 657545 w 4111544"/>
              <a:gd name="connsiteY17" fmla="*/ 1269536 h 1269536"/>
              <a:gd name="connsiteX18" fmla="*/ 719457 w 4111544"/>
              <a:gd name="connsiteY18" fmla="*/ 1264773 h 1269536"/>
              <a:gd name="connsiteX19" fmla="*/ 733745 w 4111544"/>
              <a:gd name="connsiteY19" fmla="*/ 1260011 h 1269536"/>
              <a:gd name="connsiteX20" fmla="*/ 752795 w 4111544"/>
              <a:gd name="connsiteY20" fmla="*/ 1255248 h 1269536"/>
              <a:gd name="connsiteX21" fmla="*/ 767082 w 4111544"/>
              <a:gd name="connsiteY21" fmla="*/ 1250486 h 1269536"/>
              <a:gd name="connsiteX22" fmla="*/ 838520 w 4111544"/>
              <a:gd name="connsiteY22" fmla="*/ 1245723 h 1269536"/>
              <a:gd name="connsiteX23" fmla="*/ 876620 w 4111544"/>
              <a:gd name="connsiteY23" fmla="*/ 1240961 h 1269536"/>
              <a:gd name="connsiteX24" fmla="*/ 905195 w 4111544"/>
              <a:gd name="connsiteY24" fmla="*/ 1231436 h 1269536"/>
              <a:gd name="connsiteX25" fmla="*/ 919482 w 4111544"/>
              <a:gd name="connsiteY25" fmla="*/ 1226673 h 1269536"/>
              <a:gd name="connsiteX26" fmla="*/ 1081407 w 4111544"/>
              <a:gd name="connsiteY26" fmla="*/ 1236198 h 1269536"/>
              <a:gd name="connsiteX27" fmla="*/ 1095695 w 4111544"/>
              <a:gd name="connsiteY27" fmla="*/ 1240961 h 1269536"/>
              <a:gd name="connsiteX28" fmla="*/ 1109982 w 4111544"/>
              <a:gd name="connsiteY28" fmla="*/ 1250486 h 1269536"/>
              <a:gd name="connsiteX29" fmla="*/ 1214757 w 4111544"/>
              <a:gd name="connsiteY29" fmla="*/ 1245723 h 1269536"/>
              <a:gd name="connsiteX30" fmla="*/ 1257620 w 4111544"/>
              <a:gd name="connsiteY30" fmla="*/ 1226673 h 1269536"/>
              <a:gd name="connsiteX31" fmla="*/ 1286195 w 4111544"/>
              <a:gd name="connsiteY31" fmla="*/ 1221911 h 1269536"/>
              <a:gd name="connsiteX32" fmla="*/ 1500507 w 4111544"/>
              <a:gd name="connsiteY32" fmla="*/ 1226673 h 1269536"/>
              <a:gd name="connsiteX33" fmla="*/ 1543370 w 4111544"/>
              <a:gd name="connsiteY33" fmla="*/ 1240961 h 1269536"/>
              <a:gd name="connsiteX34" fmla="*/ 1557657 w 4111544"/>
              <a:gd name="connsiteY34" fmla="*/ 1245723 h 1269536"/>
              <a:gd name="connsiteX35" fmla="*/ 1590995 w 4111544"/>
              <a:gd name="connsiteY35" fmla="*/ 1240961 h 1269536"/>
              <a:gd name="connsiteX36" fmla="*/ 1605282 w 4111544"/>
              <a:gd name="connsiteY36" fmla="*/ 1236198 h 1269536"/>
              <a:gd name="connsiteX37" fmla="*/ 1629095 w 4111544"/>
              <a:gd name="connsiteY37" fmla="*/ 1231436 h 1269536"/>
              <a:gd name="connsiteX38" fmla="*/ 1800545 w 4111544"/>
              <a:gd name="connsiteY38" fmla="*/ 1236198 h 1269536"/>
              <a:gd name="connsiteX39" fmla="*/ 1857695 w 4111544"/>
              <a:gd name="connsiteY39" fmla="*/ 1240961 h 1269536"/>
              <a:gd name="connsiteX40" fmla="*/ 1905320 w 4111544"/>
              <a:gd name="connsiteY40" fmla="*/ 1255248 h 1269536"/>
              <a:gd name="connsiteX41" fmla="*/ 1919607 w 4111544"/>
              <a:gd name="connsiteY41" fmla="*/ 1260011 h 1269536"/>
              <a:gd name="connsiteX42" fmla="*/ 1933895 w 4111544"/>
              <a:gd name="connsiteY42" fmla="*/ 1269536 h 1269536"/>
              <a:gd name="connsiteX43" fmla="*/ 1986282 w 4111544"/>
              <a:gd name="connsiteY43" fmla="*/ 1260011 h 1269536"/>
              <a:gd name="connsiteX44" fmla="*/ 2000570 w 4111544"/>
              <a:gd name="connsiteY44" fmla="*/ 1250486 h 1269536"/>
              <a:gd name="connsiteX45" fmla="*/ 2014857 w 4111544"/>
              <a:gd name="connsiteY45" fmla="*/ 1245723 h 1269536"/>
              <a:gd name="connsiteX46" fmla="*/ 2043432 w 4111544"/>
              <a:gd name="connsiteY46" fmla="*/ 1226673 h 1269536"/>
              <a:gd name="connsiteX47" fmla="*/ 2091057 w 4111544"/>
              <a:gd name="connsiteY47" fmla="*/ 1217148 h 1269536"/>
              <a:gd name="connsiteX48" fmla="*/ 2148207 w 4111544"/>
              <a:gd name="connsiteY48" fmla="*/ 1221911 h 1269536"/>
              <a:gd name="connsiteX49" fmla="*/ 2233932 w 4111544"/>
              <a:gd name="connsiteY49" fmla="*/ 1226673 h 1269536"/>
              <a:gd name="connsiteX50" fmla="*/ 2257745 w 4111544"/>
              <a:gd name="connsiteY50" fmla="*/ 1231436 h 1269536"/>
              <a:gd name="connsiteX51" fmla="*/ 2291082 w 4111544"/>
              <a:gd name="connsiteY51" fmla="*/ 1236198 h 1269536"/>
              <a:gd name="connsiteX52" fmla="*/ 2372045 w 4111544"/>
              <a:gd name="connsiteY52" fmla="*/ 1236198 h 1269536"/>
              <a:gd name="connsiteX53" fmla="*/ 2433957 w 4111544"/>
              <a:gd name="connsiteY53" fmla="*/ 1240961 h 1269536"/>
              <a:gd name="connsiteX54" fmla="*/ 2572070 w 4111544"/>
              <a:gd name="connsiteY54" fmla="*/ 1240961 h 1269536"/>
              <a:gd name="connsiteX55" fmla="*/ 2614932 w 4111544"/>
              <a:gd name="connsiteY55" fmla="*/ 1226673 h 1269536"/>
              <a:gd name="connsiteX56" fmla="*/ 2629220 w 4111544"/>
              <a:gd name="connsiteY56" fmla="*/ 1221911 h 1269536"/>
              <a:gd name="connsiteX57" fmla="*/ 2643507 w 4111544"/>
              <a:gd name="connsiteY57" fmla="*/ 1217148 h 1269536"/>
              <a:gd name="connsiteX58" fmla="*/ 2986407 w 4111544"/>
              <a:gd name="connsiteY58" fmla="*/ 1226673 h 1269536"/>
              <a:gd name="connsiteX59" fmla="*/ 3081657 w 4111544"/>
              <a:gd name="connsiteY59" fmla="*/ 1221911 h 1269536"/>
              <a:gd name="connsiteX60" fmla="*/ 3238820 w 4111544"/>
              <a:gd name="connsiteY60" fmla="*/ 1226673 h 1269536"/>
              <a:gd name="connsiteX61" fmla="*/ 3253107 w 4111544"/>
              <a:gd name="connsiteY61" fmla="*/ 1231436 h 1269536"/>
              <a:gd name="connsiteX62" fmla="*/ 3295970 w 4111544"/>
              <a:gd name="connsiteY62" fmla="*/ 1240961 h 1269536"/>
              <a:gd name="connsiteX63" fmla="*/ 3310257 w 4111544"/>
              <a:gd name="connsiteY63" fmla="*/ 1245723 h 1269536"/>
              <a:gd name="connsiteX64" fmla="*/ 3400745 w 4111544"/>
              <a:gd name="connsiteY64" fmla="*/ 1250486 h 1269536"/>
              <a:gd name="connsiteX65" fmla="*/ 3434082 w 4111544"/>
              <a:gd name="connsiteY65" fmla="*/ 1245723 h 1269536"/>
              <a:gd name="connsiteX66" fmla="*/ 3462657 w 4111544"/>
              <a:gd name="connsiteY66" fmla="*/ 1236198 h 1269536"/>
              <a:gd name="connsiteX67" fmla="*/ 3505520 w 4111544"/>
              <a:gd name="connsiteY67" fmla="*/ 1221911 h 1269536"/>
              <a:gd name="connsiteX68" fmla="*/ 3543620 w 4111544"/>
              <a:gd name="connsiteY68" fmla="*/ 1217148 h 1269536"/>
              <a:gd name="connsiteX69" fmla="*/ 3700782 w 4111544"/>
              <a:gd name="connsiteY69" fmla="*/ 1221911 h 1269536"/>
              <a:gd name="connsiteX70" fmla="*/ 3729357 w 4111544"/>
              <a:gd name="connsiteY70" fmla="*/ 1231436 h 1269536"/>
              <a:gd name="connsiteX71" fmla="*/ 3753170 w 4111544"/>
              <a:gd name="connsiteY71" fmla="*/ 1236198 h 1269536"/>
              <a:gd name="connsiteX72" fmla="*/ 3819845 w 4111544"/>
              <a:gd name="connsiteY72" fmla="*/ 1221911 h 1269536"/>
              <a:gd name="connsiteX73" fmla="*/ 3938907 w 4111544"/>
              <a:gd name="connsiteY73" fmla="*/ 1217148 h 1269536"/>
              <a:gd name="connsiteX74" fmla="*/ 3967482 w 4111544"/>
              <a:gd name="connsiteY74" fmla="*/ 1202861 h 1269536"/>
              <a:gd name="connsiteX75" fmla="*/ 3991295 w 4111544"/>
              <a:gd name="connsiteY75" fmla="*/ 1183811 h 1269536"/>
              <a:gd name="connsiteX76" fmla="*/ 4005582 w 4111544"/>
              <a:gd name="connsiteY76" fmla="*/ 1174286 h 1269536"/>
              <a:gd name="connsiteX77" fmla="*/ 4019870 w 4111544"/>
              <a:gd name="connsiteY77" fmla="*/ 1169523 h 1269536"/>
              <a:gd name="connsiteX78" fmla="*/ 4024632 w 4111544"/>
              <a:gd name="connsiteY78" fmla="*/ 1117136 h 1269536"/>
              <a:gd name="connsiteX79" fmla="*/ 4029395 w 4111544"/>
              <a:gd name="connsiteY79" fmla="*/ 1102848 h 1269536"/>
              <a:gd name="connsiteX80" fmla="*/ 4043682 w 4111544"/>
              <a:gd name="connsiteY80" fmla="*/ 1093323 h 1269536"/>
              <a:gd name="connsiteX81" fmla="*/ 4057970 w 4111544"/>
              <a:gd name="connsiteY81" fmla="*/ 1088561 h 1269536"/>
              <a:gd name="connsiteX82" fmla="*/ 4091307 w 4111544"/>
              <a:gd name="connsiteY82" fmla="*/ 1040936 h 1269536"/>
              <a:gd name="connsiteX83" fmla="*/ 4086545 w 4111544"/>
              <a:gd name="connsiteY83" fmla="*/ 998073 h 1269536"/>
              <a:gd name="connsiteX84" fmla="*/ 4081782 w 4111544"/>
              <a:gd name="connsiteY84" fmla="*/ 983786 h 1269536"/>
              <a:gd name="connsiteX85" fmla="*/ 4077020 w 4111544"/>
              <a:gd name="connsiteY85" fmla="*/ 964736 h 1269536"/>
              <a:gd name="connsiteX86" fmla="*/ 4072257 w 4111544"/>
              <a:gd name="connsiteY86" fmla="*/ 926636 h 1269536"/>
              <a:gd name="connsiteX87" fmla="*/ 4086545 w 4111544"/>
              <a:gd name="connsiteY87" fmla="*/ 864723 h 1269536"/>
              <a:gd name="connsiteX88" fmla="*/ 4091307 w 4111544"/>
              <a:gd name="connsiteY88" fmla="*/ 850436 h 1269536"/>
              <a:gd name="connsiteX89" fmla="*/ 4077020 w 4111544"/>
              <a:gd name="connsiteY89" fmla="*/ 817098 h 1269536"/>
              <a:gd name="connsiteX90" fmla="*/ 4062732 w 4111544"/>
              <a:gd name="connsiteY90" fmla="*/ 788523 h 1269536"/>
              <a:gd name="connsiteX91" fmla="*/ 4072257 w 4111544"/>
              <a:gd name="connsiteY91" fmla="*/ 640886 h 1269536"/>
              <a:gd name="connsiteX92" fmla="*/ 4081782 w 4111544"/>
              <a:gd name="connsiteY92" fmla="*/ 545636 h 1269536"/>
              <a:gd name="connsiteX93" fmla="*/ 4077020 w 4111544"/>
              <a:gd name="connsiteY93" fmla="*/ 488486 h 1269536"/>
              <a:gd name="connsiteX94" fmla="*/ 4077020 w 4111544"/>
              <a:gd name="connsiteY94" fmla="*/ 412286 h 1269536"/>
              <a:gd name="connsiteX95" fmla="*/ 4086545 w 4111544"/>
              <a:gd name="connsiteY95" fmla="*/ 397998 h 1269536"/>
              <a:gd name="connsiteX96" fmla="*/ 4091307 w 4111544"/>
              <a:gd name="connsiteY96" fmla="*/ 383711 h 1269536"/>
              <a:gd name="connsiteX97" fmla="*/ 4081782 w 4111544"/>
              <a:gd name="connsiteY97" fmla="*/ 331323 h 1269536"/>
              <a:gd name="connsiteX98" fmla="*/ 4062732 w 4111544"/>
              <a:gd name="connsiteY98" fmla="*/ 302748 h 1269536"/>
              <a:gd name="connsiteX99" fmla="*/ 4072257 w 4111544"/>
              <a:gd name="connsiteY99" fmla="*/ 259886 h 1269536"/>
              <a:gd name="connsiteX100" fmla="*/ 4091307 w 4111544"/>
              <a:gd name="connsiteY100" fmla="*/ 231311 h 1269536"/>
              <a:gd name="connsiteX101" fmla="*/ 4096070 w 4111544"/>
              <a:gd name="connsiteY101" fmla="*/ 217023 h 1269536"/>
              <a:gd name="connsiteX102" fmla="*/ 4105595 w 4111544"/>
              <a:gd name="connsiteY102" fmla="*/ 202736 h 1269536"/>
              <a:gd name="connsiteX103" fmla="*/ 4105595 w 4111544"/>
              <a:gd name="connsiteY103" fmla="*/ 112248 h 1269536"/>
              <a:gd name="connsiteX104" fmla="*/ 4091307 w 4111544"/>
              <a:gd name="connsiteY104" fmla="*/ 83673 h 1269536"/>
              <a:gd name="connsiteX105" fmla="*/ 4072257 w 4111544"/>
              <a:gd name="connsiteY105" fmla="*/ 69386 h 1269536"/>
              <a:gd name="connsiteX106" fmla="*/ 4043682 w 4111544"/>
              <a:gd name="connsiteY106" fmla="*/ 50336 h 1269536"/>
              <a:gd name="connsiteX107" fmla="*/ 4029395 w 4111544"/>
              <a:gd name="connsiteY107" fmla="*/ 40811 h 1269536"/>
              <a:gd name="connsiteX108" fmla="*/ 3962720 w 4111544"/>
              <a:gd name="connsiteY108" fmla="*/ 26523 h 1269536"/>
              <a:gd name="connsiteX109" fmla="*/ 3786507 w 4111544"/>
              <a:gd name="connsiteY109" fmla="*/ 31286 h 1269536"/>
              <a:gd name="connsiteX110" fmla="*/ 3772220 w 4111544"/>
              <a:gd name="connsiteY110" fmla="*/ 36048 h 1269536"/>
              <a:gd name="connsiteX111" fmla="*/ 3734120 w 4111544"/>
              <a:gd name="connsiteY111" fmla="*/ 45573 h 1269536"/>
              <a:gd name="connsiteX112" fmla="*/ 3657920 w 4111544"/>
              <a:gd name="connsiteY112" fmla="*/ 40811 h 1269536"/>
              <a:gd name="connsiteX113" fmla="*/ 3615057 w 4111544"/>
              <a:gd name="connsiteY113" fmla="*/ 26523 h 1269536"/>
              <a:gd name="connsiteX114" fmla="*/ 3572195 w 4111544"/>
              <a:gd name="connsiteY114" fmla="*/ 12236 h 1269536"/>
              <a:gd name="connsiteX115" fmla="*/ 3538857 w 4111544"/>
              <a:gd name="connsiteY115" fmla="*/ 7473 h 1269536"/>
              <a:gd name="connsiteX116" fmla="*/ 3491232 w 4111544"/>
              <a:gd name="connsiteY116" fmla="*/ 7473 h 1269536"/>
              <a:gd name="connsiteX117" fmla="*/ 3476945 w 4111544"/>
              <a:gd name="connsiteY117" fmla="*/ 16998 h 1269536"/>
              <a:gd name="connsiteX118" fmla="*/ 3400745 w 4111544"/>
              <a:gd name="connsiteY118" fmla="*/ 36048 h 1269536"/>
              <a:gd name="connsiteX119" fmla="*/ 3143570 w 4111544"/>
              <a:gd name="connsiteY119" fmla="*/ 40811 h 1269536"/>
              <a:gd name="connsiteX120" fmla="*/ 3019745 w 4111544"/>
              <a:gd name="connsiteY120" fmla="*/ 31286 h 1269536"/>
              <a:gd name="connsiteX121" fmla="*/ 2991170 w 4111544"/>
              <a:gd name="connsiteY121" fmla="*/ 21761 h 1269536"/>
              <a:gd name="connsiteX122" fmla="*/ 2976882 w 4111544"/>
              <a:gd name="connsiteY122" fmla="*/ 16998 h 1269536"/>
              <a:gd name="connsiteX123" fmla="*/ 2929257 w 4111544"/>
              <a:gd name="connsiteY123" fmla="*/ 26523 h 1269536"/>
              <a:gd name="connsiteX124" fmla="*/ 2905445 w 4111544"/>
              <a:gd name="connsiteY124" fmla="*/ 31286 h 1269536"/>
              <a:gd name="connsiteX125" fmla="*/ 2710182 w 4111544"/>
              <a:gd name="connsiteY125" fmla="*/ 36048 h 1269536"/>
              <a:gd name="connsiteX126" fmla="*/ 2595882 w 4111544"/>
              <a:gd name="connsiteY126" fmla="*/ 31286 h 1269536"/>
              <a:gd name="connsiteX127" fmla="*/ 2581595 w 4111544"/>
              <a:gd name="connsiteY127" fmla="*/ 26523 h 1269536"/>
              <a:gd name="connsiteX128" fmla="*/ 2453007 w 4111544"/>
              <a:gd name="connsiteY128" fmla="*/ 36048 h 1269536"/>
              <a:gd name="connsiteX129" fmla="*/ 2362520 w 4111544"/>
              <a:gd name="connsiteY129" fmla="*/ 40811 h 1269536"/>
              <a:gd name="connsiteX130" fmla="*/ 2238695 w 4111544"/>
              <a:gd name="connsiteY130" fmla="*/ 50336 h 1269536"/>
              <a:gd name="connsiteX131" fmla="*/ 2124395 w 4111544"/>
              <a:gd name="connsiteY131" fmla="*/ 45573 h 1269536"/>
              <a:gd name="connsiteX132" fmla="*/ 1914845 w 4111544"/>
              <a:gd name="connsiteY132" fmla="*/ 40811 h 1269536"/>
              <a:gd name="connsiteX133" fmla="*/ 1852932 w 4111544"/>
              <a:gd name="connsiteY133" fmla="*/ 36048 h 1269536"/>
              <a:gd name="connsiteX134" fmla="*/ 1824357 w 4111544"/>
              <a:gd name="connsiteY134" fmla="*/ 26523 h 1269536"/>
              <a:gd name="connsiteX135" fmla="*/ 1810070 w 4111544"/>
              <a:gd name="connsiteY135" fmla="*/ 21761 h 1269536"/>
              <a:gd name="connsiteX136" fmla="*/ 1729107 w 4111544"/>
              <a:gd name="connsiteY136" fmla="*/ 16998 h 1269536"/>
              <a:gd name="connsiteX137" fmla="*/ 1676720 w 4111544"/>
              <a:gd name="connsiteY137" fmla="*/ 12236 h 1269536"/>
              <a:gd name="connsiteX138" fmla="*/ 1614807 w 4111544"/>
              <a:gd name="connsiteY138" fmla="*/ 16998 h 1269536"/>
              <a:gd name="connsiteX139" fmla="*/ 1590995 w 4111544"/>
              <a:gd name="connsiteY139" fmla="*/ 21761 h 1269536"/>
              <a:gd name="connsiteX140" fmla="*/ 1543370 w 4111544"/>
              <a:gd name="connsiteY140" fmla="*/ 26523 h 1269536"/>
              <a:gd name="connsiteX141" fmla="*/ 1514795 w 4111544"/>
              <a:gd name="connsiteY141" fmla="*/ 31286 h 1269536"/>
              <a:gd name="connsiteX142" fmla="*/ 1486220 w 4111544"/>
              <a:gd name="connsiteY142" fmla="*/ 40811 h 1269536"/>
              <a:gd name="connsiteX143" fmla="*/ 1290957 w 4111544"/>
              <a:gd name="connsiteY143" fmla="*/ 36048 h 1269536"/>
              <a:gd name="connsiteX144" fmla="*/ 1262382 w 4111544"/>
              <a:gd name="connsiteY144" fmla="*/ 31286 h 1269536"/>
              <a:gd name="connsiteX145" fmla="*/ 1067120 w 4111544"/>
              <a:gd name="connsiteY145" fmla="*/ 36048 h 1269536"/>
              <a:gd name="connsiteX146" fmla="*/ 1043307 w 4111544"/>
              <a:gd name="connsiteY146" fmla="*/ 40811 h 1269536"/>
              <a:gd name="connsiteX147" fmla="*/ 1029020 w 4111544"/>
              <a:gd name="connsiteY147" fmla="*/ 45573 h 1269536"/>
              <a:gd name="connsiteX148" fmla="*/ 809945 w 4111544"/>
              <a:gd name="connsiteY148" fmla="*/ 40811 h 1269536"/>
              <a:gd name="connsiteX149" fmla="*/ 752795 w 4111544"/>
              <a:gd name="connsiteY149" fmla="*/ 36048 h 1269536"/>
              <a:gd name="connsiteX150" fmla="*/ 728982 w 4111544"/>
              <a:gd name="connsiteY150" fmla="*/ 31286 h 1269536"/>
              <a:gd name="connsiteX151" fmla="*/ 671832 w 4111544"/>
              <a:gd name="connsiteY151" fmla="*/ 26523 h 1269536"/>
              <a:gd name="connsiteX152" fmla="*/ 624207 w 4111544"/>
              <a:gd name="connsiteY152" fmla="*/ 16998 h 1269536"/>
              <a:gd name="connsiteX153" fmla="*/ 538482 w 4111544"/>
              <a:gd name="connsiteY153" fmla="*/ 21761 h 1269536"/>
              <a:gd name="connsiteX154" fmla="*/ 467045 w 4111544"/>
              <a:gd name="connsiteY154" fmla="*/ 31286 h 1269536"/>
              <a:gd name="connsiteX155" fmla="*/ 452757 w 4111544"/>
              <a:gd name="connsiteY155" fmla="*/ 36048 h 1269536"/>
              <a:gd name="connsiteX156" fmla="*/ 319407 w 4111544"/>
              <a:gd name="connsiteY156" fmla="*/ 31286 h 1269536"/>
              <a:gd name="connsiteX157" fmla="*/ 271782 w 4111544"/>
              <a:gd name="connsiteY157" fmla="*/ 26523 h 1269536"/>
              <a:gd name="connsiteX158" fmla="*/ 224157 w 4111544"/>
              <a:gd name="connsiteY158" fmla="*/ 16998 h 1269536"/>
              <a:gd name="connsiteX159" fmla="*/ 124145 w 4111544"/>
              <a:gd name="connsiteY159" fmla="*/ 12236 h 1269536"/>
              <a:gd name="connsiteX160" fmla="*/ 86045 w 4111544"/>
              <a:gd name="connsiteY160" fmla="*/ 16998 h 1269536"/>
              <a:gd name="connsiteX161" fmla="*/ 71757 w 4111544"/>
              <a:gd name="connsiteY161" fmla="*/ 26523 h 1269536"/>
              <a:gd name="connsiteX162" fmla="*/ 43182 w 4111544"/>
              <a:gd name="connsiteY162" fmla="*/ 36048 h 1269536"/>
              <a:gd name="connsiteX163" fmla="*/ 28895 w 4111544"/>
              <a:gd name="connsiteY163" fmla="*/ 40811 h 1269536"/>
              <a:gd name="connsiteX164" fmla="*/ 14607 w 4111544"/>
              <a:gd name="connsiteY164" fmla="*/ 45573 h 1269536"/>
              <a:gd name="connsiteX165" fmla="*/ 320 w 4111544"/>
              <a:gd name="connsiteY165" fmla="*/ 55098 h 1269536"/>
              <a:gd name="connsiteX166" fmla="*/ 5082 w 4111544"/>
              <a:gd name="connsiteY166" fmla="*/ 764711 h 1269536"/>
              <a:gd name="connsiteX167" fmla="*/ 9845 w 4111544"/>
              <a:gd name="connsiteY167" fmla="*/ 807573 h 1269536"/>
              <a:gd name="connsiteX168" fmla="*/ 14607 w 4111544"/>
              <a:gd name="connsiteY168" fmla="*/ 1140948 h 1269536"/>
              <a:gd name="connsiteX169" fmla="*/ 24132 w 4111544"/>
              <a:gd name="connsiteY169" fmla="*/ 1174286 h 1269536"/>
              <a:gd name="connsiteX170" fmla="*/ 19370 w 4111544"/>
              <a:gd name="connsiteY170" fmla="*/ 1207623 h 1269536"/>
              <a:gd name="connsiteX0" fmla="*/ 19106 w 4111280"/>
              <a:gd name="connsiteY0" fmla="*/ 1210795 h 1272708"/>
              <a:gd name="connsiteX1" fmla="*/ 61968 w 4111280"/>
              <a:gd name="connsiteY1" fmla="*/ 1220320 h 1272708"/>
              <a:gd name="connsiteX2" fmla="*/ 76256 w 4111280"/>
              <a:gd name="connsiteY2" fmla="*/ 1229845 h 1272708"/>
              <a:gd name="connsiteX3" fmla="*/ 90543 w 4111280"/>
              <a:gd name="connsiteY3" fmla="*/ 1234608 h 1272708"/>
              <a:gd name="connsiteX4" fmla="*/ 204843 w 4111280"/>
              <a:gd name="connsiteY4" fmla="*/ 1229845 h 1272708"/>
              <a:gd name="connsiteX5" fmla="*/ 233418 w 4111280"/>
              <a:gd name="connsiteY5" fmla="*/ 1220320 h 1272708"/>
              <a:gd name="connsiteX6" fmla="*/ 247706 w 4111280"/>
              <a:gd name="connsiteY6" fmla="*/ 1215558 h 1272708"/>
              <a:gd name="connsiteX7" fmla="*/ 261993 w 4111280"/>
              <a:gd name="connsiteY7" fmla="*/ 1210795 h 1272708"/>
              <a:gd name="connsiteX8" fmla="*/ 295331 w 4111280"/>
              <a:gd name="connsiteY8" fmla="*/ 1220320 h 1272708"/>
              <a:gd name="connsiteX9" fmla="*/ 309618 w 4111280"/>
              <a:gd name="connsiteY9" fmla="*/ 1229845 h 1272708"/>
              <a:gd name="connsiteX10" fmla="*/ 519168 w 4111280"/>
              <a:gd name="connsiteY10" fmla="*/ 1229845 h 1272708"/>
              <a:gd name="connsiteX11" fmla="*/ 552506 w 4111280"/>
              <a:gd name="connsiteY11" fmla="*/ 1244133 h 1272708"/>
              <a:gd name="connsiteX12" fmla="*/ 566793 w 4111280"/>
              <a:gd name="connsiteY12" fmla="*/ 1248895 h 1272708"/>
              <a:gd name="connsiteX13" fmla="*/ 576318 w 4111280"/>
              <a:gd name="connsiteY13" fmla="*/ 1234608 h 1272708"/>
              <a:gd name="connsiteX14" fmla="*/ 614418 w 4111280"/>
              <a:gd name="connsiteY14" fmla="*/ 1244133 h 1272708"/>
              <a:gd name="connsiteX15" fmla="*/ 628706 w 4111280"/>
              <a:gd name="connsiteY15" fmla="*/ 1258420 h 1272708"/>
              <a:gd name="connsiteX16" fmla="*/ 642993 w 4111280"/>
              <a:gd name="connsiteY16" fmla="*/ 1263183 h 1272708"/>
              <a:gd name="connsiteX17" fmla="*/ 657281 w 4111280"/>
              <a:gd name="connsiteY17" fmla="*/ 1272708 h 1272708"/>
              <a:gd name="connsiteX18" fmla="*/ 719193 w 4111280"/>
              <a:gd name="connsiteY18" fmla="*/ 1267945 h 1272708"/>
              <a:gd name="connsiteX19" fmla="*/ 733481 w 4111280"/>
              <a:gd name="connsiteY19" fmla="*/ 1263183 h 1272708"/>
              <a:gd name="connsiteX20" fmla="*/ 752531 w 4111280"/>
              <a:gd name="connsiteY20" fmla="*/ 1258420 h 1272708"/>
              <a:gd name="connsiteX21" fmla="*/ 766818 w 4111280"/>
              <a:gd name="connsiteY21" fmla="*/ 1253658 h 1272708"/>
              <a:gd name="connsiteX22" fmla="*/ 838256 w 4111280"/>
              <a:gd name="connsiteY22" fmla="*/ 1248895 h 1272708"/>
              <a:gd name="connsiteX23" fmla="*/ 876356 w 4111280"/>
              <a:gd name="connsiteY23" fmla="*/ 1244133 h 1272708"/>
              <a:gd name="connsiteX24" fmla="*/ 904931 w 4111280"/>
              <a:gd name="connsiteY24" fmla="*/ 1234608 h 1272708"/>
              <a:gd name="connsiteX25" fmla="*/ 919218 w 4111280"/>
              <a:gd name="connsiteY25" fmla="*/ 1229845 h 1272708"/>
              <a:gd name="connsiteX26" fmla="*/ 1081143 w 4111280"/>
              <a:gd name="connsiteY26" fmla="*/ 1239370 h 1272708"/>
              <a:gd name="connsiteX27" fmla="*/ 1095431 w 4111280"/>
              <a:gd name="connsiteY27" fmla="*/ 1244133 h 1272708"/>
              <a:gd name="connsiteX28" fmla="*/ 1109718 w 4111280"/>
              <a:gd name="connsiteY28" fmla="*/ 1253658 h 1272708"/>
              <a:gd name="connsiteX29" fmla="*/ 1214493 w 4111280"/>
              <a:gd name="connsiteY29" fmla="*/ 1248895 h 1272708"/>
              <a:gd name="connsiteX30" fmla="*/ 1257356 w 4111280"/>
              <a:gd name="connsiteY30" fmla="*/ 1229845 h 1272708"/>
              <a:gd name="connsiteX31" fmla="*/ 1285931 w 4111280"/>
              <a:gd name="connsiteY31" fmla="*/ 1225083 h 1272708"/>
              <a:gd name="connsiteX32" fmla="*/ 1500243 w 4111280"/>
              <a:gd name="connsiteY32" fmla="*/ 1229845 h 1272708"/>
              <a:gd name="connsiteX33" fmla="*/ 1543106 w 4111280"/>
              <a:gd name="connsiteY33" fmla="*/ 1244133 h 1272708"/>
              <a:gd name="connsiteX34" fmla="*/ 1557393 w 4111280"/>
              <a:gd name="connsiteY34" fmla="*/ 1248895 h 1272708"/>
              <a:gd name="connsiteX35" fmla="*/ 1590731 w 4111280"/>
              <a:gd name="connsiteY35" fmla="*/ 1244133 h 1272708"/>
              <a:gd name="connsiteX36" fmla="*/ 1605018 w 4111280"/>
              <a:gd name="connsiteY36" fmla="*/ 1239370 h 1272708"/>
              <a:gd name="connsiteX37" fmla="*/ 1628831 w 4111280"/>
              <a:gd name="connsiteY37" fmla="*/ 1234608 h 1272708"/>
              <a:gd name="connsiteX38" fmla="*/ 1800281 w 4111280"/>
              <a:gd name="connsiteY38" fmla="*/ 1239370 h 1272708"/>
              <a:gd name="connsiteX39" fmla="*/ 1857431 w 4111280"/>
              <a:gd name="connsiteY39" fmla="*/ 1244133 h 1272708"/>
              <a:gd name="connsiteX40" fmla="*/ 1905056 w 4111280"/>
              <a:gd name="connsiteY40" fmla="*/ 1258420 h 1272708"/>
              <a:gd name="connsiteX41" fmla="*/ 1919343 w 4111280"/>
              <a:gd name="connsiteY41" fmla="*/ 1263183 h 1272708"/>
              <a:gd name="connsiteX42" fmla="*/ 1933631 w 4111280"/>
              <a:gd name="connsiteY42" fmla="*/ 1272708 h 1272708"/>
              <a:gd name="connsiteX43" fmla="*/ 1986018 w 4111280"/>
              <a:gd name="connsiteY43" fmla="*/ 1263183 h 1272708"/>
              <a:gd name="connsiteX44" fmla="*/ 2000306 w 4111280"/>
              <a:gd name="connsiteY44" fmla="*/ 1253658 h 1272708"/>
              <a:gd name="connsiteX45" fmla="*/ 2014593 w 4111280"/>
              <a:gd name="connsiteY45" fmla="*/ 1248895 h 1272708"/>
              <a:gd name="connsiteX46" fmla="*/ 2043168 w 4111280"/>
              <a:gd name="connsiteY46" fmla="*/ 1229845 h 1272708"/>
              <a:gd name="connsiteX47" fmla="*/ 2090793 w 4111280"/>
              <a:gd name="connsiteY47" fmla="*/ 1220320 h 1272708"/>
              <a:gd name="connsiteX48" fmla="*/ 2147943 w 4111280"/>
              <a:gd name="connsiteY48" fmla="*/ 1225083 h 1272708"/>
              <a:gd name="connsiteX49" fmla="*/ 2233668 w 4111280"/>
              <a:gd name="connsiteY49" fmla="*/ 1229845 h 1272708"/>
              <a:gd name="connsiteX50" fmla="*/ 2257481 w 4111280"/>
              <a:gd name="connsiteY50" fmla="*/ 1234608 h 1272708"/>
              <a:gd name="connsiteX51" fmla="*/ 2290818 w 4111280"/>
              <a:gd name="connsiteY51" fmla="*/ 1239370 h 1272708"/>
              <a:gd name="connsiteX52" fmla="*/ 2371781 w 4111280"/>
              <a:gd name="connsiteY52" fmla="*/ 1239370 h 1272708"/>
              <a:gd name="connsiteX53" fmla="*/ 2433693 w 4111280"/>
              <a:gd name="connsiteY53" fmla="*/ 1244133 h 1272708"/>
              <a:gd name="connsiteX54" fmla="*/ 2571806 w 4111280"/>
              <a:gd name="connsiteY54" fmla="*/ 1244133 h 1272708"/>
              <a:gd name="connsiteX55" fmla="*/ 2614668 w 4111280"/>
              <a:gd name="connsiteY55" fmla="*/ 1229845 h 1272708"/>
              <a:gd name="connsiteX56" fmla="*/ 2628956 w 4111280"/>
              <a:gd name="connsiteY56" fmla="*/ 1225083 h 1272708"/>
              <a:gd name="connsiteX57" fmla="*/ 2643243 w 4111280"/>
              <a:gd name="connsiteY57" fmla="*/ 1220320 h 1272708"/>
              <a:gd name="connsiteX58" fmla="*/ 2986143 w 4111280"/>
              <a:gd name="connsiteY58" fmla="*/ 1229845 h 1272708"/>
              <a:gd name="connsiteX59" fmla="*/ 3081393 w 4111280"/>
              <a:gd name="connsiteY59" fmla="*/ 1225083 h 1272708"/>
              <a:gd name="connsiteX60" fmla="*/ 3238556 w 4111280"/>
              <a:gd name="connsiteY60" fmla="*/ 1229845 h 1272708"/>
              <a:gd name="connsiteX61" fmla="*/ 3252843 w 4111280"/>
              <a:gd name="connsiteY61" fmla="*/ 1234608 h 1272708"/>
              <a:gd name="connsiteX62" fmla="*/ 3295706 w 4111280"/>
              <a:gd name="connsiteY62" fmla="*/ 1244133 h 1272708"/>
              <a:gd name="connsiteX63" fmla="*/ 3309993 w 4111280"/>
              <a:gd name="connsiteY63" fmla="*/ 1248895 h 1272708"/>
              <a:gd name="connsiteX64" fmla="*/ 3400481 w 4111280"/>
              <a:gd name="connsiteY64" fmla="*/ 1253658 h 1272708"/>
              <a:gd name="connsiteX65" fmla="*/ 3433818 w 4111280"/>
              <a:gd name="connsiteY65" fmla="*/ 1248895 h 1272708"/>
              <a:gd name="connsiteX66" fmla="*/ 3462393 w 4111280"/>
              <a:gd name="connsiteY66" fmla="*/ 1239370 h 1272708"/>
              <a:gd name="connsiteX67" fmla="*/ 3505256 w 4111280"/>
              <a:gd name="connsiteY67" fmla="*/ 1225083 h 1272708"/>
              <a:gd name="connsiteX68" fmla="*/ 3543356 w 4111280"/>
              <a:gd name="connsiteY68" fmla="*/ 1220320 h 1272708"/>
              <a:gd name="connsiteX69" fmla="*/ 3700518 w 4111280"/>
              <a:gd name="connsiteY69" fmla="*/ 1225083 h 1272708"/>
              <a:gd name="connsiteX70" fmla="*/ 3729093 w 4111280"/>
              <a:gd name="connsiteY70" fmla="*/ 1234608 h 1272708"/>
              <a:gd name="connsiteX71" fmla="*/ 3752906 w 4111280"/>
              <a:gd name="connsiteY71" fmla="*/ 1239370 h 1272708"/>
              <a:gd name="connsiteX72" fmla="*/ 3819581 w 4111280"/>
              <a:gd name="connsiteY72" fmla="*/ 1225083 h 1272708"/>
              <a:gd name="connsiteX73" fmla="*/ 3938643 w 4111280"/>
              <a:gd name="connsiteY73" fmla="*/ 1220320 h 1272708"/>
              <a:gd name="connsiteX74" fmla="*/ 3967218 w 4111280"/>
              <a:gd name="connsiteY74" fmla="*/ 1206033 h 1272708"/>
              <a:gd name="connsiteX75" fmla="*/ 3991031 w 4111280"/>
              <a:gd name="connsiteY75" fmla="*/ 1186983 h 1272708"/>
              <a:gd name="connsiteX76" fmla="*/ 4005318 w 4111280"/>
              <a:gd name="connsiteY76" fmla="*/ 1177458 h 1272708"/>
              <a:gd name="connsiteX77" fmla="*/ 4019606 w 4111280"/>
              <a:gd name="connsiteY77" fmla="*/ 1172695 h 1272708"/>
              <a:gd name="connsiteX78" fmla="*/ 4024368 w 4111280"/>
              <a:gd name="connsiteY78" fmla="*/ 1120308 h 1272708"/>
              <a:gd name="connsiteX79" fmla="*/ 4029131 w 4111280"/>
              <a:gd name="connsiteY79" fmla="*/ 1106020 h 1272708"/>
              <a:gd name="connsiteX80" fmla="*/ 4043418 w 4111280"/>
              <a:gd name="connsiteY80" fmla="*/ 1096495 h 1272708"/>
              <a:gd name="connsiteX81" fmla="*/ 4057706 w 4111280"/>
              <a:gd name="connsiteY81" fmla="*/ 1091733 h 1272708"/>
              <a:gd name="connsiteX82" fmla="*/ 4091043 w 4111280"/>
              <a:gd name="connsiteY82" fmla="*/ 1044108 h 1272708"/>
              <a:gd name="connsiteX83" fmla="*/ 4086281 w 4111280"/>
              <a:gd name="connsiteY83" fmla="*/ 1001245 h 1272708"/>
              <a:gd name="connsiteX84" fmla="*/ 4081518 w 4111280"/>
              <a:gd name="connsiteY84" fmla="*/ 986958 h 1272708"/>
              <a:gd name="connsiteX85" fmla="*/ 4076756 w 4111280"/>
              <a:gd name="connsiteY85" fmla="*/ 967908 h 1272708"/>
              <a:gd name="connsiteX86" fmla="*/ 4071993 w 4111280"/>
              <a:gd name="connsiteY86" fmla="*/ 929808 h 1272708"/>
              <a:gd name="connsiteX87" fmla="*/ 4086281 w 4111280"/>
              <a:gd name="connsiteY87" fmla="*/ 867895 h 1272708"/>
              <a:gd name="connsiteX88" fmla="*/ 4091043 w 4111280"/>
              <a:gd name="connsiteY88" fmla="*/ 853608 h 1272708"/>
              <a:gd name="connsiteX89" fmla="*/ 4076756 w 4111280"/>
              <a:gd name="connsiteY89" fmla="*/ 820270 h 1272708"/>
              <a:gd name="connsiteX90" fmla="*/ 4062468 w 4111280"/>
              <a:gd name="connsiteY90" fmla="*/ 791695 h 1272708"/>
              <a:gd name="connsiteX91" fmla="*/ 4071993 w 4111280"/>
              <a:gd name="connsiteY91" fmla="*/ 644058 h 1272708"/>
              <a:gd name="connsiteX92" fmla="*/ 4081518 w 4111280"/>
              <a:gd name="connsiteY92" fmla="*/ 548808 h 1272708"/>
              <a:gd name="connsiteX93" fmla="*/ 4076756 w 4111280"/>
              <a:gd name="connsiteY93" fmla="*/ 491658 h 1272708"/>
              <a:gd name="connsiteX94" fmla="*/ 4076756 w 4111280"/>
              <a:gd name="connsiteY94" fmla="*/ 415458 h 1272708"/>
              <a:gd name="connsiteX95" fmla="*/ 4086281 w 4111280"/>
              <a:gd name="connsiteY95" fmla="*/ 401170 h 1272708"/>
              <a:gd name="connsiteX96" fmla="*/ 4091043 w 4111280"/>
              <a:gd name="connsiteY96" fmla="*/ 386883 h 1272708"/>
              <a:gd name="connsiteX97" fmla="*/ 4081518 w 4111280"/>
              <a:gd name="connsiteY97" fmla="*/ 334495 h 1272708"/>
              <a:gd name="connsiteX98" fmla="*/ 4062468 w 4111280"/>
              <a:gd name="connsiteY98" fmla="*/ 305920 h 1272708"/>
              <a:gd name="connsiteX99" fmla="*/ 4071993 w 4111280"/>
              <a:gd name="connsiteY99" fmla="*/ 263058 h 1272708"/>
              <a:gd name="connsiteX100" fmla="*/ 4091043 w 4111280"/>
              <a:gd name="connsiteY100" fmla="*/ 234483 h 1272708"/>
              <a:gd name="connsiteX101" fmla="*/ 4095806 w 4111280"/>
              <a:gd name="connsiteY101" fmla="*/ 220195 h 1272708"/>
              <a:gd name="connsiteX102" fmla="*/ 4105331 w 4111280"/>
              <a:gd name="connsiteY102" fmla="*/ 205908 h 1272708"/>
              <a:gd name="connsiteX103" fmla="*/ 4105331 w 4111280"/>
              <a:gd name="connsiteY103" fmla="*/ 115420 h 1272708"/>
              <a:gd name="connsiteX104" fmla="*/ 4091043 w 4111280"/>
              <a:gd name="connsiteY104" fmla="*/ 86845 h 1272708"/>
              <a:gd name="connsiteX105" fmla="*/ 4071993 w 4111280"/>
              <a:gd name="connsiteY105" fmla="*/ 72558 h 1272708"/>
              <a:gd name="connsiteX106" fmla="*/ 4043418 w 4111280"/>
              <a:gd name="connsiteY106" fmla="*/ 53508 h 1272708"/>
              <a:gd name="connsiteX107" fmla="*/ 4029131 w 4111280"/>
              <a:gd name="connsiteY107" fmla="*/ 43983 h 1272708"/>
              <a:gd name="connsiteX108" fmla="*/ 3962456 w 4111280"/>
              <a:gd name="connsiteY108" fmla="*/ 29695 h 1272708"/>
              <a:gd name="connsiteX109" fmla="*/ 3786243 w 4111280"/>
              <a:gd name="connsiteY109" fmla="*/ 34458 h 1272708"/>
              <a:gd name="connsiteX110" fmla="*/ 3771956 w 4111280"/>
              <a:gd name="connsiteY110" fmla="*/ 39220 h 1272708"/>
              <a:gd name="connsiteX111" fmla="*/ 3733856 w 4111280"/>
              <a:gd name="connsiteY111" fmla="*/ 48745 h 1272708"/>
              <a:gd name="connsiteX112" fmla="*/ 3657656 w 4111280"/>
              <a:gd name="connsiteY112" fmla="*/ 43983 h 1272708"/>
              <a:gd name="connsiteX113" fmla="*/ 3614793 w 4111280"/>
              <a:gd name="connsiteY113" fmla="*/ 29695 h 1272708"/>
              <a:gd name="connsiteX114" fmla="*/ 3571931 w 4111280"/>
              <a:gd name="connsiteY114" fmla="*/ 15408 h 1272708"/>
              <a:gd name="connsiteX115" fmla="*/ 3538593 w 4111280"/>
              <a:gd name="connsiteY115" fmla="*/ 10645 h 1272708"/>
              <a:gd name="connsiteX116" fmla="*/ 3490968 w 4111280"/>
              <a:gd name="connsiteY116" fmla="*/ 10645 h 1272708"/>
              <a:gd name="connsiteX117" fmla="*/ 3476681 w 4111280"/>
              <a:gd name="connsiteY117" fmla="*/ 20170 h 1272708"/>
              <a:gd name="connsiteX118" fmla="*/ 3400481 w 4111280"/>
              <a:gd name="connsiteY118" fmla="*/ 39220 h 1272708"/>
              <a:gd name="connsiteX119" fmla="*/ 3143306 w 4111280"/>
              <a:gd name="connsiteY119" fmla="*/ 43983 h 1272708"/>
              <a:gd name="connsiteX120" fmla="*/ 3019481 w 4111280"/>
              <a:gd name="connsiteY120" fmla="*/ 34458 h 1272708"/>
              <a:gd name="connsiteX121" fmla="*/ 2990906 w 4111280"/>
              <a:gd name="connsiteY121" fmla="*/ 24933 h 1272708"/>
              <a:gd name="connsiteX122" fmla="*/ 2976618 w 4111280"/>
              <a:gd name="connsiteY122" fmla="*/ 20170 h 1272708"/>
              <a:gd name="connsiteX123" fmla="*/ 2928993 w 4111280"/>
              <a:gd name="connsiteY123" fmla="*/ 29695 h 1272708"/>
              <a:gd name="connsiteX124" fmla="*/ 2905181 w 4111280"/>
              <a:gd name="connsiteY124" fmla="*/ 34458 h 1272708"/>
              <a:gd name="connsiteX125" fmla="*/ 2709918 w 4111280"/>
              <a:gd name="connsiteY125" fmla="*/ 39220 h 1272708"/>
              <a:gd name="connsiteX126" fmla="*/ 2595618 w 4111280"/>
              <a:gd name="connsiteY126" fmla="*/ 34458 h 1272708"/>
              <a:gd name="connsiteX127" fmla="*/ 2581331 w 4111280"/>
              <a:gd name="connsiteY127" fmla="*/ 29695 h 1272708"/>
              <a:gd name="connsiteX128" fmla="*/ 2452743 w 4111280"/>
              <a:gd name="connsiteY128" fmla="*/ 39220 h 1272708"/>
              <a:gd name="connsiteX129" fmla="*/ 2362256 w 4111280"/>
              <a:gd name="connsiteY129" fmla="*/ 43983 h 1272708"/>
              <a:gd name="connsiteX130" fmla="*/ 2238431 w 4111280"/>
              <a:gd name="connsiteY130" fmla="*/ 53508 h 1272708"/>
              <a:gd name="connsiteX131" fmla="*/ 2124131 w 4111280"/>
              <a:gd name="connsiteY131" fmla="*/ 48745 h 1272708"/>
              <a:gd name="connsiteX132" fmla="*/ 1914581 w 4111280"/>
              <a:gd name="connsiteY132" fmla="*/ 43983 h 1272708"/>
              <a:gd name="connsiteX133" fmla="*/ 1852668 w 4111280"/>
              <a:gd name="connsiteY133" fmla="*/ 39220 h 1272708"/>
              <a:gd name="connsiteX134" fmla="*/ 1824093 w 4111280"/>
              <a:gd name="connsiteY134" fmla="*/ 29695 h 1272708"/>
              <a:gd name="connsiteX135" fmla="*/ 1809806 w 4111280"/>
              <a:gd name="connsiteY135" fmla="*/ 24933 h 1272708"/>
              <a:gd name="connsiteX136" fmla="*/ 1728843 w 4111280"/>
              <a:gd name="connsiteY136" fmla="*/ 20170 h 1272708"/>
              <a:gd name="connsiteX137" fmla="*/ 1676456 w 4111280"/>
              <a:gd name="connsiteY137" fmla="*/ 15408 h 1272708"/>
              <a:gd name="connsiteX138" fmla="*/ 1614543 w 4111280"/>
              <a:gd name="connsiteY138" fmla="*/ 20170 h 1272708"/>
              <a:gd name="connsiteX139" fmla="*/ 1590731 w 4111280"/>
              <a:gd name="connsiteY139" fmla="*/ 24933 h 1272708"/>
              <a:gd name="connsiteX140" fmla="*/ 1543106 w 4111280"/>
              <a:gd name="connsiteY140" fmla="*/ 29695 h 1272708"/>
              <a:gd name="connsiteX141" fmla="*/ 1514531 w 4111280"/>
              <a:gd name="connsiteY141" fmla="*/ 34458 h 1272708"/>
              <a:gd name="connsiteX142" fmla="*/ 1485956 w 4111280"/>
              <a:gd name="connsiteY142" fmla="*/ 43983 h 1272708"/>
              <a:gd name="connsiteX143" fmla="*/ 1290693 w 4111280"/>
              <a:gd name="connsiteY143" fmla="*/ 39220 h 1272708"/>
              <a:gd name="connsiteX144" fmla="*/ 1262118 w 4111280"/>
              <a:gd name="connsiteY144" fmla="*/ 34458 h 1272708"/>
              <a:gd name="connsiteX145" fmla="*/ 1066856 w 4111280"/>
              <a:gd name="connsiteY145" fmla="*/ 39220 h 1272708"/>
              <a:gd name="connsiteX146" fmla="*/ 1043043 w 4111280"/>
              <a:gd name="connsiteY146" fmla="*/ 43983 h 1272708"/>
              <a:gd name="connsiteX147" fmla="*/ 1028756 w 4111280"/>
              <a:gd name="connsiteY147" fmla="*/ 48745 h 1272708"/>
              <a:gd name="connsiteX148" fmla="*/ 809681 w 4111280"/>
              <a:gd name="connsiteY148" fmla="*/ 43983 h 1272708"/>
              <a:gd name="connsiteX149" fmla="*/ 752531 w 4111280"/>
              <a:gd name="connsiteY149" fmla="*/ 39220 h 1272708"/>
              <a:gd name="connsiteX150" fmla="*/ 728718 w 4111280"/>
              <a:gd name="connsiteY150" fmla="*/ 34458 h 1272708"/>
              <a:gd name="connsiteX151" fmla="*/ 671568 w 4111280"/>
              <a:gd name="connsiteY151" fmla="*/ 29695 h 1272708"/>
              <a:gd name="connsiteX152" fmla="*/ 623943 w 4111280"/>
              <a:gd name="connsiteY152" fmla="*/ 20170 h 1272708"/>
              <a:gd name="connsiteX153" fmla="*/ 538218 w 4111280"/>
              <a:gd name="connsiteY153" fmla="*/ 24933 h 1272708"/>
              <a:gd name="connsiteX154" fmla="*/ 466781 w 4111280"/>
              <a:gd name="connsiteY154" fmla="*/ 34458 h 1272708"/>
              <a:gd name="connsiteX155" fmla="*/ 452493 w 4111280"/>
              <a:gd name="connsiteY155" fmla="*/ 39220 h 1272708"/>
              <a:gd name="connsiteX156" fmla="*/ 319143 w 4111280"/>
              <a:gd name="connsiteY156" fmla="*/ 34458 h 1272708"/>
              <a:gd name="connsiteX157" fmla="*/ 271518 w 4111280"/>
              <a:gd name="connsiteY157" fmla="*/ 29695 h 1272708"/>
              <a:gd name="connsiteX158" fmla="*/ 223893 w 4111280"/>
              <a:gd name="connsiteY158" fmla="*/ 20170 h 1272708"/>
              <a:gd name="connsiteX159" fmla="*/ 123881 w 4111280"/>
              <a:gd name="connsiteY159" fmla="*/ 15408 h 1272708"/>
              <a:gd name="connsiteX160" fmla="*/ 85781 w 4111280"/>
              <a:gd name="connsiteY160" fmla="*/ 20170 h 1272708"/>
              <a:gd name="connsiteX161" fmla="*/ 71493 w 4111280"/>
              <a:gd name="connsiteY161" fmla="*/ 29695 h 1272708"/>
              <a:gd name="connsiteX162" fmla="*/ 42918 w 4111280"/>
              <a:gd name="connsiteY162" fmla="*/ 39220 h 1272708"/>
              <a:gd name="connsiteX163" fmla="*/ 28631 w 4111280"/>
              <a:gd name="connsiteY163" fmla="*/ 43983 h 1272708"/>
              <a:gd name="connsiteX164" fmla="*/ 14343 w 4111280"/>
              <a:gd name="connsiteY164" fmla="*/ 48745 h 1272708"/>
              <a:gd name="connsiteX165" fmla="*/ 56 w 4111280"/>
              <a:gd name="connsiteY165" fmla="*/ 58270 h 1272708"/>
              <a:gd name="connsiteX166" fmla="*/ 9581 w 4111280"/>
              <a:gd name="connsiteY166" fmla="*/ 810745 h 1272708"/>
              <a:gd name="connsiteX167" fmla="*/ 14343 w 4111280"/>
              <a:gd name="connsiteY167" fmla="*/ 1144120 h 1272708"/>
              <a:gd name="connsiteX168" fmla="*/ 23868 w 4111280"/>
              <a:gd name="connsiteY168" fmla="*/ 1177458 h 1272708"/>
              <a:gd name="connsiteX169" fmla="*/ 19106 w 4111280"/>
              <a:gd name="connsiteY169" fmla="*/ 1210795 h 1272708"/>
              <a:gd name="connsiteX0" fmla="*/ 19050 w 4111224"/>
              <a:gd name="connsiteY0" fmla="*/ 1235470 h 1297383"/>
              <a:gd name="connsiteX1" fmla="*/ 61912 w 4111224"/>
              <a:gd name="connsiteY1" fmla="*/ 1244995 h 1297383"/>
              <a:gd name="connsiteX2" fmla="*/ 76200 w 4111224"/>
              <a:gd name="connsiteY2" fmla="*/ 1254520 h 1297383"/>
              <a:gd name="connsiteX3" fmla="*/ 90487 w 4111224"/>
              <a:gd name="connsiteY3" fmla="*/ 1259283 h 1297383"/>
              <a:gd name="connsiteX4" fmla="*/ 204787 w 4111224"/>
              <a:gd name="connsiteY4" fmla="*/ 1254520 h 1297383"/>
              <a:gd name="connsiteX5" fmla="*/ 233362 w 4111224"/>
              <a:gd name="connsiteY5" fmla="*/ 1244995 h 1297383"/>
              <a:gd name="connsiteX6" fmla="*/ 247650 w 4111224"/>
              <a:gd name="connsiteY6" fmla="*/ 1240233 h 1297383"/>
              <a:gd name="connsiteX7" fmla="*/ 261937 w 4111224"/>
              <a:gd name="connsiteY7" fmla="*/ 1235470 h 1297383"/>
              <a:gd name="connsiteX8" fmla="*/ 295275 w 4111224"/>
              <a:gd name="connsiteY8" fmla="*/ 1244995 h 1297383"/>
              <a:gd name="connsiteX9" fmla="*/ 309562 w 4111224"/>
              <a:gd name="connsiteY9" fmla="*/ 1254520 h 1297383"/>
              <a:gd name="connsiteX10" fmla="*/ 519112 w 4111224"/>
              <a:gd name="connsiteY10" fmla="*/ 1254520 h 1297383"/>
              <a:gd name="connsiteX11" fmla="*/ 552450 w 4111224"/>
              <a:gd name="connsiteY11" fmla="*/ 1268808 h 1297383"/>
              <a:gd name="connsiteX12" fmla="*/ 566737 w 4111224"/>
              <a:gd name="connsiteY12" fmla="*/ 1273570 h 1297383"/>
              <a:gd name="connsiteX13" fmla="*/ 576262 w 4111224"/>
              <a:gd name="connsiteY13" fmla="*/ 1259283 h 1297383"/>
              <a:gd name="connsiteX14" fmla="*/ 614362 w 4111224"/>
              <a:gd name="connsiteY14" fmla="*/ 1268808 h 1297383"/>
              <a:gd name="connsiteX15" fmla="*/ 628650 w 4111224"/>
              <a:gd name="connsiteY15" fmla="*/ 1283095 h 1297383"/>
              <a:gd name="connsiteX16" fmla="*/ 642937 w 4111224"/>
              <a:gd name="connsiteY16" fmla="*/ 1287858 h 1297383"/>
              <a:gd name="connsiteX17" fmla="*/ 657225 w 4111224"/>
              <a:gd name="connsiteY17" fmla="*/ 1297383 h 1297383"/>
              <a:gd name="connsiteX18" fmla="*/ 719137 w 4111224"/>
              <a:gd name="connsiteY18" fmla="*/ 1292620 h 1297383"/>
              <a:gd name="connsiteX19" fmla="*/ 733425 w 4111224"/>
              <a:gd name="connsiteY19" fmla="*/ 1287858 h 1297383"/>
              <a:gd name="connsiteX20" fmla="*/ 752475 w 4111224"/>
              <a:gd name="connsiteY20" fmla="*/ 1283095 h 1297383"/>
              <a:gd name="connsiteX21" fmla="*/ 766762 w 4111224"/>
              <a:gd name="connsiteY21" fmla="*/ 1278333 h 1297383"/>
              <a:gd name="connsiteX22" fmla="*/ 838200 w 4111224"/>
              <a:gd name="connsiteY22" fmla="*/ 1273570 h 1297383"/>
              <a:gd name="connsiteX23" fmla="*/ 876300 w 4111224"/>
              <a:gd name="connsiteY23" fmla="*/ 1268808 h 1297383"/>
              <a:gd name="connsiteX24" fmla="*/ 904875 w 4111224"/>
              <a:gd name="connsiteY24" fmla="*/ 1259283 h 1297383"/>
              <a:gd name="connsiteX25" fmla="*/ 919162 w 4111224"/>
              <a:gd name="connsiteY25" fmla="*/ 1254520 h 1297383"/>
              <a:gd name="connsiteX26" fmla="*/ 1081087 w 4111224"/>
              <a:gd name="connsiteY26" fmla="*/ 1264045 h 1297383"/>
              <a:gd name="connsiteX27" fmla="*/ 1095375 w 4111224"/>
              <a:gd name="connsiteY27" fmla="*/ 1268808 h 1297383"/>
              <a:gd name="connsiteX28" fmla="*/ 1109662 w 4111224"/>
              <a:gd name="connsiteY28" fmla="*/ 1278333 h 1297383"/>
              <a:gd name="connsiteX29" fmla="*/ 1214437 w 4111224"/>
              <a:gd name="connsiteY29" fmla="*/ 1273570 h 1297383"/>
              <a:gd name="connsiteX30" fmla="*/ 1257300 w 4111224"/>
              <a:gd name="connsiteY30" fmla="*/ 1254520 h 1297383"/>
              <a:gd name="connsiteX31" fmla="*/ 1285875 w 4111224"/>
              <a:gd name="connsiteY31" fmla="*/ 1249758 h 1297383"/>
              <a:gd name="connsiteX32" fmla="*/ 1500187 w 4111224"/>
              <a:gd name="connsiteY32" fmla="*/ 1254520 h 1297383"/>
              <a:gd name="connsiteX33" fmla="*/ 1543050 w 4111224"/>
              <a:gd name="connsiteY33" fmla="*/ 1268808 h 1297383"/>
              <a:gd name="connsiteX34" fmla="*/ 1557337 w 4111224"/>
              <a:gd name="connsiteY34" fmla="*/ 1273570 h 1297383"/>
              <a:gd name="connsiteX35" fmla="*/ 1590675 w 4111224"/>
              <a:gd name="connsiteY35" fmla="*/ 1268808 h 1297383"/>
              <a:gd name="connsiteX36" fmla="*/ 1604962 w 4111224"/>
              <a:gd name="connsiteY36" fmla="*/ 1264045 h 1297383"/>
              <a:gd name="connsiteX37" fmla="*/ 1628775 w 4111224"/>
              <a:gd name="connsiteY37" fmla="*/ 1259283 h 1297383"/>
              <a:gd name="connsiteX38" fmla="*/ 1800225 w 4111224"/>
              <a:gd name="connsiteY38" fmla="*/ 1264045 h 1297383"/>
              <a:gd name="connsiteX39" fmla="*/ 1857375 w 4111224"/>
              <a:gd name="connsiteY39" fmla="*/ 1268808 h 1297383"/>
              <a:gd name="connsiteX40" fmla="*/ 1905000 w 4111224"/>
              <a:gd name="connsiteY40" fmla="*/ 1283095 h 1297383"/>
              <a:gd name="connsiteX41" fmla="*/ 1919287 w 4111224"/>
              <a:gd name="connsiteY41" fmla="*/ 1287858 h 1297383"/>
              <a:gd name="connsiteX42" fmla="*/ 1933575 w 4111224"/>
              <a:gd name="connsiteY42" fmla="*/ 1297383 h 1297383"/>
              <a:gd name="connsiteX43" fmla="*/ 1985962 w 4111224"/>
              <a:gd name="connsiteY43" fmla="*/ 1287858 h 1297383"/>
              <a:gd name="connsiteX44" fmla="*/ 2000250 w 4111224"/>
              <a:gd name="connsiteY44" fmla="*/ 1278333 h 1297383"/>
              <a:gd name="connsiteX45" fmla="*/ 2014537 w 4111224"/>
              <a:gd name="connsiteY45" fmla="*/ 1273570 h 1297383"/>
              <a:gd name="connsiteX46" fmla="*/ 2043112 w 4111224"/>
              <a:gd name="connsiteY46" fmla="*/ 1254520 h 1297383"/>
              <a:gd name="connsiteX47" fmla="*/ 2090737 w 4111224"/>
              <a:gd name="connsiteY47" fmla="*/ 1244995 h 1297383"/>
              <a:gd name="connsiteX48" fmla="*/ 2147887 w 4111224"/>
              <a:gd name="connsiteY48" fmla="*/ 1249758 h 1297383"/>
              <a:gd name="connsiteX49" fmla="*/ 2233612 w 4111224"/>
              <a:gd name="connsiteY49" fmla="*/ 1254520 h 1297383"/>
              <a:gd name="connsiteX50" fmla="*/ 2257425 w 4111224"/>
              <a:gd name="connsiteY50" fmla="*/ 1259283 h 1297383"/>
              <a:gd name="connsiteX51" fmla="*/ 2290762 w 4111224"/>
              <a:gd name="connsiteY51" fmla="*/ 1264045 h 1297383"/>
              <a:gd name="connsiteX52" fmla="*/ 2371725 w 4111224"/>
              <a:gd name="connsiteY52" fmla="*/ 1264045 h 1297383"/>
              <a:gd name="connsiteX53" fmla="*/ 2433637 w 4111224"/>
              <a:gd name="connsiteY53" fmla="*/ 1268808 h 1297383"/>
              <a:gd name="connsiteX54" fmla="*/ 2571750 w 4111224"/>
              <a:gd name="connsiteY54" fmla="*/ 1268808 h 1297383"/>
              <a:gd name="connsiteX55" fmla="*/ 2614612 w 4111224"/>
              <a:gd name="connsiteY55" fmla="*/ 1254520 h 1297383"/>
              <a:gd name="connsiteX56" fmla="*/ 2628900 w 4111224"/>
              <a:gd name="connsiteY56" fmla="*/ 1249758 h 1297383"/>
              <a:gd name="connsiteX57" fmla="*/ 2643187 w 4111224"/>
              <a:gd name="connsiteY57" fmla="*/ 1244995 h 1297383"/>
              <a:gd name="connsiteX58" fmla="*/ 2986087 w 4111224"/>
              <a:gd name="connsiteY58" fmla="*/ 1254520 h 1297383"/>
              <a:gd name="connsiteX59" fmla="*/ 3081337 w 4111224"/>
              <a:gd name="connsiteY59" fmla="*/ 1249758 h 1297383"/>
              <a:gd name="connsiteX60" fmla="*/ 3238500 w 4111224"/>
              <a:gd name="connsiteY60" fmla="*/ 1254520 h 1297383"/>
              <a:gd name="connsiteX61" fmla="*/ 3252787 w 4111224"/>
              <a:gd name="connsiteY61" fmla="*/ 1259283 h 1297383"/>
              <a:gd name="connsiteX62" fmla="*/ 3295650 w 4111224"/>
              <a:gd name="connsiteY62" fmla="*/ 1268808 h 1297383"/>
              <a:gd name="connsiteX63" fmla="*/ 3309937 w 4111224"/>
              <a:gd name="connsiteY63" fmla="*/ 1273570 h 1297383"/>
              <a:gd name="connsiteX64" fmla="*/ 3400425 w 4111224"/>
              <a:gd name="connsiteY64" fmla="*/ 1278333 h 1297383"/>
              <a:gd name="connsiteX65" fmla="*/ 3433762 w 4111224"/>
              <a:gd name="connsiteY65" fmla="*/ 1273570 h 1297383"/>
              <a:gd name="connsiteX66" fmla="*/ 3462337 w 4111224"/>
              <a:gd name="connsiteY66" fmla="*/ 1264045 h 1297383"/>
              <a:gd name="connsiteX67" fmla="*/ 3505200 w 4111224"/>
              <a:gd name="connsiteY67" fmla="*/ 1249758 h 1297383"/>
              <a:gd name="connsiteX68" fmla="*/ 3543300 w 4111224"/>
              <a:gd name="connsiteY68" fmla="*/ 1244995 h 1297383"/>
              <a:gd name="connsiteX69" fmla="*/ 3700462 w 4111224"/>
              <a:gd name="connsiteY69" fmla="*/ 1249758 h 1297383"/>
              <a:gd name="connsiteX70" fmla="*/ 3729037 w 4111224"/>
              <a:gd name="connsiteY70" fmla="*/ 1259283 h 1297383"/>
              <a:gd name="connsiteX71" fmla="*/ 3752850 w 4111224"/>
              <a:gd name="connsiteY71" fmla="*/ 1264045 h 1297383"/>
              <a:gd name="connsiteX72" fmla="*/ 3819525 w 4111224"/>
              <a:gd name="connsiteY72" fmla="*/ 1249758 h 1297383"/>
              <a:gd name="connsiteX73" fmla="*/ 3938587 w 4111224"/>
              <a:gd name="connsiteY73" fmla="*/ 1244995 h 1297383"/>
              <a:gd name="connsiteX74" fmla="*/ 3967162 w 4111224"/>
              <a:gd name="connsiteY74" fmla="*/ 1230708 h 1297383"/>
              <a:gd name="connsiteX75" fmla="*/ 3990975 w 4111224"/>
              <a:gd name="connsiteY75" fmla="*/ 1211658 h 1297383"/>
              <a:gd name="connsiteX76" fmla="*/ 4005262 w 4111224"/>
              <a:gd name="connsiteY76" fmla="*/ 1202133 h 1297383"/>
              <a:gd name="connsiteX77" fmla="*/ 4019550 w 4111224"/>
              <a:gd name="connsiteY77" fmla="*/ 1197370 h 1297383"/>
              <a:gd name="connsiteX78" fmla="*/ 4024312 w 4111224"/>
              <a:gd name="connsiteY78" fmla="*/ 1144983 h 1297383"/>
              <a:gd name="connsiteX79" fmla="*/ 4029075 w 4111224"/>
              <a:gd name="connsiteY79" fmla="*/ 1130695 h 1297383"/>
              <a:gd name="connsiteX80" fmla="*/ 4043362 w 4111224"/>
              <a:gd name="connsiteY80" fmla="*/ 1121170 h 1297383"/>
              <a:gd name="connsiteX81" fmla="*/ 4057650 w 4111224"/>
              <a:gd name="connsiteY81" fmla="*/ 1116408 h 1297383"/>
              <a:gd name="connsiteX82" fmla="*/ 4090987 w 4111224"/>
              <a:gd name="connsiteY82" fmla="*/ 1068783 h 1297383"/>
              <a:gd name="connsiteX83" fmla="*/ 4086225 w 4111224"/>
              <a:gd name="connsiteY83" fmla="*/ 1025920 h 1297383"/>
              <a:gd name="connsiteX84" fmla="*/ 4081462 w 4111224"/>
              <a:gd name="connsiteY84" fmla="*/ 1011633 h 1297383"/>
              <a:gd name="connsiteX85" fmla="*/ 4076700 w 4111224"/>
              <a:gd name="connsiteY85" fmla="*/ 992583 h 1297383"/>
              <a:gd name="connsiteX86" fmla="*/ 4071937 w 4111224"/>
              <a:gd name="connsiteY86" fmla="*/ 954483 h 1297383"/>
              <a:gd name="connsiteX87" fmla="*/ 4086225 w 4111224"/>
              <a:gd name="connsiteY87" fmla="*/ 892570 h 1297383"/>
              <a:gd name="connsiteX88" fmla="*/ 4090987 w 4111224"/>
              <a:gd name="connsiteY88" fmla="*/ 878283 h 1297383"/>
              <a:gd name="connsiteX89" fmla="*/ 4076700 w 4111224"/>
              <a:gd name="connsiteY89" fmla="*/ 844945 h 1297383"/>
              <a:gd name="connsiteX90" fmla="*/ 4062412 w 4111224"/>
              <a:gd name="connsiteY90" fmla="*/ 816370 h 1297383"/>
              <a:gd name="connsiteX91" fmla="*/ 4071937 w 4111224"/>
              <a:gd name="connsiteY91" fmla="*/ 668733 h 1297383"/>
              <a:gd name="connsiteX92" fmla="*/ 4081462 w 4111224"/>
              <a:gd name="connsiteY92" fmla="*/ 573483 h 1297383"/>
              <a:gd name="connsiteX93" fmla="*/ 4076700 w 4111224"/>
              <a:gd name="connsiteY93" fmla="*/ 516333 h 1297383"/>
              <a:gd name="connsiteX94" fmla="*/ 4076700 w 4111224"/>
              <a:gd name="connsiteY94" fmla="*/ 440133 h 1297383"/>
              <a:gd name="connsiteX95" fmla="*/ 4086225 w 4111224"/>
              <a:gd name="connsiteY95" fmla="*/ 425845 h 1297383"/>
              <a:gd name="connsiteX96" fmla="*/ 4090987 w 4111224"/>
              <a:gd name="connsiteY96" fmla="*/ 411558 h 1297383"/>
              <a:gd name="connsiteX97" fmla="*/ 4081462 w 4111224"/>
              <a:gd name="connsiteY97" fmla="*/ 359170 h 1297383"/>
              <a:gd name="connsiteX98" fmla="*/ 4062412 w 4111224"/>
              <a:gd name="connsiteY98" fmla="*/ 330595 h 1297383"/>
              <a:gd name="connsiteX99" fmla="*/ 4071937 w 4111224"/>
              <a:gd name="connsiteY99" fmla="*/ 287733 h 1297383"/>
              <a:gd name="connsiteX100" fmla="*/ 4090987 w 4111224"/>
              <a:gd name="connsiteY100" fmla="*/ 259158 h 1297383"/>
              <a:gd name="connsiteX101" fmla="*/ 4095750 w 4111224"/>
              <a:gd name="connsiteY101" fmla="*/ 244870 h 1297383"/>
              <a:gd name="connsiteX102" fmla="*/ 4105275 w 4111224"/>
              <a:gd name="connsiteY102" fmla="*/ 230583 h 1297383"/>
              <a:gd name="connsiteX103" fmla="*/ 4105275 w 4111224"/>
              <a:gd name="connsiteY103" fmla="*/ 140095 h 1297383"/>
              <a:gd name="connsiteX104" fmla="*/ 4090987 w 4111224"/>
              <a:gd name="connsiteY104" fmla="*/ 111520 h 1297383"/>
              <a:gd name="connsiteX105" fmla="*/ 4071937 w 4111224"/>
              <a:gd name="connsiteY105" fmla="*/ 97233 h 1297383"/>
              <a:gd name="connsiteX106" fmla="*/ 4043362 w 4111224"/>
              <a:gd name="connsiteY106" fmla="*/ 78183 h 1297383"/>
              <a:gd name="connsiteX107" fmla="*/ 4029075 w 4111224"/>
              <a:gd name="connsiteY107" fmla="*/ 68658 h 1297383"/>
              <a:gd name="connsiteX108" fmla="*/ 3962400 w 4111224"/>
              <a:gd name="connsiteY108" fmla="*/ 54370 h 1297383"/>
              <a:gd name="connsiteX109" fmla="*/ 3786187 w 4111224"/>
              <a:gd name="connsiteY109" fmla="*/ 59133 h 1297383"/>
              <a:gd name="connsiteX110" fmla="*/ 3771900 w 4111224"/>
              <a:gd name="connsiteY110" fmla="*/ 63895 h 1297383"/>
              <a:gd name="connsiteX111" fmla="*/ 3733800 w 4111224"/>
              <a:gd name="connsiteY111" fmla="*/ 73420 h 1297383"/>
              <a:gd name="connsiteX112" fmla="*/ 3657600 w 4111224"/>
              <a:gd name="connsiteY112" fmla="*/ 68658 h 1297383"/>
              <a:gd name="connsiteX113" fmla="*/ 3614737 w 4111224"/>
              <a:gd name="connsiteY113" fmla="*/ 54370 h 1297383"/>
              <a:gd name="connsiteX114" fmla="*/ 3571875 w 4111224"/>
              <a:gd name="connsiteY114" fmla="*/ 40083 h 1297383"/>
              <a:gd name="connsiteX115" fmla="*/ 3538537 w 4111224"/>
              <a:gd name="connsiteY115" fmla="*/ 35320 h 1297383"/>
              <a:gd name="connsiteX116" fmla="*/ 3490912 w 4111224"/>
              <a:gd name="connsiteY116" fmla="*/ 35320 h 1297383"/>
              <a:gd name="connsiteX117" fmla="*/ 3476625 w 4111224"/>
              <a:gd name="connsiteY117" fmla="*/ 44845 h 1297383"/>
              <a:gd name="connsiteX118" fmla="*/ 3400425 w 4111224"/>
              <a:gd name="connsiteY118" fmla="*/ 63895 h 1297383"/>
              <a:gd name="connsiteX119" fmla="*/ 3143250 w 4111224"/>
              <a:gd name="connsiteY119" fmla="*/ 68658 h 1297383"/>
              <a:gd name="connsiteX120" fmla="*/ 3019425 w 4111224"/>
              <a:gd name="connsiteY120" fmla="*/ 59133 h 1297383"/>
              <a:gd name="connsiteX121" fmla="*/ 2990850 w 4111224"/>
              <a:gd name="connsiteY121" fmla="*/ 49608 h 1297383"/>
              <a:gd name="connsiteX122" fmla="*/ 2976562 w 4111224"/>
              <a:gd name="connsiteY122" fmla="*/ 44845 h 1297383"/>
              <a:gd name="connsiteX123" fmla="*/ 2928937 w 4111224"/>
              <a:gd name="connsiteY123" fmla="*/ 54370 h 1297383"/>
              <a:gd name="connsiteX124" fmla="*/ 2905125 w 4111224"/>
              <a:gd name="connsiteY124" fmla="*/ 59133 h 1297383"/>
              <a:gd name="connsiteX125" fmla="*/ 2709862 w 4111224"/>
              <a:gd name="connsiteY125" fmla="*/ 63895 h 1297383"/>
              <a:gd name="connsiteX126" fmla="*/ 2595562 w 4111224"/>
              <a:gd name="connsiteY126" fmla="*/ 59133 h 1297383"/>
              <a:gd name="connsiteX127" fmla="*/ 2581275 w 4111224"/>
              <a:gd name="connsiteY127" fmla="*/ 54370 h 1297383"/>
              <a:gd name="connsiteX128" fmla="*/ 2452687 w 4111224"/>
              <a:gd name="connsiteY128" fmla="*/ 63895 h 1297383"/>
              <a:gd name="connsiteX129" fmla="*/ 2362200 w 4111224"/>
              <a:gd name="connsiteY129" fmla="*/ 68658 h 1297383"/>
              <a:gd name="connsiteX130" fmla="*/ 2238375 w 4111224"/>
              <a:gd name="connsiteY130" fmla="*/ 78183 h 1297383"/>
              <a:gd name="connsiteX131" fmla="*/ 2124075 w 4111224"/>
              <a:gd name="connsiteY131" fmla="*/ 73420 h 1297383"/>
              <a:gd name="connsiteX132" fmla="*/ 1914525 w 4111224"/>
              <a:gd name="connsiteY132" fmla="*/ 68658 h 1297383"/>
              <a:gd name="connsiteX133" fmla="*/ 1852612 w 4111224"/>
              <a:gd name="connsiteY133" fmla="*/ 63895 h 1297383"/>
              <a:gd name="connsiteX134" fmla="*/ 1824037 w 4111224"/>
              <a:gd name="connsiteY134" fmla="*/ 54370 h 1297383"/>
              <a:gd name="connsiteX135" fmla="*/ 1809750 w 4111224"/>
              <a:gd name="connsiteY135" fmla="*/ 49608 h 1297383"/>
              <a:gd name="connsiteX136" fmla="*/ 1728787 w 4111224"/>
              <a:gd name="connsiteY136" fmla="*/ 44845 h 1297383"/>
              <a:gd name="connsiteX137" fmla="*/ 1676400 w 4111224"/>
              <a:gd name="connsiteY137" fmla="*/ 40083 h 1297383"/>
              <a:gd name="connsiteX138" fmla="*/ 1614487 w 4111224"/>
              <a:gd name="connsiteY138" fmla="*/ 44845 h 1297383"/>
              <a:gd name="connsiteX139" fmla="*/ 1590675 w 4111224"/>
              <a:gd name="connsiteY139" fmla="*/ 49608 h 1297383"/>
              <a:gd name="connsiteX140" fmla="*/ 1543050 w 4111224"/>
              <a:gd name="connsiteY140" fmla="*/ 54370 h 1297383"/>
              <a:gd name="connsiteX141" fmla="*/ 1514475 w 4111224"/>
              <a:gd name="connsiteY141" fmla="*/ 59133 h 1297383"/>
              <a:gd name="connsiteX142" fmla="*/ 1485900 w 4111224"/>
              <a:gd name="connsiteY142" fmla="*/ 68658 h 1297383"/>
              <a:gd name="connsiteX143" fmla="*/ 1290637 w 4111224"/>
              <a:gd name="connsiteY143" fmla="*/ 63895 h 1297383"/>
              <a:gd name="connsiteX144" fmla="*/ 1262062 w 4111224"/>
              <a:gd name="connsiteY144" fmla="*/ 59133 h 1297383"/>
              <a:gd name="connsiteX145" fmla="*/ 1066800 w 4111224"/>
              <a:gd name="connsiteY145" fmla="*/ 63895 h 1297383"/>
              <a:gd name="connsiteX146" fmla="*/ 1042987 w 4111224"/>
              <a:gd name="connsiteY146" fmla="*/ 68658 h 1297383"/>
              <a:gd name="connsiteX147" fmla="*/ 1028700 w 4111224"/>
              <a:gd name="connsiteY147" fmla="*/ 73420 h 1297383"/>
              <a:gd name="connsiteX148" fmla="*/ 809625 w 4111224"/>
              <a:gd name="connsiteY148" fmla="*/ 68658 h 1297383"/>
              <a:gd name="connsiteX149" fmla="*/ 752475 w 4111224"/>
              <a:gd name="connsiteY149" fmla="*/ 63895 h 1297383"/>
              <a:gd name="connsiteX150" fmla="*/ 728662 w 4111224"/>
              <a:gd name="connsiteY150" fmla="*/ 59133 h 1297383"/>
              <a:gd name="connsiteX151" fmla="*/ 671512 w 4111224"/>
              <a:gd name="connsiteY151" fmla="*/ 54370 h 1297383"/>
              <a:gd name="connsiteX152" fmla="*/ 623887 w 4111224"/>
              <a:gd name="connsiteY152" fmla="*/ 44845 h 1297383"/>
              <a:gd name="connsiteX153" fmla="*/ 538162 w 4111224"/>
              <a:gd name="connsiteY153" fmla="*/ 49608 h 1297383"/>
              <a:gd name="connsiteX154" fmla="*/ 466725 w 4111224"/>
              <a:gd name="connsiteY154" fmla="*/ 59133 h 1297383"/>
              <a:gd name="connsiteX155" fmla="*/ 452437 w 4111224"/>
              <a:gd name="connsiteY155" fmla="*/ 63895 h 1297383"/>
              <a:gd name="connsiteX156" fmla="*/ 319087 w 4111224"/>
              <a:gd name="connsiteY156" fmla="*/ 59133 h 1297383"/>
              <a:gd name="connsiteX157" fmla="*/ 271462 w 4111224"/>
              <a:gd name="connsiteY157" fmla="*/ 54370 h 1297383"/>
              <a:gd name="connsiteX158" fmla="*/ 223837 w 4111224"/>
              <a:gd name="connsiteY158" fmla="*/ 44845 h 1297383"/>
              <a:gd name="connsiteX159" fmla="*/ 123825 w 4111224"/>
              <a:gd name="connsiteY159" fmla="*/ 40083 h 1297383"/>
              <a:gd name="connsiteX160" fmla="*/ 85725 w 4111224"/>
              <a:gd name="connsiteY160" fmla="*/ 44845 h 1297383"/>
              <a:gd name="connsiteX161" fmla="*/ 71437 w 4111224"/>
              <a:gd name="connsiteY161" fmla="*/ 54370 h 1297383"/>
              <a:gd name="connsiteX162" fmla="*/ 42862 w 4111224"/>
              <a:gd name="connsiteY162" fmla="*/ 63895 h 1297383"/>
              <a:gd name="connsiteX163" fmla="*/ 28575 w 4111224"/>
              <a:gd name="connsiteY163" fmla="*/ 68658 h 1297383"/>
              <a:gd name="connsiteX164" fmla="*/ 14287 w 4111224"/>
              <a:gd name="connsiteY164" fmla="*/ 73420 h 1297383"/>
              <a:gd name="connsiteX165" fmla="*/ 0 w 4111224"/>
              <a:gd name="connsiteY165" fmla="*/ 82945 h 1297383"/>
              <a:gd name="connsiteX166" fmla="*/ 14287 w 4111224"/>
              <a:gd name="connsiteY166" fmla="*/ 1168795 h 1297383"/>
              <a:gd name="connsiteX167" fmla="*/ 23812 w 4111224"/>
              <a:gd name="connsiteY167" fmla="*/ 1202133 h 1297383"/>
              <a:gd name="connsiteX168" fmla="*/ 19050 w 4111224"/>
              <a:gd name="connsiteY168" fmla="*/ 1235470 h 1297383"/>
              <a:gd name="connsiteX0" fmla="*/ 19203 w 4111377"/>
              <a:gd name="connsiteY0" fmla="*/ 1237938 h 1299851"/>
              <a:gd name="connsiteX1" fmla="*/ 62065 w 4111377"/>
              <a:gd name="connsiteY1" fmla="*/ 1247463 h 1299851"/>
              <a:gd name="connsiteX2" fmla="*/ 76353 w 4111377"/>
              <a:gd name="connsiteY2" fmla="*/ 1256988 h 1299851"/>
              <a:gd name="connsiteX3" fmla="*/ 90640 w 4111377"/>
              <a:gd name="connsiteY3" fmla="*/ 1261751 h 1299851"/>
              <a:gd name="connsiteX4" fmla="*/ 204940 w 4111377"/>
              <a:gd name="connsiteY4" fmla="*/ 1256988 h 1299851"/>
              <a:gd name="connsiteX5" fmla="*/ 233515 w 4111377"/>
              <a:gd name="connsiteY5" fmla="*/ 1247463 h 1299851"/>
              <a:gd name="connsiteX6" fmla="*/ 247803 w 4111377"/>
              <a:gd name="connsiteY6" fmla="*/ 1242701 h 1299851"/>
              <a:gd name="connsiteX7" fmla="*/ 262090 w 4111377"/>
              <a:gd name="connsiteY7" fmla="*/ 1237938 h 1299851"/>
              <a:gd name="connsiteX8" fmla="*/ 295428 w 4111377"/>
              <a:gd name="connsiteY8" fmla="*/ 1247463 h 1299851"/>
              <a:gd name="connsiteX9" fmla="*/ 309715 w 4111377"/>
              <a:gd name="connsiteY9" fmla="*/ 1256988 h 1299851"/>
              <a:gd name="connsiteX10" fmla="*/ 519265 w 4111377"/>
              <a:gd name="connsiteY10" fmla="*/ 1256988 h 1299851"/>
              <a:gd name="connsiteX11" fmla="*/ 552603 w 4111377"/>
              <a:gd name="connsiteY11" fmla="*/ 1271276 h 1299851"/>
              <a:gd name="connsiteX12" fmla="*/ 566890 w 4111377"/>
              <a:gd name="connsiteY12" fmla="*/ 1276038 h 1299851"/>
              <a:gd name="connsiteX13" fmla="*/ 576415 w 4111377"/>
              <a:gd name="connsiteY13" fmla="*/ 1261751 h 1299851"/>
              <a:gd name="connsiteX14" fmla="*/ 614515 w 4111377"/>
              <a:gd name="connsiteY14" fmla="*/ 1271276 h 1299851"/>
              <a:gd name="connsiteX15" fmla="*/ 628803 w 4111377"/>
              <a:gd name="connsiteY15" fmla="*/ 1285563 h 1299851"/>
              <a:gd name="connsiteX16" fmla="*/ 643090 w 4111377"/>
              <a:gd name="connsiteY16" fmla="*/ 1290326 h 1299851"/>
              <a:gd name="connsiteX17" fmla="*/ 657378 w 4111377"/>
              <a:gd name="connsiteY17" fmla="*/ 1299851 h 1299851"/>
              <a:gd name="connsiteX18" fmla="*/ 719290 w 4111377"/>
              <a:gd name="connsiteY18" fmla="*/ 1295088 h 1299851"/>
              <a:gd name="connsiteX19" fmla="*/ 733578 w 4111377"/>
              <a:gd name="connsiteY19" fmla="*/ 1290326 h 1299851"/>
              <a:gd name="connsiteX20" fmla="*/ 752628 w 4111377"/>
              <a:gd name="connsiteY20" fmla="*/ 1285563 h 1299851"/>
              <a:gd name="connsiteX21" fmla="*/ 766915 w 4111377"/>
              <a:gd name="connsiteY21" fmla="*/ 1280801 h 1299851"/>
              <a:gd name="connsiteX22" fmla="*/ 838353 w 4111377"/>
              <a:gd name="connsiteY22" fmla="*/ 1276038 h 1299851"/>
              <a:gd name="connsiteX23" fmla="*/ 876453 w 4111377"/>
              <a:gd name="connsiteY23" fmla="*/ 1271276 h 1299851"/>
              <a:gd name="connsiteX24" fmla="*/ 905028 w 4111377"/>
              <a:gd name="connsiteY24" fmla="*/ 1261751 h 1299851"/>
              <a:gd name="connsiteX25" fmla="*/ 919315 w 4111377"/>
              <a:gd name="connsiteY25" fmla="*/ 1256988 h 1299851"/>
              <a:gd name="connsiteX26" fmla="*/ 1081240 w 4111377"/>
              <a:gd name="connsiteY26" fmla="*/ 1266513 h 1299851"/>
              <a:gd name="connsiteX27" fmla="*/ 1095528 w 4111377"/>
              <a:gd name="connsiteY27" fmla="*/ 1271276 h 1299851"/>
              <a:gd name="connsiteX28" fmla="*/ 1109815 w 4111377"/>
              <a:gd name="connsiteY28" fmla="*/ 1280801 h 1299851"/>
              <a:gd name="connsiteX29" fmla="*/ 1214590 w 4111377"/>
              <a:gd name="connsiteY29" fmla="*/ 1276038 h 1299851"/>
              <a:gd name="connsiteX30" fmla="*/ 1257453 w 4111377"/>
              <a:gd name="connsiteY30" fmla="*/ 1256988 h 1299851"/>
              <a:gd name="connsiteX31" fmla="*/ 1286028 w 4111377"/>
              <a:gd name="connsiteY31" fmla="*/ 1252226 h 1299851"/>
              <a:gd name="connsiteX32" fmla="*/ 1500340 w 4111377"/>
              <a:gd name="connsiteY32" fmla="*/ 1256988 h 1299851"/>
              <a:gd name="connsiteX33" fmla="*/ 1543203 w 4111377"/>
              <a:gd name="connsiteY33" fmla="*/ 1271276 h 1299851"/>
              <a:gd name="connsiteX34" fmla="*/ 1557490 w 4111377"/>
              <a:gd name="connsiteY34" fmla="*/ 1276038 h 1299851"/>
              <a:gd name="connsiteX35" fmla="*/ 1590828 w 4111377"/>
              <a:gd name="connsiteY35" fmla="*/ 1271276 h 1299851"/>
              <a:gd name="connsiteX36" fmla="*/ 1605115 w 4111377"/>
              <a:gd name="connsiteY36" fmla="*/ 1266513 h 1299851"/>
              <a:gd name="connsiteX37" fmla="*/ 1628928 w 4111377"/>
              <a:gd name="connsiteY37" fmla="*/ 1261751 h 1299851"/>
              <a:gd name="connsiteX38" fmla="*/ 1800378 w 4111377"/>
              <a:gd name="connsiteY38" fmla="*/ 1266513 h 1299851"/>
              <a:gd name="connsiteX39" fmla="*/ 1857528 w 4111377"/>
              <a:gd name="connsiteY39" fmla="*/ 1271276 h 1299851"/>
              <a:gd name="connsiteX40" fmla="*/ 1905153 w 4111377"/>
              <a:gd name="connsiteY40" fmla="*/ 1285563 h 1299851"/>
              <a:gd name="connsiteX41" fmla="*/ 1919440 w 4111377"/>
              <a:gd name="connsiteY41" fmla="*/ 1290326 h 1299851"/>
              <a:gd name="connsiteX42" fmla="*/ 1933728 w 4111377"/>
              <a:gd name="connsiteY42" fmla="*/ 1299851 h 1299851"/>
              <a:gd name="connsiteX43" fmla="*/ 1986115 w 4111377"/>
              <a:gd name="connsiteY43" fmla="*/ 1290326 h 1299851"/>
              <a:gd name="connsiteX44" fmla="*/ 2000403 w 4111377"/>
              <a:gd name="connsiteY44" fmla="*/ 1280801 h 1299851"/>
              <a:gd name="connsiteX45" fmla="*/ 2014690 w 4111377"/>
              <a:gd name="connsiteY45" fmla="*/ 1276038 h 1299851"/>
              <a:gd name="connsiteX46" fmla="*/ 2043265 w 4111377"/>
              <a:gd name="connsiteY46" fmla="*/ 1256988 h 1299851"/>
              <a:gd name="connsiteX47" fmla="*/ 2090890 w 4111377"/>
              <a:gd name="connsiteY47" fmla="*/ 1247463 h 1299851"/>
              <a:gd name="connsiteX48" fmla="*/ 2148040 w 4111377"/>
              <a:gd name="connsiteY48" fmla="*/ 1252226 h 1299851"/>
              <a:gd name="connsiteX49" fmla="*/ 2233765 w 4111377"/>
              <a:gd name="connsiteY49" fmla="*/ 1256988 h 1299851"/>
              <a:gd name="connsiteX50" fmla="*/ 2257578 w 4111377"/>
              <a:gd name="connsiteY50" fmla="*/ 1261751 h 1299851"/>
              <a:gd name="connsiteX51" fmla="*/ 2290915 w 4111377"/>
              <a:gd name="connsiteY51" fmla="*/ 1266513 h 1299851"/>
              <a:gd name="connsiteX52" fmla="*/ 2371878 w 4111377"/>
              <a:gd name="connsiteY52" fmla="*/ 1266513 h 1299851"/>
              <a:gd name="connsiteX53" fmla="*/ 2433790 w 4111377"/>
              <a:gd name="connsiteY53" fmla="*/ 1271276 h 1299851"/>
              <a:gd name="connsiteX54" fmla="*/ 2571903 w 4111377"/>
              <a:gd name="connsiteY54" fmla="*/ 1271276 h 1299851"/>
              <a:gd name="connsiteX55" fmla="*/ 2614765 w 4111377"/>
              <a:gd name="connsiteY55" fmla="*/ 1256988 h 1299851"/>
              <a:gd name="connsiteX56" fmla="*/ 2629053 w 4111377"/>
              <a:gd name="connsiteY56" fmla="*/ 1252226 h 1299851"/>
              <a:gd name="connsiteX57" fmla="*/ 2643340 w 4111377"/>
              <a:gd name="connsiteY57" fmla="*/ 1247463 h 1299851"/>
              <a:gd name="connsiteX58" fmla="*/ 2986240 w 4111377"/>
              <a:gd name="connsiteY58" fmla="*/ 1256988 h 1299851"/>
              <a:gd name="connsiteX59" fmla="*/ 3081490 w 4111377"/>
              <a:gd name="connsiteY59" fmla="*/ 1252226 h 1299851"/>
              <a:gd name="connsiteX60" fmla="*/ 3238653 w 4111377"/>
              <a:gd name="connsiteY60" fmla="*/ 1256988 h 1299851"/>
              <a:gd name="connsiteX61" fmla="*/ 3252940 w 4111377"/>
              <a:gd name="connsiteY61" fmla="*/ 1261751 h 1299851"/>
              <a:gd name="connsiteX62" fmla="*/ 3295803 w 4111377"/>
              <a:gd name="connsiteY62" fmla="*/ 1271276 h 1299851"/>
              <a:gd name="connsiteX63" fmla="*/ 3310090 w 4111377"/>
              <a:gd name="connsiteY63" fmla="*/ 1276038 h 1299851"/>
              <a:gd name="connsiteX64" fmla="*/ 3400578 w 4111377"/>
              <a:gd name="connsiteY64" fmla="*/ 1280801 h 1299851"/>
              <a:gd name="connsiteX65" fmla="*/ 3433915 w 4111377"/>
              <a:gd name="connsiteY65" fmla="*/ 1276038 h 1299851"/>
              <a:gd name="connsiteX66" fmla="*/ 3462490 w 4111377"/>
              <a:gd name="connsiteY66" fmla="*/ 1266513 h 1299851"/>
              <a:gd name="connsiteX67" fmla="*/ 3505353 w 4111377"/>
              <a:gd name="connsiteY67" fmla="*/ 1252226 h 1299851"/>
              <a:gd name="connsiteX68" fmla="*/ 3543453 w 4111377"/>
              <a:gd name="connsiteY68" fmla="*/ 1247463 h 1299851"/>
              <a:gd name="connsiteX69" fmla="*/ 3700615 w 4111377"/>
              <a:gd name="connsiteY69" fmla="*/ 1252226 h 1299851"/>
              <a:gd name="connsiteX70" fmla="*/ 3729190 w 4111377"/>
              <a:gd name="connsiteY70" fmla="*/ 1261751 h 1299851"/>
              <a:gd name="connsiteX71" fmla="*/ 3753003 w 4111377"/>
              <a:gd name="connsiteY71" fmla="*/ 1266513 h 1299851"/>
              <a:gd name="connsiteX72" fmla="*/ 3819678 w 4111377"/>
              <a:gd name="connsiteY72" fmla="*/ 1252226 h 1299851"/>
              <a:gd name="connsiteX73" fmla="*/ 3938740 w 4111377"/>
              <a:gd name="connsiteY73" fmla="*/ 1247463 h 1299851"/>
              <a:gd name="connsiteX74" fmla="*/ 3967315 w 4111377"/>
              <a:gd name="connsiteY74" fmla="*/ 1233176 h 1299851"/>
              <a:gd name="connsiteX75" fmla="*/ 3991128 w 4111377"/>
              <a:gd name="connsiteY75" fmla="*/ 1214126 h 1299851"/>
              <a:gd name="connsiteX76" fmla="*/ 4005415 w 4111377"/>
              <a:gd name="connsiteY76" fmla="*/ 1204601 h 1299851"/>
              <a:gd name="connsiteX77" fmla="*/ 4019703 w 4111377"/>
              <a:gd name="connsiteY77" fmla="*/ 1199838 h 1299851"/>
              <a:gd name="connsiteX78" fmla="*/ 4024465 w 4111377"/>
              <a:gd name="connsiteY78" fmla="*/ 1147451 h 1299851"/>
              <a:gd name="connsiteX79" fmla="*/ 4029228 w 4111377"/>
              <a:gd name="connsiteY79" fmla="*/ 1133163 h 1299851"/>
              <a:gd name="connsiteX80" fmla="*/ 4043515 w 4111377"/>
              <a:gd name="connsiteY80" fmla="*/ 1123638 h 1299851"/>
              <a:gd name="connsiteX81" fmla="*/ 4057803 w 4111377"/>
              <a:gd name="connsiteY81" fmla="*/ 1118876 h 1299851"/>
              <a:gd name="connsiteX82" fmla="*/ 4091140 w 4111377"/>
              <a:gd name="connsiteY82" fmla="*/ 1071251 h 1299851"/>
              <a:gd name="connsiteX83" fmla="*/ 4086378 w 4111377"/>
              <a:gd name="connsiteY83" fmla="*/ 1028388 h 1299851"/>
              <a:gd name="connsiteX84" fmla="*/ 4081615 w 4111377"/>
              <a:gd name="connsiteY84" fmla="*/ 1014101 h 1299851"/>
              <a:gd name="connsiteX85" fmla="*/ 4076853 w 4111377"/>
              <a:gd name="connsiteY85" fmla="*/ 995051 h 1299851"/>
              <a:gd name="connsiteX86" fmla="*/ 4072090 w 4111377"/>
              <a:gd name="connsiteY86" fmla="*/ 956951 h 1299851"/>
              <a:gd name="connsiteX87" fmla="*/ 4086378 w 4111377"/>
              <a:gd name="connsiteY87" fmla="*/ 895038 h 1299851"/>
              <a:gd name="connsiteX88" fmla="*/ 4091140 w 4111377"/>
              <a:gd name="connsiteY88" fmla="*/ 880751 h 1299851"/>
              <a:gd name="connsiteX89" fmla="*/ 4076853 w 4111377"/>
              <a:gd name="connsiteY89" fmla="*/ 847413 h 1299851"/>
              <a:gd name="connsiteX90" fmla="*/ 4062565 w 4111377"/>
              <a:gd name="connsiteY90" fmla="*/ 818838 h 1299851"/>
              <a:gd name="connsiteX91" fmla="*/ 4072090 w 4111377"/>
              <a:gd name="connsiteY91" fmla="*/ 671201 h 1299851"/>
              <a:gd name="connsiteX92" fmla="*/ 4081615 w 4111377"/>
              <a:gd name="connsiteY92" fmla="*/ 575951 h 1299851"/>
              <a:gd name="connsiteX93" fmla="*/ 4076853 w 4111377"/>
              <a:gd name="connsiteY93" fmla="*/ 518801 h 1299851"/>
              <a:gd name="connsiteX94" fmla="*/ 4076853 w 4111377"/>
              <a:gd name="connsiteY94" fmla="*/ 442601 h 1299851"/>
              <a:gd name="connsiteX95" fmla="*/ 4086378 w 4111377"/>
              <a:gd name="connsiteY95" fmla="*/ 428313 h 1299851"/>
              <a:gd name="connsiteX96" fmla="*/ 4091140 w 4111377"/>
              <a:gd name="connsiteY96" fmla="*/ 414026 h 1299851"/>
              <a:gd name="connsiteX97" fmla="*/ 4081615 w 4111377"/>
              <a:gd name="connsiteY97" fmla="*/ 361638 h 1299851"/>
              <a:gd name="connsiteX98" fmla="*/ 4062565 w 4111377"/>
              <a:gd name="connsiteY98" fmla="*/ 333063 h 1299851"/>
              <a:gd name="connsiteX99" fmla="*/ 4072090 w 4111377"/>
              <a:gd name="connsiteY99" fmla="*/ 290201 h 1299851"/>
              <a:gd name="connsiteX100" fmla="*/ 4091140 w 4111377"/>
              <a:gd name="connsiteY100" fmla="*/ 261626 h 1299851"/>
              <a:gd name="connsiteX101" fmla="*/ 4095903 w 4111377"/>
              <a:gd name="connsiteY101" fmla="*/ 247338 h 1299851"/>
              <a:gd name="connsiteX102" fmla="*/ 4105428 w 4111377"/>
              <a:gd name="connsiteY102" fmla="*/ 233051 h 1299851"/>
              <a:gd name="connsiteX103" fmla="*/ 4105428 w 4111377"/>
              <a:gd name="connsiteY103" fmla="*/ 142563 h 1299851"/>
              <a:gd name="connsiteX104" fmla="*/ 4091140 w 4111377"/>
              <a:gd name="connsiteY104" fmla="*/ 113988 h 1299851"/>
              <a:gd name="connsiteX105" fmla="*/ 4072090 w 4111377"/>
              <a:gd name="connsiteY105" fmla="*/ 99701 h 1299851"/>
              <a:gd name="connsiteX106" fmla="*/ 4043515 w 4111377"/>
              <a:gd name="connsiteY106" fmla="*/ 80651 h 1299851"/>
              <a:gd name="connsiteX107" fmla="*/ 4029228 w 4111377"/>
              <a:gd name="connsiteY107" fmla="*/ 71126 h 1299851"/>
              <a:gd name="connsiteX108" fmla="*/ 3962553 w 4111377"/>
              <a:gd name="connsiteY108" fmla="*/ 56838 h 1299851"/>
              <a:gd name="connsiteX109" fmla="*/ 3786340 w 4111377"/>
              <a:gd name="connsiteY109" fmla="*/ 61601 h 1299851"/>
              <a:gd name="connsiteX110" fmla="*/ 3772053 w 4111377"/>
              <a:gd name="connsiteY110" fmla="*/ 66363 h 1299851"/>
              <a:gd name="connsiteX111" fmla="*/ 3733953 w 4111377"/>
              <a:gd name="connsiteY111" fmla="*/ 75888 h 1299851"/>
              <a:gd name="connsiteX112" fmla="*/ 3657753 w 4111377"/>
              <a:gd name="connsiteY112" fmla="*/ 71126 h 1299851"/>
              <a:gd name="connsiteX113" fmla="*/ 3614890 w 4111377"/>
              <a:gd name="connsiteY113" fmla="*/ 56838 h 1299851"/>
              <a:gd name="connsiteX114" fmla="*/ 3572028 w 4111377"/>
              <a:gd name="connsiteY114" fmla="*/ 42551 h 1299851"/>
              <a:gd name="connsiteX115" fmla="*/ 3538690 w 4111377"/>
              <a:gd name="connsiteY115" fmla="*/ 37788 h 1299851"/>
              <a:gd name="connsiteX116" fmla="*/ 3491065 w 4111377"/>
              <a:gd name="connsiteY116" fmla="*/ 37788 h 1299851"/>
              <a:gd name="connsiteX117" fmla="*/ 3476778 w 4111377"/>
              <a:gd name="connsiteY117" fmla="*/ 47313 h 1299851"/>
              <a:gd name="connsiteX118" fmla="*/ 3400578 w 4111377"/>
              <a:gd name="connsiteY118" fmla="*/ 66363 h 1299851"/>
              <a:gd name="connsiteX119" fmla="*/ 3143403 w 4111377"/>
              <a:gd name="connsiteY119" fmla="*/ 71126 h 1299851"/>
              <a:gd name="connsiteX120" fmla="*/ 3019578 w 4111377"/>
              <a:gd name="connsiteY120" fmla="*/ 61601 h 1299851"/>
              <a:gd name="connsiteX121" fmla="*/ 2991003 w 4111377"/>
              <a:gd name="connsiteY121" fmla="*/ 52076 h 1299851"/>
              <a:gd name="connsiteX122" fmla="*/ 2976715 w 4111377"/>
              <a:gd name="connsiteY122" fmla="*/ 47313 h 1299851"/>
              <a:gd name="connsiteX123" fmla="*/ 2929090 w 4111377"/>
              <a:gd name="connsiteY123" fmla="*/ 56838 h 1299851"/>
              <a:gd name="connsiteX124" fmla="*/ 2905278 w 4111377"/>
              <a:gd name="connsiteY124" fmla="*/ 61601 h 1299851"/>
              <a:gd name="connsiteX125" fmla="*/ 2710015 w 4111377"/>
              <a:gd name="connsiteY125" fmla="*/ 66363 h 1299851"/>
              <a:gd name="connsiteX126" fmla="*/ 2595715 w 4111377"/>
              <a:gd name="connsiteY126" fmla="*/ 61601 h 1299851"/>
              <a:gd name="connsiteX127" fmla="*/ 2581428 w 4111377"/>
              <a:gd name="connsiteY127" fmla="*/ 56838 h 1299851"/>
              <a:gd name="connsiteX128" fmla="*/ 2452840 w 4111377"/>
              <a:gd name="connsiteY128" fmla="*/ 66363 h 1299851"/>
              <a:gd name="connsiteX129" fmla="*/ 2362353 w 4111377"/>
              <a:gd name="connsiteY129" fmla="*/ 71126 h 1299851"/>
              <a:gd name="connsiteX130" fmla="*/ 2238528 w 4111377"/>
              <a:gd name="connsiteY130" fmla="*/ 80651 h 1299851"/>
              <a:gd name="connsiteX131" fmla="*/ 2124228 w 4111377"/>
              <a:gd name="connsiteY131" fmla="*/ 75888 h 1299851"/>
              <a:gd name="connsiteX132" fmla="*/ 1914678 w 4111377"/>
              <a:gd name="connsiteY132" fmla="*/ 71126 h 1299851"/>
              <a:gd name="connsiteX133" fmla="*/ 1852765 w 4111377"/>
              <a:gd name="connsiteY133" fmla="*/ 66363 h 1299851"/>
              <a:gd name="connsiteX134" fmla="*/ 1824190 w 4111377"/>
              <a:gd name="connsiteY134" fmla="*/ 56838 h 1299851"/>
              <a:gd name="connsiteX135" fmla="*/ 1809903 w 4111377"/>
              <a:gd name="connsiteY135" fmla="*/ 52076 h 1299851"/>
              <a:gd name="connsiteX136" fmla="*/ 1728940 w 4111377"/>
              <a:gd name="connsiteY136" fmla="*/ 47313 h 1299851"/>
              <a:gd name="connsiteX137" fmla="*/ 1676553 w 4111377"/>
              <a:gd name="connsiteY137" fmla="*/ 42551 h 1299851"/>
              <a:gd name="connsiteX138" fmla="*/ 1614640 w 4111377"/>
              <a:gd name="connsiteY138" fmla="*/ 47313 h 1299851"/>
              <a:gd name="connsiteX139" fmla="*/ 1590828 w 4111377"/>
              <a:gd name="connsiteY139" fmla="*/ 52076 h 1299851"/>
              <a:gd name="connsiteX140" fmla="*/ 1543203 w 4111377"/>
              <a:gd name="connsiteY140" fmla="*/ 56838 h 1299851"/>
              <a:gd name="connsiteX141" fmla="*/ 1514628 w 4111377"/>
              <a:gd name="connsiteY141" fmla="*/ 61601 h 1299851"/>
              <a:gd name="connsiteX142" fmla="*/ 1486053 w 4111377"/>
              <a:gd name="connsiteY142" fmla="*/ 71126 h 1299851"/>
              <a:gd name="connsiteX143" fmla="*/ 1290790 w 4111377"/>
              <a:gd name="connsiteY143" fmla="*/ 66363 h 1299851"/>
              <a:gd name="connsiteX144" fmla="*/ 1262215 w 4111377"/>
              <a:gd name="connsiteY144" fmla="*/ 61601 h 1299851"/>
              <a:gd name="connsiteX145" fmla="*/ 1066953 w 4111377"/>
              <a:gd name="connsiteY145" fmla="*/ 66363 h 1299851"/>
              <a:gd name="connsiteX146" fmla="*/ 1043140 w 4111377"/>
              <a:gd name="connsiteY146" fmla="*/ 71126 h 1299851"/>
              <a:gd name="connsiteX147" fmla="*/ 1028853 w 4111377"/>
              <a:gd name="connsiteY147" fmla="*/ 75888 h 1299851"/>
              <a:gd name="connsiteX148" fmla="*/ 809778 w 4111377"/>
              <a:gd name="connsiteY148" fmla="*/ 71126 h 1299851"/>
              <a:gd name="connsiteX149" fmla="*/ 752628 w 4111377"/>
              <a:gd name="connsiteY149" fmla="*/ 66363 h 1299851"/>
              <a:gd name="connsiteX150" fmla="*/ 728815 w 4111377"/>
              <a:gd name="connsiteY150" fmla="*/ 61601 h 1299851"/>
              <a:gd name="connsiteX151" fmla="*/ 671665 w 4111377"/>
              <a:gd name="connsiteY151" fmla="*/ 56838 h 1299851"/>
              <a:gd name="connsiteX152" fmla="*/ 624040 w 4111377"/>
              <a:gd name="connsiteY152" fmla="*/ 47313 h 1299851"/>
              <a:gd name="connsiteX153" fmla="*/ 538315 w 4111377"/>
              <a:gd name="connsiteY153" fmla="*/ 52076 h 1299851"/>
              <a:gd name="connsiteX154" fmla="*/ 466878 w 4111377"/>
              <a:gd name="connsiteY154" fmla="*/ 61601 h 1299851"/>
              <a:gd name="connsiteX155" fmla="*/ 452590 w 4111377"/>
              <a:gd name="connsiteY155" fmla="*/ 66363 h 1299851"/>
              <a:gd name="connsiteX156" fmla="*/ 319240 w 4111377"/>
              <a:gd name="connsiteY156" fmla="*/ 61601 h 1299851"/>
              <a:gd name="connsiteX157" fmla="*/ 271615 w 4111377"/>
              <a:gd name="connsiteY157" fmla="*/ 56838 h 1299851"/>
              <a:gd name="connsiteX158" fmla="*/ 223990 w 4111377"/>
              <a:gd name="connsiteY158" fmla="*/ 47313 h 1299851"/>
              <a:gd name="connsiteX159" fmla="*/ 123978 w 4111377"/>
              <a:gd name="connsiteY159" fmla="*/ 42551 h 1299851"/>
              <a:gd name="connsiteX160" fmla="*/ 85878 w 4111377"/>
              <a:gd name="connsiteY160" fmla="*/ 47313 h 1299851"/>
              <a:gd name="connsiteX161" fmla="*/ 71590 w 4111377"/>
              <a:gd name="connsiteY161" fmla="*/ 56838 h 1299851"/>
              <a:gd name="connsiteX162" fmla="*/ 43015 w 4111377"/>
              <a:gd name="connsiteY162" fmla="*/ 66363 h 1299851"/>
              <a:gd name="connsiteX163" fmla="*/ 28728 w 4111377"/>
              <a:gd name="connsiteY163" fmla="*/ 71126 h 1299851"/>
              <a:gd name="connsiteX164" fmla="*/ 14440 w 4111377"/>
              <a:gd name="connsiteY164" fmla="*/ 75888 h 1299851"/>
              <a:gd name="connsiteX165" fmla="*/ 153 w 4111377"/>
              <a:gd name="connsiteY165" fmla="*/ 85413 h 1299851"/>
              <a:gd name="connsiteX166" fmla="*/ 23965 w 4111377"/>
              <a:gd name="connsiteY166" fmla="*/ 1204601 h 1299851"/>
              <a:gd name="connsiteX167" fmla="*/ 19203 w 4111377"/>
              <a:gd name="connsiteY167" fmla="*/ 1237938 h 1299851"/>
              <a:gd name="connsiteX0" fmla="*/ 19094 w 4111268"/>
              <a:gd name="connsiteY0" fmla="*/ 1240406 h 1302319"/>
              <a:gd name="connsiteX1" fmla="*/ 61956 w 4111268"/>
              <a:gd name="connsiteY1" fmla="*/ 1249931 h 1302319"/>
              <a:gd name="connsiteX2" fmla="*/ 76244 w 4111268"/>
              <a:gd name="connsiteY2" fmla="*/ 1259456 h 1302319"/>
              <a:gd name="connsiteX3" fmla="*/ 90531 w 4111268"/>
              <a:gd name="connsiteY3" fmla="*/ 1264219 h 1302319"/>
              <a:gd name="connsiteX4" fmla="*/ 204831 w 4111268"/>
              <a:gd name="connsiteY4" fmla="*/ 1259456 h 1302319"/>
              <a:gd name="connsiteX5" fmla="*/ 233406 w 4111268"/>
              <a:gd name="connsiteY5" fmla="*/ 1249931 h 1302319"/>
              <a:gd name="connsiteX6" fmla="*/ 247694 w 4111268"/>
              <a:gd name="connsiteY6" fmla="*/ 1245169 h 1302319"/>
              <a:gd name="connsiteX7" fmla="*/ 261981 w 4111268"/>
              <a:gd name="connsiteY7" fmla="*/ 1240406 h 1302319"/>
              <a:gd name="connsiteX8" fmla="*/ 295319 w 4111268"/>
              <a:gd name="connsiteY8" fmla="*/ 1249931 h 1302319"/>
              <a:gd name="connsiteX9" fmla="*/ 309606 w 4111268"/>
              <a:gd name="connsiteY9" fmla="*/ 1259456 h 1302319"/>
              <a:gd name="connsiteX10" fmla="*/ 519156 w 4111268"/>
              <a:gd name="connsiteY10" fmla="*/ 1259456 h 1302319"/>
              <a:gd name="connsiteX11" fmla="*/ 552494 w 4111268"/>
              <a:gd name="connsiteY11" fmla="*/ 1273744 h 1302319"/>
              <a:gd name="connsiteX12" fmla="*/ 566781 w 4111268"/>
              <a:gd name="connsiteY12" fmla="*/ 1278506 h 1302319"/>
              <a:gd name="connsiteX13" fmla="*/ 576306 w 4111268"/>
              <a:gd name="connsiteY13" fmla="*/ 1264219 h 1302319"/>
              <a:gd name="connsiteX14" fmla="*/ 614406 w 4111268"/>
              <a:gd name="connsiteY14" fmla="*/ 1273744 h 1302319"/>
              <a:gd name="connsiteX15" fmla="*/ 628694 w 4111268"/>
              <a:gd name="connsiteY15" fmla="*/ 1288031 h 1302319"/>
              <a:gd name="connsiteX16" fmla="*/ 642981 w 4111268"/>
              <a:gd name="connsiteY16" fmla="*/ 1292794 h 1302319"/>
              <a:gd name="connsiteX17" fmla="*/ 657269 w 4111268"/>
              <a:gd name="connsiteY17" fmla="*/ 1302319 h 1302319"/>
              <a:gd name="connsiteX18" fmla="*/ 719181 w 4111268"/>
              <a:gd name="connsiteY18" fmla="*/ 1297556 h 1302319"/>
              <a:gd name="connsiteX19" fmla="*/ 733469 w 4111268"/>
              <a:gd name="connsiteY19" fmla="*/ 1292794 h 1302319"/>
              <a:gd name="connsiteX20" fmla="*/ 752519 w 4111268"/>
              <a:gd name="connsiteY20" fmla="*/ 1288031 h 1302319"/>
              <a:gd name="connsiteX21" fmla="*/ 766806 w 4111268"/>
              <a:gd name="connsiteY21" fmla="*/ 1283269 h 1302319"/>
              <a:gd name="connsiteX22" fmla="*/ 838244 w 4111268"/>
              <a:gd name="connsiteY22" fmla="*/ 1278506 h 1302319"/>
              <a:gd name="connsiteX23" fmla="*/ 876344 w 4111268"/>
              <a:gd name="connsiteY23" fmla="*/ 1273744 h 1302319"/>
              <a:gd name="connsiteX24" fmla="*/ 904919 w 4111268"/>
              <a:gd name="connsiteY24" fmla="*/ 1264219 h 1302319"/>
              <a:gd name="connsiteX25" fmla="*/ 919206 w 4111268"/>
              <a:gd name="connsiteY25" fmla="*/ 1259456 h 1302319"/>
              <a:gd name="connsiteX26" fmla="*/ 1081131 w 4111268"/>
              <a:gd name="connsiteY26" fmla="*/ 1268981 h 1302319"/>
              <a:gd name="connsiteX27" fmla="*/ 1095419 w 4111268"/>
              <a:gd name="connsiteY27" fmla="*/ 1273744 h 1302319"/>
              <a:gd name="connsiteX28" fmla="*/ 1109706 w 4111268"/>
              <a:gd name="connsiteY28" fmla="*/ 1283269 h 1302319"/>
              <a:gd name="connsiteX29" fmla="*/ 1214481 w 4111268"/>
              <a:gd name="connsiteY29" fmla="*/ 1278506 h 1302319"/>
              <a:gd name="connsiteX30" fmla="*/ 1257344 w 4111268"/>
              <a:gd name="connsiteY30" fmla="*/ 1259456 h 1302319"/>
              <a:gd name="connsiteX31" fmla="*/ 1285919 w 4111268"/>
              <a:gd name="connsiteY31" fmla="*/ 1254694 h 1302319"/>
              <a:gd name="connsiteX32" fmla="*/ 1500231 w 4111268"/>
              <a:gd name="connsiteY32" fmla="*/ 1259456 h 1302319"/>
              <a:gd name="connsiteX33" fmla="*/ 1543094 w 4111268"/>
              <a:gd name="connsiteY33" fmla="*/ 1273744 h 1302319"/>
              <a:gd name="connsiteX34" fmla="*/ 1557381 w 4111268"/>
              <a:gd name="connsiteY34" fmla="*/ 1278506 h 1302319"/>
              <a:gd name="connsiteX35" fmla="*/ 1590719 w 4111268"/>
              <a:gd name="connsiteY35" fmla="*/ 1273744 h 1302319"/>
              <a:gd name="connsiteX36" fmla="*/ 1605006 w 4111268"/>
              <a:gd name="connsiteY36" fmla="*/ 1268981 h 1302319"/>
              <a:gd name="connsiteX37" fmla="*/ 1628819 w 4111268"/>
              <a:gd name="connsiteY37" fmla="*/ 1264219 h 1302319"/>
              <a:gd name="connsiteX38" fmla="*/ 1800269 w 4111268"/>
              <a:gd name="connsiteY38" fmla="*/ 1268981 h 1302319"/>
              <a:gd name="connsiteX39" fmla="*/ 1857419 w 4111268"/>
              <a:gd name="connsiteY39" fmla="*/ 1273744 h 1302319"/>
              <a:gd name="connsiteX40" fmla="*/ 1905044 w 4111268"/>
              <a:gd name="connsiteY40" fmla="*/ 1288031 h 1302319"/>
              <a:gd name="connsiteX41" fmla="*/ 1919331 w 4111268"/>
              <a:gd name="connsiteY41" fmla="*/ 1292794 h 1302319"/>
              <a:gd name="connsiteX42" fmla="*/ 1933619 w 4111268"/>
              <a:gd name="connsiteY42" fmla="*/ 1302319 h 1302319"/>
              <a:gd name="connsiteX43" fmla="*/ 1986006 w 4111268"/>
              <a:gd name="connsiteY43" fmla="*/ 1292794 h 1302319"/>
              <a:gd name="connsiteX44" fmla="*/ 2000294 w 4111268"/>
              <a:gd name="connsiteY44" fmla="*/ 1283269 h 1302319"/>
              <a:gd name="connsiteX45" fmla="*/ 2014581 w 4111268"/>
              <a:gd name="connsiteY45" fmla="*/ 1278506 h 1302319"/>
              <a:gd name="connsiteX46" fmla="*/ 2043156 w 4111268"/>
              <a:gd name="connsiteY46" fmla="*/ 1259456 h 1302319"/>
              <a:gd name="connsiteX47" fmla="*/ 2090781 w 4111268"/>
              <a:gd name="connsiteY47" fmla="*/ 1249931 h 1302319"/>
              <a:gd name="connsiteX48" fmla="*/ 2147931 w 4111268"/>
              <a:gd name="connsiteY48" fmla="*/ 1254694 h 1302319"/>
              <a:gd name="connsiteX49" fmla="*/ 2233656 w 4111268"/>
              <a:gd name="connsiteY49" fmla="*/ 1259456 h 1302319"/>
              <a:gd name="connsiteX50" fmla="*/ 2257469 w 4111268"/>
              <a:gd name="connsiteY50" fmla="*/ 1264219 h 1302319"/>
              <a:gd name="connsiteX51" fmla="*/ 2290806 w 4111268"/>
              <a:gd name="connsiteY51" fmla="*/ 1268981 h 1302319"/>
              <a:gd name="connsiteX52" fmla="*/ 2371769 w 4111268"/>
              <a:gd name="connsiteY52" fmla="*/ 1268981 h 1302319"/>
              <a:gd name="connsiteX53" fmla="*/ 2433681 w 4111268"/>
              <a:gd name="connsiteY53" fmla="*/ 1273744 h 1302319"/>
              <a:gd name="connsiteX54" fmla="*/ 2571794 w 4111268"/>
              <a:gd name="connsiteY54" fmla="*/ 1273744 h 1302319"/>
              <a:gd name="connsiteX55" fmla="*/ 2614656 w 4111268"/>
              <a:gd name="connsiteY55" fmla="*/ 1259456 h 1302319"/>
              <a:gd name="connsiteX56" fmla="*/ 2628944 w 4111268"/>
              <a:gd name="connsiteY56" fmla="*/ 1254694 h 1302319"/>
              <a:gd name="connsiteX57" fmla="*/ 2643231 w 4111268"/>
              <a:gd name="connsiteY57" fmla="*/ 1249931 h 1302319"/>
              <a:gd name="connsiteX58" fmla="*/ 2986131 w 4111268"/>
              <a:gd name="connsiteY58" fmla="*/ 1259456 h 1302319"/>
              <a:gd name="connsiteX59" fmla="*/ 3081381 w 4111268"/>
              <a:gd name="connsiteY59" fmla="*/ 1254694 h 1302319"/>
              <a:gd name="connsiteX60" fmla="*/ 3238544 w 4111268"/>
              <a:gd name="connsiteY60" fmla="*/ 1259456 h 1302319"/>
              <a:gd name="connsiteX61" fmla="*/ 3252831 w 4111268"/>
              <a:gd name="connsiteY61" fmla="*/ 1264219 h 1302319"/>
              <a:gd name="connsiteX62" fmla="*/ 3295694 w 4111268"/>
              <a:gd name="connsiteY62" fmla="*/ 1273744 h 1302319"/>
              <a:gd name="connsiteX63" fmla="*/ 3309981 w 4111268"/>
              <a:gd name="connsiteY63" fmla="*/ 1278506 h 1302319"/>
              <a:gd name="connsiteX64" fmla="*/ 3400469 w 4111268"/>
              <a:gd name="connsiteY64" fmla="*/ 1283269 h 1302319"/>
              <a:gd name="connsiteX65" fmla="*/ 3433806 w 4111268"/>
              <a:gd name="connsiteY65" fmla="*/ 1278506 h 1302319"/>
              <a:gd name="connsiteX66" fmla="*/ 3462381 w 4111268"/>
              <a:gd name="connsiteY66" fmla="*/ 1268981 h 1302319"/>
              <a:gd name="connsiteX67" fmla="*/ 3505244 w 4111268"/>
              <a:gd name="connsiteY67" fmla="*/ 1254694 h 1302319"/>
              <a:gd name="connsiteX68" fmla="*/ 3543344 w 4111268"/>
              <a:gd name="connsiteY68" fmla="*/ 1249931 h 1302319"/>
              <a:gd name="connsiteX69" fmla="*/ 3700506 w 4111268"/>
              <a:gd name="connsiteY69" fmla="*/ 1254694 h 1302319"/>
              <a:gd name="connsiteX70" fmla="*/ 3729081 w 4111268"/>
              <a:gd name="connsiteY70" fmla="*/ 1264219 h 1302319"/>
              <a:gd name="connsiteX71" fmla="*/ 3752894 w 4111268"/>
              <a:gd name="connsiteY71" fmla="*/ 1268981 h 1302319"/>
              <a:gd name="connsiteX72" fmla="*/ 3819569 w 4111268"/>
              <a:gd name="connsiteY72" fmla="*/ 1254694 h 1302319"/>
              <a:gd name="connsiteX73" fmla="*/ 3938631 w 4111268"/>
              <a:gd name="connsiteY73" fmla="*/ 1249931 h 1302319"/>
              <a:gd name="connsiteX74" fmla="*/ 3967206 w 4111268"/>
              <a:gd name="connsiteY74" fmla="*/ 1235644 h 1302319"/>
              <a:gd name="connsiteX75" fmla="*/ 3991019 w 4111268"/>
              <a:gd name="connsiteY75" fmla="*/ 1216594 h 1302319"/>
              <a:gd name="connsiteX76" fmla="*/ 4005306 w 4111268"/>
              <a:gd name="connsiteY76" fmla="*/ 1207069 h 1302319"/>
              <a:gd name="connsiteX77" fmla="*/ 4019594 w 4111268"/>
              <a:gd name="connsiteY77" fmla="*/ 1202306 h 1302319"/>
              <a:gd name="connsiteX78" fmla="*/ 4024356 w 4111268"/>
              <a:gd name="connsiteY78" fmla="*/ 1149919 h 1302319"/>
              <a:gd name="connsiteX79" fmla="*/ 4029119 w 4111268"/>
              <a:gd name="connsiteY79" fmla="*/ 1135631 h 1302319"/>
              <a:gd name="connsiteX80" fmla="*/ 4043406 w 4111268"/>
              <a:gd name="connsiteY80" fmla="*/ 1126106 h 1302319"/>
              <a:gd name="connsiteX81" fmla="*/ 4057694 w 4111268"/>
              <a:gd name="connsiteY81" fmla="*/ 1121344 h 1302319"/>
              <a:gd name="connsiteX82" fmla="*/ 4091031 w 4111268"/>
              <a:gd name="connsiteY82" fmla="*/ 1073719 h 1302319"/>
              <a:gd name="connsiteX83" fmla="*/ 4086269 w 4111268"/>
              <a:gd name="connsiteY83" fmla="*/ 1030856 h 1302319"/>
              <a:gd name="connsiteX84" fmla="*/ 4081506 w 4111268"/>
              <a:gd name="connsiteY84" fmla="*/ 1016569 h 1302319"/>
              <a:gd name="connsiteX85" fmla="*/ 4076744 w 4111268"/>
              <a:gd name="connsiteY85" fmla="*/ 997519 h 1302319"/>
              <a:gd name="connsiteX86" fmla="*/ 4071981 w 4111268"/>
              <a:gd name="connsiteY86" fmla="*/ 959419 h 1302319"/>
              <a:gd name="connsiteX87" fmla="*/ 4086269 w 4111268"/>
              <a:gd name="connsiteY87" fmla="*/ 897506 h 1302319"/>
              <a:gd name="connsiteX88" fmla="*/ 4091031 w 4111268"/>
              <a:gd name="connsiteY88" fmla="*/ 883219 h 1302319"/>
              <a:gd name="connsiteX89" fmla="*/ 4076744 w 4111268"/>
              <a:gd name="connsiteY89" fmla="*/ 849881 h 1302319"/>
              <a:gd name="connsiteX90" fmla="*/ 4062456 w 4111268"/>
              <a:gd name="connsiteY90" fmla="*/ 821306 h 1302319"/>
              <a:gd name="connsiteX91" fmla="*/ 4071981 w 4111268"/>
              <a:gd name="connsiteY91" fmla="*/ 673669 h 1302319"/>
              <a:gd name="connsiteX92" fmla="*/ 4081506 w 4111268"/>
              <a:gd name="connsiteY92" fmla="*/ 578419 h 1302319"/>
              <a:gd name="connsiteX93" fmla="*/ 4076744 w 4111268"/>
              <a:gd name="connsiteY93" fmla="*/ 521269 h 1302319"/>
              <a:gd name="connsiteX94" fmla="*/ 4076744 w 4111268"/>
              <a:gd name="connsiteY94" fmla="*/ 445069 h 1302319"/>
              <a:gd name="connsiteX95" fmla="*/ 4086269 w 4111268"/>
              <a:gd name="connsiteY95" fmla="*/ 430781 h 1302319"/>
              <a:gd name="connsiteX96" fmla="*/ 4091031 w 4111268"/>
              <a:gd name="connsiteY96" fmla="*/ 416494 h 1302319"/>
              <a:gd name="connsiteX97" fmla="*/ 4081506 w 4111268"/>
              <a:gd name="connsiteY97" fmla="*/ 364106 h 1302319"/>
              <a:gd name="connsiteX98" fmla="*/ 4062456 w 4111268"/>
              <a:gd name="connsiteY98" fmla="*/ 335531 h 1302319"/>
              <a:gd name="connsiteX99" fmla="*/ 4071981 w 4111268"/>
              <a:gd name="connsiteY99" fmla="*/ 292669 h 1302319"/>
              <a:gd name="connsiteX100" fmla="*/ 4091031 w 4111268"/>
              <a:gd name="connsiteY100" fmla="*/ 264094 h 1302319"/>
              <a:gd name="connsiteX101" fmla="*/ 4095794 w 4111268"/>
              <a:gd name="connsiteY101" fmla="*/ 249806 h 1302319"/>
              <a:gd name="connsiteX102" fmla="*/ 4105319 w 4111268"/>
              <a:gd name="connsiteY102" fmla="*/ 235519 h 1302319"/>
              <a:gd name="connsiteX103" fmla="*/ 4105319 w 4111268"/>
              <a:gd name="connsiteY103" fmla="*/ 145031 h 1302319"/>
              <a:gd name="connsiteX104" fmla="*/ 4091031 w 4111268"/>
              <a:gd name="connsiteY104" fmla="*/ 116456 h 1302319"/>
              <a:gd name="connsiteX105" fmla="*/ 4071981 w 4111268"/>
              <a:gd name="connsiteY105" fmla="*/ 102169 h 1302319"/>
              <a:gd name="connsiteX106" fmla="*/ 4043406 w 4111268"/>
              <a:gd name="connsiteY106" fmla="*/ 83119 h 1302319"/>
              <a:gd name="connsiteX107" fmla="*/ 4029119 w 4111268"/>
              <a:gd name="connsiteY107" fmla="*/ 73594 h 1302319"/>
              <a:gd name="connsiteX108" fmla="*/ 3962444 w 4111268"/>
              <a:gd name="connsiteY108" fmla="*/ 59306 h 1302319"/>
              <a:gd name="connsiteX109" fmla="*/ 3786231 w 4111268"/>
              <a:gd name="connsiteY109" fmla="*/ 64069 h 1302319"/>
              <a:gd name="connsiteX110" fmla="*/ 3771944 w 4111268"/>
              <a:gd name="connsiteY110" fmla="*/ 68831 h 1302319"/>
              <a:gd name="connsiteX111" fmla="*/ 3733844 w 4111268"/>
              <a:gd name="connsiteY111" fmla="*/ 78356 h 1302319"/>
              <a:gd name="connsiteX112" fmla="*/ 3657644 w 4111268"/>
              <a:gd name="connsiteY112" fmla="*/ 73594 h 1302319"/>
              <a:gd name="connsiteX113" fmla="*/ 3614781 w 4111268"/>
              <a:gd name="connsiteY113" fmla="*/ 59306 h 1302319"/>
              <a:gd name="connsiteX114" fmla="*/ 3571919 w 4111268"/>
              <a:gd name="connsiteY114" fmla="*/ 45019 h 1302319"/>
              <a:gd name="connsiteX115" fmla="*/ 3538581 w 4111268"/>
              <a:gd name="connsiteY115" fmla="*/ 40256 h 1302319"/>
              <a:gd name="connsiteX116" fmla="*/ 3490956 w 4111268"/>
              <a:gd name="connsiteY116" fmla="*/ 40256 h 1302319"/>
              <a:gd name="connsiteX117" fmla="*/ 3476669 w 4111268"/>
              <a:gd name="connsiteY117" fmla="*/ 49781 h 1302319"/>
              <a:gd name="connsiteX118" fmla="*/ 3400469 w 4111268"/>
              <a:gd name="connsiteY118" fmla="*/ 68831 h 1302319"/>
              <a:gd name="connsiteX119" fmla="*/ 3143294 w 4111268"/>
              <a:gd name="connsiteY119" fmla="*/ 73594 h 1302319"/>
              <a:gd name="connsiteX120" fmla="*/ 3019469 w 4111268"/>
              <a:gd name="connsiteY120" fmla="*/ 64069 h 1302319"/>
              <a:gd name="connsiteX121" fmla="*/ 2990894 w 4111268"/>
              <a:gd name="connsiteY121" fmla="*/ 54544 h 1302319"/>
              <a:gd name="connsiteX122" fmla="*/ 2976606 w 4111268"/>
              <a:gd name="connsiteY122" fmla="*/ 49781 h 1302319"/>
              <a:gd name="connsiteX123" fmla="*/ 2928981 w 4111268"/>
              <a:gd name="connsiteY123" fmla="*/ 59306 h 1302319"/>
              <a:gd name="connsiteX124" fmla="*/ 2905169 w 4111268"/>
              <a:gd name="connsiteY124" fmla="*/ 64069 h 1302319"/>
              <a:gd name="connsiteX125" fmla="*/ 2709906 w 4111268"/>
              <a:gd name="connsiteY125" fmla="*/ 68831 h 1302319"/>
              <a:gd name="connsiteX126" fmla="*/ 2595606 w 4111268"/>
              <a:gd name="connsiteY126" fmla="*/ 64069 h 1302319"/>
              <a:gd name="connsiteX127" fmla="*/ 2581319 w 4111268"/>
              <a:gd name="connsiteY127" fmla="*/ 59306 h 1302319"/>
              <a:gd name="connsiteX128" fmla="*/ 2452731 w 4111268"/>
              <a:gd name="connsiteY128" fmla="*/ 68831 h 1302319"/>
              <a:gd name="connsiteX129" fmla="*/ 2362244 w 4111268"/>
              <a:gd name="connsiteY129" fmla="*/ 73594 h 1302319"/>
              <a:gd name="connsiteX130" fmla="*/ 2238419 w 4111268"/>
              <a:gd name="connsiteY130" fmla="*/ 83119 h 1302319"/>
              <a:gd name="connsiteX131" fmla="*/ 2124119 w 4111268"/>
              <a:gd name="connsiteY131" fmla="*/ 78356 h 1302319"/>
              <a:gd name="connsiteX132" fmla="*/ 1914569 w 4111268"/>
              <a:gd name="connsiteY132" fmla="*/ 73594 h 1302319"/>
              <a:gd name="connsiteX133" fmla="*/ 1852656 w 4111268"/>
              <a:gd name="connsiteY133" fmla="*/ 68831 h 1302319"/>
              <a:gd name="connsiteX134" fmla="*/ 1824081 w 4111268"/>
              <a:gd name="connsiteY134" fmla="*/ 59306 h 1302319"/>
              <a:gd name="connsiteX135" fmla="*/ 1809794 w 4111268"/>
              <a:gd name="connsiteY135" fmla="*/ 54544 h 1302319"/>
              <a:gd name="connsiteX136" fmla="*/ 1728831 w 4111268"/>
              <a:gd name="connsiteY136" fmla="*/ 49781 h 1302319"/>
              <a:gd name="connsiteX137" fmla="*/ 1676444 w 4111268"/>
              <a:gd name="connsiteY137" fmla="*/ 45019 h 1302319"/>
              <a:gd name="connsiteX138" fmla="*/ 1614531 w 4111268"/>
              <a:gd name="connsiteY138" fmla="*/ 49781 h 1302319"/>
              <a:gd name="connsiteX139" fmla="*/ 1590719 w 4111268"/>
              <a:gd name="connsiteY139" fmla="*/ 54544 h 1302319"/>
              <a:gd name="connsiteX140" fmla="*/ 1543094 w 4111268"/>
              <a:gd name="connsiteY140" fmla="*/ 59306 h 1302319"/>
              <a:gd name="connsiteX141" fmla="*/ 1514519 w 4111268"/>
              <a:gd name="connsiteY141" fmla="*/ 64069 h 1302319"/>
              <a:gd name="connsiteX142" fmla="*/ 1485944 w 4111268"/>
              <a:gd name="connsiteY142" fmla="*/ 73594 h 1302319"/>
              <a:gd name="connsiteX143" fmla="*/ 1290681 w 4111268"/>
              <a:gd name="connsiteY143" fmla="*/ 68831 h 1302319"/>
              <a:gd name="connsiteX144" fmla="*/ 1262106 w 4111268"/>
              <a:gd name="connsiteY144" fmla="*/ 64069 h 1302319"/>
              <a:gd name="connsiteX145" fmla="*/ 1066844 w 4111268"/>
              <a:gd name="connsiteY145" fmla="*/ 68831 h 1302319"/>
              <a:gd name="connsiteX146" fmla="*/ 1043031 w 4111268"/>
              <a:gd name="connsiteY146" fmla="*/ 73594 h 1302319"/>
              <a:gd name="connsiteX147" fmla="*/ 1028744 w 4111268"/>
              <a:gd name="connsiteY147" fmla="*/ 78356 h 1302319"/>
              <a:gd name="connsiteX148" fmla="*/ 809669 w 4111268"/>
              <a:gd name="connsiteY148" fmla="*/ 73594 h 1302319"/>
              <a:gd name="connsiteX149" fmla="*/ 752519 w 4111268"/>
              <a:gd name="connsiteY149" fmla="*/ 68831 h 1302319"/>
              <a:gd name="connsiteX150" fmla="*/ 728706 w 4111268"/>
              <a:gd name="connsiteY150" fmla="*/ 64069 h 1302319"/>
              <a:gd name="connsiteX151" fmla="*/ 671556 w 4111268"/>
              <a:gd name="connsiteY151" fmla="*/ 59306 h 1302319"/>
              <a:gd name="connsiteX152" fmla="*/ 623931 w 4111268"/>
              <a:gd name="connsiteY152" fmla="*/ 49781 h 1302319"/>
              <a:gd name="connsiteX153" fmla="*/ 538206 w 4111268"/>
              <a:gd name="connsiteY153" fmla="*/ 54544 h 1302319"/>
              <a:gd name="connsiteX154" fmla="*/ 466769 w 4111268"/>
              <a:gd name="connsiteY154" fmla="*/ 64069 h 1302319"/>
              <a:gd name="connsiteX155" fmla="*/ 452481 w 4111268"/>
              <a:gd name="connsiteY155" fmla="*/ 68831 h 1302319"/>
              <a:gd name="connsiteX156" fmla="*/ 319131 w 4111268"/>
              <a:gd name="connsiteY156" fmla="*/ 64069 h 1302319"/>
              <a:gd name="connsiteX157" fmla="*/ 271506 w 4111268"/>
              <a:gd name="connsiteY157" fmla="*/ 59306 h 1302319"/>
              <a:gd name="connsiteX158" fmla="*/ 223881 w 4111268"/>
              <a:gd name="connsiteY158" fmla="*/ 49781 h 1302319"/>
              <a:gd name="connsiteX159" fmla="*/ 123869 w 4111268"/>
              <a:gd name="connsiteY159" fmla="*/ 45019 h 1302319"/>
              <a:gd name="connsiteX160" fmla="*/ 85769 w 4111268"/>
              <a:gd name="connsiteY160" fmla="*/ 49781 h 1302319"/>
              <a:gd name="connsiteX161" fmla="*/ 71481 w 4111268"/>
              <a:gd name="connsiteY161" fmla="*/ 59306 h 1302319"/>
              <a:gd name="connsiteX162" fmla="*/ 42906 w 4111268"/>
              <a:gd name="connsiteY162" fmla="*/ 68831 h 1302319"/>
              <a:gd name="connsiteX163" fmla="*/ 28619 w 4111268"/>
              <a:gd name="connsiteY163" fmla="*/ 73594 h 1302319"/>
              <a:gd name="connsiteX164" fmla="*/ 14331 w 4111268"/>
              <a:gd name="connsiteY164" fmla="*/ 78356 h 1302319"/>
              <a:gd name="connsiteX165" fmla="*/ 44 w 4111268"/>
              <a:gd name="connsiteY165" fmla="*/ 87881 h 1302319"/>
              <a:gd name="connsiteX166" fmla="*/ 19094 w 4111268"/>
              <a:gd name="connsiteY166" fmla="*/ 1240406 h 1302319"/>
              <a:gd name="connsiteX0" fmla="*/ 6059 w 4098233"/>
              <a:gd name="connsiteY0" fmla="*/ 1249372 h 1311285"/>
              <a:gd name="connsiteX1" fmla="*/ 48921 w 4098233"/>
              <a:gd name="connsiteY1" fmla="*/ 1258897 h 1311285"/>
              <a:gd name="connsiteX2" fmla="*/ 63209 w 4098233"/>
              <a:gd name="connsiteY2" fmla="*/ 1268422 h 1311285"/>
              <a:gd name="connsiteX3" fmla="*/ 77496 w 4098233"/>
              <a:gd name="connsiteY3" fmla="*/ 1273185 h 1311285"/>
              <a:gd name="connsiteX4" fmla="*/ 191796 w 4098233"/>
              <a:gd name="connsiteY4" fmla="*/ 1268422 h 1311285"/>
              <a:gd name="connsiteX5" fmla="*/ 220371 w 4098233"/>
              <a:gd name="connsiteY5" fmla="*/ 1258897 h 1311285"/>
              <a:gd name="connsiteX6" fmla="*/ 234659 w 4098233"/>
              <a:gd name="connsiteY6" fmla="*/ 1254135 h 1311285"/>
              <a:gd name="connsiteX7" fmla="*/ 248946 w 4098233"/>
              <a:gd name="connsiteY7" fmla="*/ 1249372 h 1311285"/>
              <a:gd name="connsiteX8" fmla="*/ 282284 w 4098233"/>
              <a:gd name="connsiteY8" fmla="*/ 1258897 h 1311285"/>
              <a:gd name="connsiteX9" fmla="*/ 296571 w 4098233"/>
              <a:gd name="connsiteY9" fmla="*/ 1268422 h 1311285"/>
              <a:gd name="connsiteX10" fmla="*/ 506121 w 4098233"/>
              <a:gd name="connsiteY10" fmla="*/ 1268422 h 1311285"/>
              <a:gd name="connsiteX11" fmla="*/ 539459 w 4098233"/>
              <a:gd name="connsiteY11" fmla="*/ 1282710 h 1311285"/>
              <a:gd name="connsiteX12" fmla="*/ 553746 w 4098233"/>
              <a:gd name="connsiteY12" fmla="*/ 1287472 h 1311285"/>
              <a:gd name="connsiteX13" fmla="*/ 563271 w 4098233"/>
              <a:gd name="connsiteY13" fmla="*/ 1273185 h 1311285"/>
              <a:gd name="connsiteX14" fmla="*/ 601371 w 4098233"/>
              <a:gd name="connsiteY14" fmla="*/ 1282710 h 1311285"/>
              <a:gd name="connsiteX15" fmla="*/ 615659 w 4098233"/>
              <a:gd name="connsiteY15" fmla="*/ 1296997 h 1311285"/>
              <a:gd name="connsiteX16" fmla="*/ 629946 w 4098233"/>
              <a:gd name="connsiteY16" fmla="*/ 1301760 h 1311285"/>
              <a:gd name="connsiteX17" fmla="*/ 644234 w 4098233"/>
              <a:gd name="connsiteY17" fmla="*/ 1311285 h 1311285"/>
              <a:gd name="connsiteX18" fmla="*/ 706146 w 4098233"/>
              <a:gd name="connsiteY18" fmla="*/ 1306522 h 1311285"/>
              <a:gd name="connsiteX19" fmla="*/ 720434 w 4098233"/>
              <a:gd name="connsiteY19" fmla="*/ 1301760 h 1311285"/>
              <a:gd name="connsiteX20" fmla="*/ 739484 w 4098233"/>
              <a:gd name="connsiteY20" fmla="*/ 1296997 h 1311285"/>
              <a:gd name="connsiteX21" fmla="*/ 753771 w 4098233"/>
              <a:gd name="connsiteY21" fmla="*/ 1292235 h 1311285"/>
              <a:gd name="connsiteX22" fmla="*/ 825209 w 4098233"/>
              <a:gd name="connsiteY22" fmla="*/ 1287472 h 1311285"/>
              <a:gd name="connsiteX23" fmla="*/ 863309 w 4098233"/>
              <a:gd name="connsiteY23" fmla="*/ 1282710 h 1311285"/>
              <a:gd name="connsiteX24" fmla="*/ 891884 w 4098233"/>
              <a:gd name="connsiteY24" fmla="*/ 1273185 h 1311285"/>
              <a:gd name="connsiteX25" fmla="*/ 906171 w 4098233"/>
              <a:gd name="connsiteY25" fmla="*/ 1268422 h 1311285"/>
              <a:gd name="connsiteX26" fmla="*/ 1068096 w 4098233"/>
              <a:gd name="connsiteY26" fmla="*/ 1277947 h 1311285"/>
              <a:gd name="connsiteX27" fmla="*/ 1082384 w 4098233"/>
              <a:gd name="connsiteY27" fmla="*/ 1282710 h 1311285"/>
              <a:gd name="connsiteX28" fmla="*/ 1096671 w 4098233"/>
              <a:gd name="connsiteY28" fmla="*/ 1292235 h 1311285"/>
              <a:gd name="connsiteX29" fmla="*/ 1201446 w 4098233"/>
              <a:gd name="connsiteY29" fmla="*/ 1287472 h 1311285"/>
              <a:gd name="connsiteX30" fmla="*/ 1244309 w 4098233"/>
              <a:gd name="connsiteY30" fmla="*/ 1268422 h 1311285"/>
              <a:gd name="connsiteX31" fmla="*/ 1272884 w 4098233"/>
              <a:gd name="connsiteY31" fmla="*/ 1263660 h 1311285"/>
              <a:gd name="connsiteX32" fmla="*/ 1487196 w 4098233"/>
              <a:gd name="connsiteY32" fmla="*/ 1268422 h 1311285"/>
              <a:gd name="connsiteX33" fmla="*/ 1530059 w 4098233"/>
              <a:gd name="connsiteY33" fmla="*/ 1282710 h 1311285"/>
              <a:gd name="connsiteX34" fmla="*/ 1544346 w 4098233"/>
              <a:gd name="connsiteY34" fmla="*/ 1287472 h 1311285"/>
              <a:gd name="connsiteX35" fmla="*/ 1577684 w 4098233"/>
              <a:gd name="connsiteY35" fmla="*/ 1282710 h 1311285"/>
              <a:gd name="connsiteX36" fmla="*/ 1591971 w 4098233"/>
              <a:gd name="connsiteY36" fmla="*/ 1277947 h 1311285"/>
              <a:gd name="connsiteX37" fmla="*/ 1615784 w 4098233"/>
              <a:gd name="connsiteY37" fmla="*/ 1273185 h 1311285"/>
              <a:gd name="connsiteX38" fmla="*/ 1787234 w 4098233"/>
              <a:gd name="connsiteY38" fmla="*/ 1277947 h 1311285"/>
              <a:gd name="connsiteX39" fmla="*/ 1844384 w 4098233"/>
              <a:gd name="connsiteY39" fmla="*/ 1282710 h 1311285"/>
              <a:gd name="connsiteX40" fmla="*/ 1892009 w 4098233"/>
              <a:gd name="connsiteY40" fmla="*/ 1296997 h 1311285"/>
              <a:gd name="connsiteX41" fmla="*/ 1906296 w 4098233"/>
              <a:gd name="connsiteY41" fmla="*/ 1301760 h 1311285"/>
              <a:gd name="connsiteX42" fmla="*/ 1920584 w 4098233"/>
              <a:gd name="connsiteY42" fmla="*/ 1311285 h 1311285"/>
              <a:gd name="connsiteX43" fmla="*/ 1972971 w 4098233"/>
              <a:gd name="connsiteY43" fmla="*/ 1301760 h 1311285"/>
              <a:gd name="connsiteX44" fmla="*/ 1987259 w 4098233"/>
              <a:gd name="connsiteY44" fmla="*/ 1292235 h 1311285"/>
              <a:gd name="connsiteX45" fmla="*/ 2001546 w 4098233"/>
              <a:gd name="connsiteY45" fmla="*/ 1287472 h 1311285"/>
              <a:gd name="connsiteX46" fmla="*/ 2030121 w 4098233"/>
              <a:gd name="connsiteY46" fmla="*/ 1268422 h 1311285"/>
              <a:gd name="connsiteX47" fmla="*/ 2077746 w 4098233"/>
              <a:gd name="connsiteY47" fmla="*/ 1258897 h 1311285"/>
              <a:gd name="connsiteX48" fmla="*/ 2134896 w 4098233"/>
              <a:gd name="connsiteY48" fmla="*/ 1263660 h 1311285"/>
              <a:gd name="connsiteX49" fmla="*/ 2220621 w 4098233"/>
              <a:gd name="connsiteY49" fmla="*/ 1268422 h 1311285"/>
              <a:gd name="connsiteX50" fmla="*/ 2244434 w 4098233"/>
              <a:gd name="connsiteY50" fmla="*/ 1273185 h 1311285"/>
              <a:gd name="connsiteX51" fmla="*/ 2277771 w 4098233"/>
              <a:gd name="connsiteY51" fmla="*/ 1277947 h 1311285"/>
              <a:gd name="connsiteX52" fmla="*/ 2358734 w 4098233"/>
              <a:gd name="connsiteY52" fmla="*/ 1277947 h 1311285"/>
              <a:gd name="connsiteX53" fmla="*/ 2420646 w 4098233"/>
              <a:gd name="connsiteY53" fmla="*/ 1282710 h 1311285"/>
              <a:gd name="connsiteX54" fmla="*/ 2558759 w 4098233"/>
              <a:gd name="connsiteY54" fmla="*/ 1282710 h 1311285"/>
              <a:gd name="connsiteX55" fmla="*/ 2601621 w 4098233"/>
              <a:gd name="connsiteY55" fmla="*/ 1268422 h 1311285"/>
              <a:gd name="connsiteX56" fmla="*/ 2615909 w 4098233"/>
              <a:gd name="connsiteY56" fmla="*/ 1263660 h 1311285"/>
              <a:gd name="connsiteX57" fmla="*/ 2630196 w 4098233"/>
              <a:gd name="connsiteY57" fmla="*/ 1258897 h 1311285"/>
              <a:gd name="connsiteX58" fmla="*/ 2973096 w 4098233"/>
              <a:gd name="connsiteY58" fmla="*/ 1268422 h 1311285"/>
              <a:gd name="connsiteX59" fmla="*/ 3068346 w 4098233"/>
              <a:gd name="connsiteY59" fmla="*/ 1263660 h 1311285"/>
              <a:gd name="connsiteX60" fmla="*/ 3225509 w 4098233"/>
              <a:gd name="connsiteY60" fmla="*/ 1268422 h 1311285"/>
              <a:gd name="connsiteX61" fmla="*/ 3239796 w 4098233"/>
              <a:gd name="connsiteY61" fmla="*/ 1273185 h 1311285"/>
              <a:gd name="connsiteX62" fmla="*/ 3282659 w 4098233"/>
              <a:gd name="connsiteY62" fmla="*/ 1282710 h 1311285"/>
              <a:gd name="connsiteX63" fmla="*/ 3296946 w 4098233"/>
              <a:gd name="connsiteY63" fmla="*/ 1287472 h 1311285"/>
              <a:gd name="connsiteX64" fmla="*/ 3387434 w 4098233"/>
              <a:gd name="connsiteY64" fmla="*/ 1292235 h 1311285"/>
              <a:gd name="connsiteX65" fmla="*/ 3420771 w 4098233"/>
              <a:gd name="connsiteY65" fmla="*/ 1287472 h 1311285"/>
              <a:gd name="connsiteX66" fmla="*/ 3449346 w 4098233"/>
              <a:gd name="connsiteY66" fmla="*/ 1277947 h 1311285"/>
              <a:gd name="connsiteX67" fmla="*/ 3492209 w 4098233"/>
              <a:gd name="connsiteY67" fmla="*/ 1263660 h 1311285"/>
              <a:gd name="connsiteX68" fmla="*/ 3530309 w 4098233"/>
              <a:gd name="connsiteY68" fmla="*/ 1258897 h 1311285"/>
              <a:gd name="connsiteX69" fmla="*/ 3687471 w 4098233"/>
              <a:gd name="connsiteY69" fmla="*/ 1263660 h 1311285"/>
              <a:gd name="connsiteX70" fmla="*/ 3716046 w 4098233"/>
              <a:gd name="connsiteY70" fmla="*/ 1273185 h 1311285"/>
              <a:gd name="connsiteX71" fmla="*/ 3739859 w 4098233"/>
              <a:gd name="connsiteY71" fmla="*/ 1277947 h 1311285"/>
              <a:gd name="connsiteX72" fmla="*/ 3806534 w 4098233"/>
              <a:gd name="connsiteY72" fmla="*/ 1263660 h 1311285"/>
              <a:gd name="connsiteX73" fmla="*/ 3925596 w 4098233"/>
              <a:gd name="connsiteY73" fmla="*/ 1258897 h 1311285"/>
              <a:gd name="connsiteX74" fmla="*/ 3954171 w 4098233"/>
              <a:gd name="connsiteY74" fmla="*/ 1244610 h 1311285"/>
              <a:gd name="connsiteX75" fmla="*/ 3977984 w 4098233"/>
              <a:gd name="connsiteY75" fmla="*/ 1225560 h 1311285"/>
              <a:gd name="connsiteX76" fmla="*/ 3992271 w 4098233"/>
              <a:gd name="connsiteY76" fmla="*/ 1216035 h 1311285"/>
              <a:gd name="connsiteX77" fmla="*/ 4006559 w 4098233"/>
              <a:gd name="connsiteY77" fmla="*/ 1211272 h 1311285"/>
              <a:gd name="connsiteX78" fmla="*/ 4011321 w 4098233"/>
              <a:gd name="connsiteY78" fmla="*/ 1158885 h 1311285"/>
              <a:gd name="connsiteX79" fmla="*/ 4016084 w 4098233"/>
              <a:gd name="connsiteY79" fmla="*/ 1144597 h 1311285"/>
              <a:gd name="connsiteX80" fmla="*/ 4030371 w 4098233"/>
              <a:gd name="connsiteY80" fmla="*/ 1135072 h 1311285"/>
              <a:gd name="connsiteX81" fmla="*/ 4044659 w 4098233"/>
              <a:gd name="connsiteY81" fmla="*/ 1130310 h 1311285"/>
              <a:gd name="connsiteX82" fmla="*/ 4077996 w 4098233"/>
              <a:gd name="connsiteY82" fmla="*/ 1082685 h 1311285"/>
              <a:gd name="connsiteX83" fmla="*/ 4073234 w 4098233"/>
              <a:gd name="connsiteY83" fmla="*/ 1039822 h 1311285"/>
              <a:gd name="connsiteX84" fmla="*/ 4068471 w 4098233"/>
              <a:gd name="connsiteY84" fmla="*/ 1025535 h 1311285"/>
              <a:gd name="connsiteX85" fmla="*/ 4063709 w 4098233"/>
              <a:gd name="connsiteY85" fmla="*/ 1006485 h 1311285"/>
              <a:gd name="connsiteX86" fmla="*/ 4058946 w 4098233"/>
              <a:gd name="connsiteY86" fmla="*/ 968385 h 1311285"/>
              <a:gd name="connsiteX87" fmla="*/ 4073234 w 4098233"/>
              <a:gd name="connsiteY87" fmla="*/ 906472 h 1311285"/>
              <a:gd name="connsiteX88" fmla="*/ 4077996 w 4098233"/>
              <a:gd name="connsiteY88" fmla="*/ 892185 h 1311285"/>
              <a:gd name="connsiteX89" fmla="*/ 4063709 w 4098233"/>
              <a:gd name="connsiteY89" fmla="*/ 858847 h 1311285"/>
              <a:gd name="connsiteX90" fmla="*/ 4049421 w 4098233"/>
              <a:gd name="connsiteY90" fmla="*/ 830272 h 1311285"/>
              <a:gd name="connsiteX91" fmla="*/ 4058946 w 4098233"/>
              <a:gd name="connsiteY91" fmla="*/ 682635 h 1311285"/>
              <a:gd name="connsiteX92" fmla="*/ 4068471 w 4098233"/>
              <a:gd name="connsiteY92" fmla="*/ 587385 h 1311285"/>
              <a:gd name="connsiteX93" fmla="*/ 4063709 w 4098233"/>
              <a:gd name="connsiteY93" fmla="*/ 530235 h 1311285"/>
              <a:gd name="connsiteX94" fmla="*/ 4063709 w 4098233"/>
              <a:gd name="connsiteY94" fmla="*/ 454035 h 1311285"/>
              <a:gd name="connsiteX95" fmla="*/ 4073234 w 4098233"/>
              <a:gd name="connsiteY95" fmla="*/ 439747 h 1311285"/>
              <a:gd name="connsiteX96" fmla="*/ 4077996 w 4098233"/>
              <a:gd name="connsiteY96" fmla="*/ 425460 h 1311285"/>
              <a:gd name="connsiteX97" fmla="*/ 4068471 w 4098233"/>
              <a:gd name="connsiteY97" fmla="*/ 373072 h 1311285"/>
              <a:gd name="connsiteX98" fmla="*/ 4049421 w 4098233"/>
              <a:gd name="connsiteY98" fmla="*/ 344497 h 1311285"/>
              <a:gd name="connsiteX99" fmla="*/ 4058946 w 4098233"/>
              <a:gd name="connsiteY99" fmla="*/ 301635 h 1311285"/>
              <a:gd name="connsiteX100" fmla="*/ 4077996 w 4098233"/>
              <a:gd name="connsiteY100" fmla="*/ 273060 h 1311285"/>
              <a:gd name="connsiteX101" fmla="*/ 4082759 w 4098233"/>
              <a:gd name="connsiteY101" fmla="*/ 258772 h 1311285"/>
              <a:gd name="connsiteX102" fmla="*/ 4092284 w 4098233"/>
              <a:gd name="connsiteY102" fmla="*/ 244485 h 1311285"/>
              <a:gd name="connsiteX103" fmla="*/ 4092284 w 4098233"/>
              <a:gd name="connsiteY103" fmla="*/ 153997 h 1311285"/>
              <a:gd name="connsiteX104" fmla="*/ 4077996 w 4098233"/>
              <a:gd name="connsiteY104" fmla="*/ 125422 h 1311285"/>
              <a:gd name="connsiteX105" fmla="*/ 4058946 w 4098233"/>
              <a:gd name="connsiteY105" fmla="*/ 111135 h 1311285"/>
              <a:gd name="connsiteX106" fmla="*/ 4030371 w 4098233"/>
              <a:gd name="connsiteY106" fmla="*/ 92085 h 1311285"/>
              <a:gd name="connsiteX107" fmla="*/ 4016084 w 4098233"/>
              <a:gd name="connsiteY107" fmla="*/ 82560 h 1311285"/>
              <a:gd name="connsiteX108" fmla="*/ 3949409 w 4098233"/>
              <a:gd name="connsiteY108" fmla="*/ 68272 h 1311285"/>
              <a:gd name="connsiteX109" fmla="*/ 3773196 w 4098233"/>
              <a:gd name="connsiteY109" fmla="*/ 73035 h 1311285"/>
              <a:gd name="connsiteX110" fmla="*/ 3758909 w 4098233"/>
              <a:gd name="connsiteY110" fmla="*/ 77797 h 1311285"/>
              <a:gd name="connsiteX111" fmla="*/ 3720809 w 4098233"/>
              <a:gd name="connsiteY111" fmla="*/ 87322 h 1311285"/>
              <a:gd name="connsiteX112" fmla="*/ 3644609 w 4098233"/>
              <a:gd name="connsiteY112" fmla="*/ 82560 h 1311285"/>
              <a:gd name="connsiteX113" fmla="*/ 3601746 w 4098233"/>
              <a:gd name="connsiteY113" fmla="*/ 68272 h 1311285"/>
              <a:gd name="connsiteX114" fmla="*/ 3558884 w 4098233"/>
              <a:gd name="connsiteY114" fmla="*/ 53985 h 1311285"/>
              <a:gd name="connsiteX115" fmla="*/ 3525546 w 4098233"/>
              <a:gd name="connsiteY115" fmla="*/ 49222 h 1311285"/>
              <a:gd name="connsiteX116" fmla="*/ 3477921 w 4098233"/>
              <a:gd name="connsiteY116" fmla="*/ 49222 h 1311285"/>
              <a:gd name="connsiteX117" fmla="*/ 3463634 w 4098233"/>
              <a:gd name="connsiteY117" fmla="*/ 58747 h 1311285"/>
              <a:gd name="connsiteX118" fmla="*/ 3387434 w 4098233"/>
              <a:gd name="connsiteY118" fmla="*/ 77797 h 1311285"/>
              <a:gd name="connsiteX119" fmla="*/ 3130259 w 4098233"/>
              <a:gd name="connsiteY119" fmla="*/ 82560 h 1311285"/>
              <a:gd name="connsiteX120" fmla="*/ 3006434 w 4098233"/>
              <a:gd name="connsiteY120" fmla="*/ 73035 h 1311285"/>
              <a:gd name="connsiteX121" fmla="*/ 2977859 w 4098233"/>
              <a:gd name="connsiteY121" fmla="*/ 63510 h 1311285"/>
              <a:gd name="connsiteX122" fmla="*/ 2963571 w 4098233"/>
              <a:gd name="connsiteY122" fmla="*/ 58747 h 1311285"/>
              <a:gd name="connsiteX123" fmla="*/ 2915946 w 4098233"/>
              <a:gd name="connsiteY123" fmla="*/ 68272 h 1311285"/>
              <a:gd name="connsiteX124" fmla="*/ 2892134 w 4098233"/>
              <a:gd name="connsiteY124" fmla="*/ 73035 h 1311285"/>
              <a:gd name="connsiteX125" fmla="*/ 2696871 w 4098233"/>
              <a:gd name="connsiteY125" fmla="*/ 77797 h 1311285"/>
              <a:gd name="connsiteX126" fmla="*/ 2582571 w 4098233"/>
              <a:gd name="connsiteY126" fmla="*/ 73035 h 1311285"/>
              <a:gd name="connsiteX127" fmla="*/ 2568284 w 4098233"/>
              <a:gd name="connsiteY127" fmla="*/ 68272 h 1311285"/>
              <a:gd name="connsiteX128" fmla="*/ 2439696 w 4098233"/>
              <a:gd name="connsiteY128" fmla="*/ 77797 h 1311285"/>
              <a:gd name="connsiteX129" fmla="*/ 2349209 w 4098233"/>
              <a:gd name="connsiteY129" fmla="*/ 82560 h 1311285"/>
              <a:gd name="connsiteX130" fmla="*/ 2225384 w 4098233"/>
              <a:gd name="connsiteY130" fmla="*/ 92085 h 1311285"/>
              <a:gd name="connsiteX131" fmla="*/ 2111084 w 4098233"/>
              <a:gd name="connsiteY131" fmla="*/ 87322 h 1311285"/>
              <a:gd name="connsiteX132" fmla="*/ 1901534 w 4098233"/>
              <a:gd name="connsiteY132" fmla="*/ 82560 h 1311285"/>
              <a:gd name="connsiteX133" fmla="*/ 1839621 w 4098233"/>
              <a:gd name="connsiteY133" fmla="*/ 77797 h 1311285"/>
              <a:gd name="connsiteX134" fmla="*/ 1811046 w 4098233"/>
              <a:gd name="connsiteY134" fmla="*/ 68272 h 1311285"/>
              <a:gd name="connsiteX135" fmla="*/ 1796759 w 4098233"/>
              <a:gd name="connsiteY135" fmla="*/ 63510 h 1311285"/>
              <a:gd name="connsiteX136" fmla="*/ 1715796 w 4098233"/>
              <a:gd name="connsiteY136" fmla="*/ 58747 h 1311285"/>
              <a:gd name="connsiteX137" fmla="*/ 1663409 w 4098233"/>
              <a:gd name="connsiteY137" fmla="*/ 53985 h 1311285"/>
              <a:gd name="connsiteX138" fmla="*/ 1601496 w 4098233"/>
              <a:gd name="connsiteY138" fmla="*/ 58747 h 1311285"/>
              <a:gd name="connsiteX139" fmla="*/ 1577684 w 4098233"/>
              <a:gd name="connsiteY139" fmla="*/ 63510 h 1311285"/>
              <a:gd name="connsiteX140" fmla="*/ 1530059 w 4098233"/>
              <a:gd name="connsiteY140" fmla="*/ 68272 h 1311285"/>
              <a:gd name="connsiteX141" fmla="*/ 1501484 w 4098233"/>
              <a:gd name="connsiteY141" fmla="*/ 73035 h 1311285"/>
              <a:gd name="connsiteX142" fmla="*/ 1472909 w 4098233"/>
              <a:gd name="connsiteY142" fmla="*/ 82560 h 1311285"/>
              <a:gd name="connsiteX143" fmla="*/ 1277646 w 4098233"/>
              <a:gd name="connsiteY143" fmla="*/ 77797 h 1311285"/>
              <a:gd name="connsiteX144" fmla="*/ 1249071 w 4098233"/>
              <a:gd name="connsiteY144" fmla="*/ 73035 h 1311285"/>
              <a:gd name="connsiteX145" fmla="*/ 1053809 w 4098233"/>
              <a:gd name="connsiteY145" fmla="*/ 77797 h 1311285"/>
              <a:gd name="connsiteX146" fmla="*/ 1029996 w 4098233"/>
              <a:gd name="connsiteY146" fmla="*/ 82560 h 1311285"/>
              <a:gd name="connsiteX147" fmla="*/ 1015709 w 4098233"/>
              <a:gd name="connsiteY147" fmla="*/ 87322 h 1311285"/>
              <a:gd name="connsiteX148" fmla="*/ 796634 w 4098233"/>
              <a:gd name="connsiteY148" fmla="*/ 82560 h 1311285"/>
              <a:gd name="connsiteX149" fmla="*/ 739484 w 4098233"/>
              <a:gd name="connsiteY149" fmla="*/ 77797 h 1311285"/>
              <a:gd name="connsiteX150" fmla="*/ 715671 w 4098233"/>
              <a:gd name="connsiteY150" fmla="*/ 73035 h 1311285"/>
              <a:gd name="connsiteX151" fmla="*/ 658521 w 4098233"/>
              <a:gd name="connsiteY151" fmla="*/ 68272 h 1311285"/>
              <a:gd name="connsiteX152" fmla="*/ 610896 w 4098233"/>
              <a:gd name="connsiteY152" fmla="*/ 58747 h 1311285"/>
              <a:gd name="connsiteX153" fmla="*/ 525171 w 4098233"/>
              <a:gd name="connsiteY153" fmla="*/ 63510 h 1311285"/>
              <a:gd name="connsiteX154" fmla="*/ 453734 w 4098233"/>
              <a:gd name="connsiteY154" fmla="*/ 73035 h 1311285"/>
              <a:gd name="connsiteX155" fmla="*/ 439446 w 4098233"/>
              <a:gd name="connsiteY155" fmla="*/ 77797 h 1311285"/>
              <a:gd name="connsiteX156" fmla="*/ 306096 w 4098233"/>
              <a:gd name="connsiteY156" fmla="*/ 73035 h 1311285"/>
              <a:gd name="connsiteX157" fmla="*/ 258471 w 4098233"/>
              <a:gd name="connsiteY157" fmla="*/ 68272 h 1311285"/>
              <a:gd name="connsiteX158" fmla="*/ 210846 w 4098233"/>
              <a:gd name="connsiteY158" fmla="*/ 58747 h 1311285"/>
              <a:gd name="connsiteX159" fmla="*/ 110834 w 4098233"/>
              <a:gd name="connsiteY159" fmla="*/ 53985 h 1311285"/>
              <a:gd name="connsiteX160" fmla="*/ 72734 w 4098233"/>
              <a:gd name="connsiteY160" fmla="*/ 58747 h 1311285"/>
              <a:gd name="connsiteX161" fmla="*/ 58446 w 4098233"/>
              <a:gd name="connsiteY161" fmla="*/ 68272 h 1311285"/>
              <a:gd name="connsiteX162" fmla="*/ 29871 w 4098233"/>
              <a:gd name="connsiteY162" fmla="*/ 77797 h 1311285"/>
              <a:gd name="connsiteX163" fmla="*/ 15584 w 4098233"/>
              <a:gd name="connsiteY163" fmla="*/ 82560 h 1311285"/>
              <a:gd name="connsiteX164" fmla="*/ 1296 w 4098233"/>
              <a:gd name="connsiteY164" fmla="*/ 87322 h 1311285"/>
              <a:gd name="connsiteX165" fmla="*/ 6059 w 4098233"/>
              <a:gd name="connsiteY165" fmla="*/ 1249372 h 1311285"/>
              <a:gd name="connsiteX0" fmla="*/ 1526 w 4093700"/>
              <a:gd name="connsiteY0" fmla="*/ 1205994 h 1267907"/>
              <a:gd name="connsiteX1" fmla="*/ 44388 w 4093700"/>
              <a:gd name="connsiteY1" fmla="*/ 1215519 h 1267907"/>
              <a:gd name="connsiteX2" fmla="*/ 58676 w 4093700"/>
              <a:gd name="connsiteY2" fmla="*/ 1225044 h 1267907"/>
              <a:gd name="connsiteX3" fmla="*/ 72963 w 4093700"/>
              <a:gd name="connsiteY3" fmla="*/ 1229807 h 1267907"/>
              <a:gd name="connsiteX4" fmla="*/ 187263 w 4093700"/>
              <a:gd name="connsiteY4" fmla="*/ 1225044 h 1267907"/>
              <a:gd name="connsiteX5" fmla="*/ 215838 w 4093700"/>
              <a:gd name="connsiteY5" fmla="*/ 1215519 h 1267907"/>
              <a:gd name="connsiteX6" fmla="*/ 230126 w 4093700"/>
              <a:gd name="connsiteY6" fmla="*/ 1210757 h 1267907"/>
              <a:gd name="connsiteX7" fmla="*/ 244413 w 4093700"/>
              <a:gd name="connsiteY7" fmla="*/ 1205994 h 1267907"/>
              <a:gd name="connsiteX8" fmla="*/ 277751 w 4093700"/>
              <a:gd name="connsiteY8" fmla="*/ 1215519 h 1267907"/>
              <a:gd name="connsiteX9" fmla="*/ 292038 w 4093700"/>
              <a:gd name="connsiteY9" fmla="*/ 1225044 h 1267907"/>
              <a:gd name="connsiteX10" fmla="*/ 501588 w 4093700"/>
              <a:gd name="connsiteY10" fmla="*/ 1225044 h 1267907"/>
              <a:gd name="connsiteX11" fmla="*/ 534926 w 4093700"/>
              <a:gd name="connsiteY11" fmla="*/ 1239332 h 1267907"/>
              <a:gd name="connsiteX12" fmla="*/ 549213 w 4093700"/>
              <a:gd name="connsiteY12" fmla="*/ 1244094 h 1267907"/>
              <a:gd name="connsiteX13" fmla="*/ 558738 w 4093700"/>
              <a:gd name="connsiteY13" fmla="*/ 1229807 h 1267907"/>
              <a:gd name="connsiteX14" fmla="*/ 596838 w 4093700"/>
              <a:gd name="connsiteY14" fmla="*/ 1239332 h 1267907"/>
              <a:gd name="connsiteX15" fmla="*/ 611126 w 4093700"/>
              <a:gd name="connsiteY15" fmla="*/ 1253619 h 1267907"/>
              <a:gd name="connsiteX16" fmla="*/ 625413 w 4093700"/>
              <a:gd name="connsiteY16" fmla="*/ 1258382 h 1267907"/>
              <a:gd name="connsiteX17" fmla="*/ 639701 w 4093700"/>
              <a:gd name="connsiteY17" fmla="*/ 1267907 h 1267907"/>
              <a:gd name="connsiteX18" fmla="*/ 701613 w 4093700"/>
              <a:gd name="connsiteY18" fmla="*/ 1263144 h 1267907"/>
              <a:gd name="connsiteX19" fmla="*/ 715901 w 4093700"/>
              <a:gd name="connsiteY19" fmla="*/ 1258382 h 1267907"/>
              <a:gd name="connsiteX20" fmla="*/ 734951 w 4093700"/>
              <a:gd name="connsiteY20" fmla="*/ 1253619 h 1267907"/>
              <a:gd name="connsiteX21" fmla="*/ 749238 w 4093700"/>
              <a:gd name="connsiteY21" fmla="*/ 1248857 h 1267907"/>
              <a:gd name="connsiteX22" fmla="*/ 820676 w 4093700"/>
              <a:gd name="connsiteY22" fmla="*/ 1244094 h 1267907"/>
              <a:gd name="connsiteX23" fmla="*/ 858776 w 4093700"/>
              <a:gd name="connsiteY23" fmla="*/ 1239332 h 1267907"/>
              <a:gd name="connsiteX24" fmla="*/ 887351 w 4093700"/>
              <a:gd name="connsiteY24" fmla="*/ 1229807 h 1267907"/>
              <a:gd name="connsiteX25" fmla="*/ 901638 w 4093700"/>
              <a:gd name="connsiteY25" fmla="*/ 1225044 h 1267907"/>
              <a:gd name="connsiteX26" fmla="*/ 1063563 w 4093700"/>
              <a:gd name="connsiteY26" fmla="*/ 1234569 h 1267907"/>
              <a:gd name="connsiteX27" fmla="*/ 1077851 w 4093700"/>
              <a:gd name="connsiteY27" fmla="*/ 1239332 h 1267907"/>
              <a:gd name="connsiteX28" fmla="*/ 1092138 w 4093700"/>
              <a:gd name="connsiteY28" fmla="*/ 1248857 h 1267907"/>
              <a:gd name="connsiteX29" fmla="*/ 1196913 w 4093700"/>
              <a:gd name="connsiteY29" fmla="*/ 1244094 h 1267907"/>
              <a:gd name="connsiteX30" fmla="*/ 1239776 w 4093700"/>
              <a:gd name="connsiteY30" fmla="*/ 1225044 h 1267907"/>
              <a:gd name="connsiteX31" fmla="*/ 1268351 w 4093700"/>
              <a:gd name="connsiteY31" fmla="*/ 1220282 h 1267907"/>
              <a:gd name="connsiteX32" fmla="*/ 1482663 w 4093700"/>
              <a:gd name="connsiteY32" fmla="*/ 1225044 h 1267907"/>
              <a:gd name="connsiteX33" fmla="*/ 1525526 w 4093700"/>
              <a:gd name="connsiteY33" fmla="*/ 1239332 h 1267907"/>
              <a:gd name="connsiteX34" fmla="*/ 1539813 w 4093700"/>
              <a:gd name="connsiteY34" fmla="*/ 1244094 h 1267907"/>
              <a:gd name="connsiteX35" fmla="*/ 1573151 w 4093700"/>
              <a:gd name="connsiteY35" fmla="*/ 1239332 h 1267907"/>
              <a:gd name="connsiteX36" fmla="*/ 1587438 w 4093700"/>
              <a:gd name="connsiteY36" fmla="*/ 1234569 h 1267907"/>
              <a:gd name="connsiteX37" fmla="*/ 1611251 w 4093700"/>
              <a:gd name="connsiteY37" fmla="*/ 1229807 h 1267907"/>
              <a:gd name="connsiteX38" fmla="*/ 1782701 w 4093700"/>
              <a:gd name="connsiteY38" fmla="*/ 1234569 h 1267907"/>
              <a:gd name="connsiteX39" fmla="*/ 1839851 w 4093700"/>
              <a:gd name="connsiteY39" fmla="*/ 1239332 h 1267907"/>
              <a:gd name="connsiteX40" fmla="*/ 1887476 w 4093700"/>
              <a:gd name="connsiteY40" fmla="*/ 1253619 h 1267907"/>
              <a:gd name="connsiteX41" fmla="*/ 1901763 w 4093700"/>
              <a:gd name="connsiteY41" fmla="*/ 1258382 h 1267907"/>
              <a:gd name="connsiteX42" fmla="*/ 1916051 w 4093700"/>
              <a:gd name="connsiteY42" fmla="*/ 1267907 h 1267907"/>
              <a:gd name="connsiteX43" fmla="*/ 1968438 w 4093700"/>
              <a:gd name="connsiteY43" fmla="*/ 1258382 h 1267907"/>
              <a:gd name="connsiteX44" fmla="*/ 1982726 w 4093700"/>
              <a:gd name="connsiteY44" fmla="*/ 1248857 h 1267907"/>
              <a:gd name="connsiteX45" fmla="*/ 1997013 w 4093700"/>
              <a:gd name="connsiteY45" fmla="*/ 1244094 h 1267907"/>
              <a:gd name="connsiteX46" fmla="*/ 2025588 w 4093700"/>
              <a:gd name="connsiteY46" fmla="*/ 1225044 h 1267907"/>
              <a:gd name="connsiteX47" fmla="*/ 2073213 w 4093700"/>
              <a:gd name="connsiteY47" fmla="*/ 1215519 h 1267907"/>
              <a:gd name="connsiteX48" fmla="*/ 2130363 w 4093700"/>
              <a:gd name="connsiteY48" fmla="*/ 1220282 h 1267907"/>
              <a:gd name="connsiteX49" fmla="*/ 2216088 w 4093700"/>
              <a:gd name="connsiteY49" fmla="*/ 1225044 h 1267907"/>
              <a:gd name="connsiteX50" fmla="*/ 2239901 w 4093700"/>
              <a:gd name="connsiteY50" fmla="*/ 1229807 h 1267907"/>
              <a:gd name="connsiteX51" fmla="*/ 2273238 w 4093700"/>
              <a:gd name="connsiteY51" fmla="*/ 1234569 h 1267907"/>
              <a:gd name="connsiteX52" fmla="*/ 2354201 w 4093700"/>
              <a:gd name="connsiteY52" fmla="*/ 1234569 h 1267907"/>
              <a:gd name="connsiteX53" fmla="*/ 2416113 w 4093700"/>
              <a:gd name="connsiteY53" fmla="*/ 1239332 h 1267907"/>
              <a:gd name="connsiteX54" fmla="*/ 2554226 w 4093700"/>
              <a:gd name="connsiteY54" fmla="*/ 1239332 h 1267907"/>
              <a:gd name="connsiteX55" fmla="*/ 2597088 w 4093700"/>
              <a:gd name="connsiteY55" fmla="*/ 1225044 h 1267907"/>
              <a:gd name="connsiteX56" fmla="*/ 2611376 w 4093700"/>
              <a:gd name="connsiteY56" fmla="*/ 1220282 h 1267907"/>
              <a:gd name="connsiteX57" fmla="*/ 2625663 w 4093700"/>
              <a:gd name="connsiteY57" fmla="*/ 1215519 h 1267907"/>
              <a:gd name="connsiteX58" fmla="*/ 2968563 w 4093700"/>
              <a:gd name="connsiteY58" fmla="*/ 1225044 h 1267907"/>
              <a:gd name="connsiteX59" fmla="*/ 3063813 w 4093700"/>
              <a:gd name="connsiteY59" fmla="*/ 1220282 h 1267907"/>
              <a:gd name="connsiteX60" fmla="*/ 3220976 w 4093700"/>
              <a:gd name="connsiteY60" fmla="*/ 1225044 h 1267907"/>
              <a:gd name="connsiteX61" fmla="*/ 3235263 w 4093700"/>
              <a:gd name="connsiteY61" fmla="*/ 1229807 h 1267907"/>
              <a:gd name="connsiteX62" fmla="*/ 3278126 w 4093700"/>
              <a:gd name="connsiteY62" fmla="*/ 1239332 h 1267907"/>
              <a:gd name="connsiteX63" fmla="*/ 3292413 w 4093700"/>
              <a:gd name="connsiteY63" fmla="*/ 1244094 h 1267907"/>
              <a:gd name="connsiteX64" fmla="*/ 3382901 w 4093700"/>
              <a:gd name="connsiteY64" fmla="*/ 1248857 h 1267907"/>
              <a:gd name="connsiteX65" fmla="*/ 3416238 w 4093700"/>
              <a:gd name="connsiteY65" fmla="*/ 1244094 h 1267907"/>
              <a:gd name="connsiteX66" fmla="*/ 3444813 w 4093700"/>
              <a:gd name="connsiteY66" fmla="*/ 1234569 h 1267907"/>
              <a:gd name="connsiteX67" fmla="*/ 3487676 w 4093700"/>
              <a:gd name="connsiteY67" fmla="*/ 1220282 h 1267907"/>
              <a:gd name="connsiteX68" fmla="*/ 3525776 w 4093700"/>
              <a:gd name="connsiteY68" fmla="*/ 1215519 h 1267907"/>
              <a:gd name="connsiteX69" fmla="*/ 3682938 w 4093700"/>
              <a:gd name="connsiteY69" fmla="*/ 1220282 h 1267907"/>
              <a:gd name="connsiteX70" fmla="*/ 3711513 w 4093700"/>
              <a:gd name="connsiteY70" fmla="*/ 1229807 h 1267907"/>
              <a:gd name="connsiteX71" fmla="*/ 3735326 w 4093700"/>
              <a:gd name="connsiteY71" fmla="*/ 1234569 h 1267907"/>
              <a:gd name="connsiteX72" fmla="*/ 3802001 w 4093700"/>
              <a:gd name="connsiteY72" fmla="*/ 1220282 h 1267907"/>
              <a:gd name="connsiteX73" fmla="*/ 3921063 w 4093700"/>
              <a:gd name="connsiteY73" fmla="*/ 1215519 h 1267907"/>
              <a:gd name="connsiteX74" fmla="*/ 3949638 w 4093700"/>
              <a:gd name="connsiteY74" fmla="*/ 1201232 h 1267907"/>
              <a:gd name="connsiteX75" fmla="*/ 3973451 w 4093700"/>
              <a:gd name="connsiteY75" fmla="*/ 1182182 h 1267907"/>
              <a:gd name="connsiteX76" fmla="*/ 3987738 w 4093700"/>
              <a:gd name="connsiteY76" fmla="*/ 1172657 h 1267907"/>
              <a:gd name="connsiteX77" fmla="*/ 4002026 w 4093700"/>
              <a:gd name="connsiteY77" fmla="*/ 1167894 h 1267907"/>
              <a:gd name="connsiteX78" fmla="*/ 4006788 w 4093700"/>
              <a:gd name="connsiteY78" fmla="*/ 1115507 h 1267907"/>
              <a:gd name="connsiteX79" fmla="*/ 4011551 w 4093700"/>
              <a:gd name="connsiteY79" fmla="*/ 1101219 h 1267907"/>
              <a:gd name="connsiteX80" fmla="*/ 4025838 w 4093700"/>
              <a:gd name="connsiteY80" fmla="*/ 1091694 h 1267907"/>
              <a:gd name="connsiteX81" fmla="*/ 4040126 w 4093700"/>
              <a:gd name="connsiteY81" fmla="*/ 1086932 h 1267907"/>
              <a:gd name="connsiteX82" fmla="*/ 4073463 w 4093700"/>
              <a:gd name="connsiteY82" fmla="*/ 1039307 h 1267907"/>
              <a:gd name="connsiteX83" fmla="*/ 4068701 w 4093700"/>
              <a:gd name="connsiteY83" fmla="*/ 996444 h 1267907"/>
              <a:gd name="connsiteX84" fmla="*/ 4063938 w 4093700"/>
              <a:gd name="connsiteY84" fmla="*/ 982157 h 1267907"/>
              <a:gd name="connsiteX85" fmla="*/ 4059176 w 4093700"/>
              <a:gd name="connsiteY85" fmla="*/ 963107 h 1267907"/>
              <a:gd name="connsiteX86" fmla="*/ 4054413 w 4093700"/>
              <a:gd name="connsiteY86" fmla="*/ 925007 h 1267907"/>
              <a:gd name="connsiteX87" fmla="*/ 4068701 w 4093700"/>
              <a:gd name="connsiteY87" fmla="*/ 863094 h 1267907"/>
              <a:gd name="connsiteX88" fmla="*/ 4073463 w 4093700"/>
              <a:gd name="connsiteY88" fmla="*/ 848807 h 1267907"/>
              <a:gd name="connsiteX89" fmla="*/ 4059176 w 4093700"/>
              <a:gd name="connsiteY89" fmla="*/ 815469 h 1267907"/>
              <a:gd name="connsiteX90" fmla="*/ 4044888 w 4093700"/>
              <a:gd name="connsiteY90" fmla="*/ 786894 h 1267907"/>
              <a:gd name="connsiteX91" fmla="*/ 4054413 w 4093700"/>
              <a:gd name="connsiteY91" fmla="*/ 639257 h 1267907"/>
              <a:gd name="connsiteX92" fmla="*/ 4063938 w 4093700"/>
              <a:gd name="connsiteY92" fmla="*/ 544007 h 1267907"/>
              <a:gd name="connsiteX93" fmla="*/ 4059176 w 4093700"/>
              <a:gd name="connsiteY93" fmla="*/ 486857 h 1267907"/>
              <a:gd name="connsiteX94" fmla="*/ 4059176 w 4093700"/>
              <a:gd name="connsiteY94" fmla="*/ 410657 h 1267907"/>
              <a:gd name="connsiteX95" fmla="*/ 4068701 w 4093700"/>
              <a:gd name="connsiteY95" fmla="*/ 396369 h 1267907"/>
              <a:gd name="connsiteX96" fmla="*/ 4073463 w 4093700"/>
              <a:gd name="connsiteY96" fmla="*/ 382082 h 1267907"/>
              <a:gd name="connsiteX97" fmla="*/ 4063938 w 4093700"/>
              <a:gd name="connsiteY97" fmla="*/ 329694 h 1267907"/>
              <a:gd name="connsiteX98" fmla="*/ 4044888 w 4093700"/>
              <a:gd name="connsiteY98" fmla="*/ 301119 h 1267907"/>
              <a:gd name="connsiteX99" fmla="*/ 4054413 w 4093700"/>
              <a:gd name="connsiteY99" fmla="*/ 258257 h 1267907"/>
              <a:gd name="connsiteX100" fmla="*/ 4073463 w 4093700"/>
              <a:gd name="connsiteY100" fmla="*/ 229682 h 1267907"/>
              <a:gd name="connsiteX101" fmla="*/ 4078226 w 4093700"/>
              <a:gd name="connsiteY101" fmla="*/ 215394 h 1267907"/>
              <a:gd name="connsiteX102" fmla="*/ 4087751 w 4093700"/>
              <a:gd name="connsiteY102" fmla="*/ 201107 h 1267907"/>
              <a:gd name="connsiteX103" fmla="*/ 4087751 w 4093700"/>
              <a:gd name="connsiteY103" fmla="*/ 110619 h 1267907"/>
              <a:gd name="connsiteX104" fmla="*/ 4073463 w 4093700"/>
              <a:gd name="connsiteY104" fmla="*/ 82044 h 1267907"/>
              <a:gd name="connsiteX105" fmla="*/ 4054413 w 4093700"/>
              <a:gd name="connsiteY105" fmla="*/ 67757 h 1267907"/>
              <a:gd name="connsiteX106" fmla="*/ 4025838 w 4093700"/>
              <a:gd name="connsiteY106" fmla="*/ 48707 h 1267907"/>
              <a:gd name="connsiteX107" fmla="*/ 4011551 w 4093700"/>
              <a:gd name="connsiteY107" fmla="*/ 39182 h 1267907"/>
              <a:gd name="connsiteX108" fmla="*/ 3944876 w 4093700"/>
              <a:gd name="connsiteY108" fmla="*/ 24894 h 1267907"/>
              <a:gd name="connsiteX109" fmla="*/ 3768663 w 4093700"/>
              <a:gd name="connsiteY109" fmla="*/ 29657 h 1267907"/>
              <a:gd name="connsiteX110" fmla="*/ 3754376 w 4093700"/>
              <a:gd name="connsiteY110" fmla="*/ 34419 h 1267907"/>
              <a:gd name="connsiteX111" fmla="*/ 3716276 w 4093700"/>
              <a:gd name="connsiteY111" fmla="*/ 43944 h 1267907"/>
              <a:gd name="connsiteX112" fmla="*/ 3640076 w 4093700"/>
              <a:gd name="connsiteY112" fmla="*/ 39182 h 1267907"/>
              <a:gd name="connsiteX113" fmla="*/ 3597213 w 4093700"/>
              <a:gd name="connsiteY113" fmla="*/ 24894 h 1267907"/>
              <a:gd name="connsiteX114" fmla="*/ 3554351 w 4093700"/>
              <a:gd name="connsiteY114" fmla="*/ 10607 h 1267907"/>
              <a:gd name="connsiteX115" fmla="*/ 3521013 w 4093700"/>
              <a:gd name="connsiteY115" fmla="*/ 5844 h 1267907"/>
              <a:gd name="connsiteX116" fmla="*/ 3473388 w 4093700"/>
              <a:gd name="connsiteY116" fmla="*/ 5844 h 1267907"/>
              <a:gd name="connsiteX117" fmla="*/ 3459101 w 4093700"/>
              <a:gd name="connsiteY117" fmla="*/ 15369 h 1267907"/>
              <a:gd name="connsiteX118" fmla="*/ 3382901 w 4093700"/>
              <a:gd name="connsiteY118" fmla="*/ 34419 h 1267907"/>
              <a:gd name="connsiteX119" fmla="*/ 3125726 w 4093700"/>
              <a:gd name="connsiteY119" fmla="*/ 39182 h 1267907"/>
              <a:gd name="connsiteX120" fmla="*/ 3001901 w 4093700"/>
              <a:gd name="connsiteY120" fmla="*/ 29657 h 1267907"/>
              <a:gd name="connsiteX121" fmla="*/ 2973326 w 4093700"/>
              <a:gd name="connsiteY121" fmla="*/ 20132 h 1267907"/>
              <a:gd name="connsiteX122" fmla="*/ 2959038 w 4093700"/>
              <a:gd name="connsiteY122" fmla="*/ 15369 h 1267907"/>
              <a:gd name="connsiteX123" fmla="*/ 2911413 w 4093700"/>
              <a:gd name="connsiteY123" fmla="*/ 24894 h 1267907"/>
              <a:gd name="connsiteX124" fmla="*/ 2887601 w 4093700"/>
              <a:gd name="connsiteY124" fmla="*/ 29657 h 1267907"/>
              <a:gd name="connsiteX125" fmla="*/ 2692338 w 4093700"/>
              <a:gd name="connsiteY125" fmla="*/ 34419 h 1267907"/>
              <a:gd name="connsiteX126" fmla="*/ 2578038 w 4093700"/>
              <a:gd name="connsiteY126" fmla="*/ 29657 h 1267907"/>
              <a:gd name="connsiteX127" fmla="*/ 2563751 w 4093700"/>
              <a:gd name="connsiteY127" fmla="*/ 24894 h 1267907"/>
              <a:gd name="connsiteX128" fmla="*/ 2435163 w 4093700"/>
              <a:gd name="connsiteY128" fmla="*/ 34419 h 1267907"/>
              <a:gd name="connsiteX129" fmla="*/ 2344676 w 4093700"/>
              <a:gd name="connsiteY129" fmla="*/ 39182 h 1267907"/>
              <a:gd name="connsiteX130" fmla="*/ 2220851 w 4093700"/>
              <a:gd name="connsiteY130" fmla="*/ 48707 h 1267907"/>
              <a:gd name="connsiteX131" fmla="*/ 2106551 w 4093700"/>
              <a:gd name="connsiteY131" fmla="*/ 43944 h 1267907"/>
              <a:gd name="connsiteX132" fmla="*/ 1897001 w 4093700"/>
              <a:gd name="connsiteY132" fmla="*/ 39182 h 1267907"/>
              <a:gd name="connsiteX133" fmla="*/ 1835088 w 4093700"/>
              <a:gd name="connsiteY133" fmla="*/ 34419 h 1267907"/>
              <a:gd name="connsiteX134" fmla="*/ 1806513 w 4093700"/>
              <a:gd name="connsiteY134" fmla="*/ 24894 h 1267907"/>
              <a:gd name="connsiteX135" fmla="*/ 1792226 w 4093700"/>
              <a:gd name="connsiteY135" fmla="*/ 20132 h 1267907"/>
              <a:gd name="connsiteX136" fmla="*/ 1711263 w 4093700"/>
              <a:gd name="connsiteY136" fmla="*/ 15369 h 1267907"/>
              <a:gd name="connsiteX137" fmla="*/ 1658876 w 4093700"/>
              <a:gd name="connsiteY137" fmla="*/ 10607 h 1267907"/>
              <a:gd name="connsiteX138" fmla="*/ 1596963 w 4093700"/>
              <a:gd name="connsiteY138" fmla="*/ 15369 h 1267907"/>
              <a:gd name="connsiteX139" fmla="*/ 1573151 w 4093700"/>
              <a:gd name="connsiteY139" fmla="*/ 20132 h 1267907"/>
              <a:gd name="connsiteX140" fmla="*/ 1525526 w 4093700"/>
              <a:gd name="connsiteY140" fmla="*/ 24894 h 1267907"/>
              <a:gd name="connsiteX141" fmla="*/ 1496951 w 4093700"/>
              <a:gd name="connsiteY141" fmla="*/ 29657 h 1267907"/>
              <a:gd name="connsiteX142" fmla="*/ 1468376 w 4093700"/>
              <a:gd name="connsiteY142" fmla="*/ 39182 h 1267907"/>
              <a:gd name="connsiteX143" fmla="*/ 1273113 w 4093700"/>
              <a:gd name="connsiteY143" fmla="*/ 34419 h 1267907"/>
              <a:gd name="connsiteX144" fmla="*/ 1244538 w 4093700"/>
              <a:gd name="connsiteY144" fmla="*/ 29657 h 1267907"/>
              <a:gd name="connsiteX145" fmla="*/ 1049276 w 4093700"/>
              <a:gd name="connsiteY145" fmla="*/ 34419 h 1267907"/>
              <a:gd name="connsiteX146" fmla="*/ 1025463 w 4093700"/>
              <a:gd name="connsiteY146" fmla="*/ 39182 h 1267907"/>
              <a:gd name="connsiteX147" fmla="*/ 1011176 w 4093700"/>
              <a:gd name="connsiteY147" fmla="*/ 43944 h 1267907"/>
              <a:gd name="connsiteX148" fmla="*/ 792101 w 4093700"/>
              <a:gd name="connsiteY148" fmla="*/ 39182 h 1267907"/>
              <a:gd name="connsiteX149" fmla="*/ 734951 w 4093700"/>
              <a:gd name="connsiteY149" fmla="*/ 34419 h 1267907"/>
              <a:gd name="connsiteX150" fmla="*/ 711138 w 4093700"/>
              <a:gd name="connsiteY150" fmla="*/ 29657 h 1267907"/>
              <a:gd name="connsiteX151" fmla="*/ 653988 w 4093700"/>
              <a:gd name="connsiteY151" fmla="*/ 24894 h 1267907"/>
              <a:gd name="connsiteX152" fmla="*/ 606363 w 4093700"/>
              <a:gd name="connsiteY152" fmla="*/ 15369 h 1267907"/>
              <a:gd name="connsiteX153" fmla="*/ 520638 w 4093700"/>
              <a:gd name="connsiteY153" fmla="*/ 20132 h 1267907"/>
              <a:gd name="connsiteX154" fmla="*/ 449201 w 4093700"/>
              <a:gd name="connsiteY154" fmla="*/ 29657 h 1267907"/>
              <a:gd name="connsiteX155" fmla="*/ 434913 w 4093700"/>
              <a:gd name="connsiteY155" fmla="*/ 34419 h 1267907"/>
              <a:gd name="connsiteX156" fmla="*/ 301563 w 4093700"/>
              <a:gd name="connsiteY156" fmla="*/ 29657 h 1267907"/>
              <a:gd name="connsiteX157" fmla="*/ 253938 w 4093700"/>
              <a:gd name="connsiteY157" fmla="*/ 24894 h 1267907"/>
              <a:gd name="connsiteX158" fmla="*/ 206313 w 4093700"/>
              <a:gd name="connsiteY158" fmla="*/ 15369 h 1267907"/>
              <a:gd name="connsiteX159" fmla="*/ 106301 w 4093700"/>
              <a:gd name="connsiteY159" fmla="*/ 10607 h 1267907"/>
              <a:gd name="connsiteX160" fmla="*/ 68201 w 4093700"/>
              <a:gd name="connsiteY160" fmla="*/ 15369 h 1267907"/>
              <a:gd name="connsiteX161" fmla="*/ 53913 w 4093700"/>
              <a:gd name="connsiteY161" fmla="*/ 24894 h 1267907"/>
              <a:gd name="connsiteX162" fmla="*/ 25338 w 4093700"/>
              <a:gd name="connsiteY162" fmla="*/ 34419 h 1267907"/>
              <a:gd name="connsiteX163" fmla="*/ 11051 w 4093700"/>
              <a:gd name="connsiteY163" fmla="*/ 39182 h 1267907"/>
              <a:gd name="connsiteX164" fmla="*/ 1526 w 4093700"/>
              <a:gd name="connsiteY164" fmla="*/ 1205994 h 1267907"/>
              <a:gd name="connsiteX0" fmla="*/ 7093 w 4099267"/>
              <a:gd name="connsiteY0" fmla="*/ 1205994 h 1295790"/>
              <a:gd name="connsiteX1" fmla="*/ 49955 w 4099267"/>
              <a:gd name="connsiteY1" fmla="*/ 1215519 h 1295790"/>
              <a:gd name="connsiteX2" fmla="*/ 64243 w 4099267"/>
              <a:gd name="connsiteY2" fmla="*/ 1225044 h 1295790"/>
              <a:gd name="connsiteX3" fmla="*/ 78530 w 4099267"/>
              <a:gd name="connsiteY3" fmla="*/ 1229807 h 1295790"/>
              <a:gd name="connsiteX4" fmla="*/ 192830 w 4099267"/>
              <a:gd name="connsiteY4" fmla="*/ 1225044 h 1295790"/>
              <a:gd name="connsiteX5" fmla="*/ 221405 w 4099267"/>
              <a:gd name="connsiteY5" fmla="*/ 1215519 h 1295790"/>
              <a:gd name="connsiteX6" fmla="*/ 235693 w 4099267"/>
              <a:gd name="connsiteY6" fmla="*/ 1210757 h 1295790"/>
              <a:gd name="connsiteX7" fmla="*/ 249980 w 4099267"/>
              <a:gd name="connsiteY7" fmla="*/ 1205994 h 1295790"/>
              <a:gd name="connsiteX8" fmla="*/ 283318 w 4099267"/>
              <a:gd name="connsiteY8" fmla="*/ 1215519 h 1295790"/>
              <a:gd name="connsiteX9" fmla="*/ 297605 w 4099267"/>
              <a:gd name="connsiteY9" fmla="*/ 1225044 h 1295790"/>
              <a:gd name="connsiteX10" fmla="*/ 507155 w 4099267"/>
              <a:gd name="connsiteY10" fmla="*/ 1225044 h 1295790"/>
              <a:gd name="connsiteX11" fmla="*/ 540493 w 4099267"/>
              <a:gd name="connsiteY11" fmla="*/ 1239332 h 1295790"/>
              <a:gd name="connsiteX12" fmla="*/ 554780 w 4099267"/>
              <a:gd name="connsiteY12" fmla="*/ 1244094 h 1295790"/>
              <a:gd name="connsiteX13" fmla="*/ 564305 w 4099267"/>
              <a:gd name="connsiteY13" fmla="*/ 1229807 h 1295790"/>
              <a:gd name="connsiteX14" fmla="*/ 602405 w 4099267"/>
              <a:gd name="connsiteY14" fmla="*/ 1239332 h 1295790"/>
              <a:gd name="connsiteX15" fmla="*/ 616693 w 4099267"/>
              <a:gd name="connsiteY15" fmla="*/ 1253619 h 1295790"/>
              <a:gd name="connsiteX16" fmla="*/ 630980 w 4099267"/>
              <a:gd name="connsiteY16" fmla="*/ 1258382 h 1295790"/>
              <a:gd name="connsiteX17" fmla="*/ 645268 w 4099267"/>
              <a:gd name="connsiteY17" fmla="*/ 1267907 h 1295790"/>
              <a:gd name="connsiteX18" fmla="*/ 707180 w 4099267"/>
              <a:gd name="connsiteY18" fmla="*/ 1263144 h 1295790"/>
              <a:gd name="connsiteX19" fmla="*/ 721468 w 4099267"/>
              <a:gd name="connsiteY19" fmla="*/ 1258382 h 1295790"/>
              <a:gd name="connsiteX20" fmla="*/ 740518 w 4099267"/>
              <a:gd name="connsiteY20" fmla="*/ 1253619 h 1295790"/>
              <a:gd name="connsiteX21" fmla="*/ 754805 w 4099267"/>
              <a:gd name="connsiteY21" fmla="*/ 1248857 h 1295790"/>
              <a:gd name="connsiteX22" fmla="*/ 826243 w 4099267"/>
              <a:gd name="connsiteY22" fmla="*/ 1244094 h 1295790"/>
              <a:gd name="connsiteX23" fmla="*/ 864343 w 4099267"/>
              <a:gd name="connsiteY23" fmla="*/ 1239332 h 1295790"/>
              <a:gd name="connsiteX24" fmla="*/ 892918 w 4099267"/>
              <a:gd name="connsiteY24" fmla="*/ 1229807 h 1295790"/>
              <a:gd name="connsiteX25" fmla="*/ 907205 w 4099267"/>
              <a:gd name="connsiteY25" fmla="*/ 1225044 h 1295790"/>
              <a:gd name="connsiteX26" fmla="*/ 1069130 w 4099267"/>
              <a:gd name="connsiteY26" fmla="*/ 1234569 h 1295790"/>
              <a:gd name="connsiteX27" fmla="*/ 1083418 w 4099267"/>
              <a:gd name="connsiteY27" fmla="*/ 1239332 h 1295790"/>
              <a:gd name="connsiteX28" fmla="*/ 1097705 w 4099267"/>
              <a:gd name="connsiteY28" fmla="*/ 1248857 h 1295790"/>
              <a:gd name="connsiteX29" fmla="*/ 1202480 w 4099267"/>
              <a:gd name="connsiteY29" fmla="*/ 1244094 h 1295790"/>
              <a:gd name="connsiteX30" fmla="*/ 1245343 w 4099267"/>
              <a:gd name="connsiteY30" fmla="*/ 1225044 h 1295790"/>
              <a:gd name="connsiteX31" fmla="*/ 1273918 w 4099267"/>
              <a:gd name="connsiteY31" fmla="*/ 1220282 h 1295790"/>
              <a:gd name="connsiteX32" fmla="*/ 1488230 w 4099267"/>
              <a:gd name="connsiteY32" fmla="*/ 1225044 h 1295790"/>
              <a:gd name="connsiteX33" fmla="*/ 1531093 w 4099267"/>
              <a:gd name="connsiteY33" fmla="*/ 1239332 h 1295790"/>
              <a:gd name="connsiteX34" fmla="*/ 1545380 w 4099267"/>
              <a:gd name="connsiteY34" fmla="*/ 1244094 h 1295790"/>
              <a:gd name="connsiteX35" fmla="*/ 1578718 w 4099267"/>
              <a:gd name="connsiteY35" fmla="*/ 1239332 h 1295790"/>
              <a:gd name="connsiteX36" fmla="*/ 1593005 w 4099267"/>
              <a:gd name="connsiteY36" fmla="*/ 1234569 h 1295790"/>
              <a:gd name="connsiteX37" fmla="*/ 1616818 w 4099267"/>
              <a:gd name="connsiteY37" fmla="*/ 1229807 h 1295790"/>
              <a:gd name="connsiteX38" fmla="*/ 1788268 w 4099267"/>
              <a:gd name="connsiteY38" fmla="*/ 1234569 h 1295790"/>
              <a:gd name="connsiteX39" fmla="*/ 1845418 w 4099267"/>
              <a:gd name="connsiteY39" fmla="*/ 1239332 h 1295790"/>
              <a:gd name="connsiteX40" fmla="*/ 1893043 w 4099267"/>
              <a:gd name="connsiteY40" fmla="*/ 1253619 h 1295790"/>
              <a:gd name="connsiteX41" fmla="*/ 1907330 w 4099267"/>
              <a:gd name="connsiteY41" fmla="*/ 1258382 h 1295790"/>
              <a:gd name="connsiteX42" fmla="*/ 1921618 w 4099267"/>
              <a:gd name="connsiteY42" fmla="*/ 1267907 h 1295790"/>
              <a:gd name="connsiteX43" fmla="*/ 1974005 w 4099267"/>
              <a:gd name="connsiteY43" fmla="*/ 1258382 h 1295790"/>
              <a:gd name="connsiteX44" fmla="*/ 1988293 w 4099267"/>
              <a:gd name="connsiteY44" fmla="*/ 1248857 h 1295790"/>
              <a:gd name="connsiteX45" fmla="*/ 2002580 w 4099267"/>
              <a:gd name="connsiteY45" fmla="*/ 1244094 h 1295790"/>
              <a:gd name="connsiteX46" fmla="*/ 2031155 w 4099267"/>
              <a:gd name="connsiteY46" fmla="*/ 1225044 h 1295790"/>
              <a:gd name="connsiteX47" fmla="*/ 2078780 w 4099267"/>
              <a:gd name="connsiteY47" fmla="*/ 1215519 h 1295790"/>
              <a:gd name="connsiteX48" fmla="*/ 2135930 w 4099267"/>
              <a:gd name="connsiteY48" fmla="*/ 1220282 h 1295790"/>
              <a:gd name="connsiteX49" fmla="*/ 2221655 w 4099267"/>
              <a:gd name="connsiteY49" fmla="*/ 1225044 h 1295790"/>
              <a:gd name="connsiteX50" fmla="*/ 2245468 w 4099267"/>
              <a:gd name="connsiteY50" fmla="*/ 1229807 h 1295790"/>
              <a:gd name="connsiteX51" fmla="*/ 2278805 w 4099267"/>
              <a:gd name="connsiteY51" fmla="*/ 1234569 h 1295790"/>
              <a:gd name="connsiteX52" fmla="*/ 2359768 w 4099267"/>
              <a:gd name="connsiteY52" fmla="*/ 1234569 h 1295790"/>
              <a:gd name="connsiteX53" fmla="*/ 2421680 w 4099267"/>
              <a:gd name="connsiteY53" fmla="*/ 1239332 h 1295790"/>
              <a:gd name="connsiteX54" fmla="*/ 2559793 w 4099267"/>
              <a:gd name="connsiteY54" fmla="*/ 1239332 h 1295790"/>
              <a:gd name="connsiteX55" fmla="*/ 2602655 w 4099267"/>
              <a:gd name="connsiteY55" fmla="*/ 1225044 h 1295790"/>
              <a:gd name="connsiteX56" fmla="*/ 2616943 w 4099267"/>
              <a:gd name="connsiteY56" fmla="*/ 1220282 h 1295790"/>
              <a:gd name="connsiteX57" fmla="*/ 2631230 w 4099267"/>
              <a:gd name="connsiteY57" fmla="*/ 1215519 h 1295790"/>
              <a:gd name="connsiteX58" fmla="*/ 2974130 w 4099267"/>
              <a:gd name="connsiteY58" fmla="*/ 1225044 h 1295790"/>
              <a:gd name="connsiteX59" fmla="*/ 3069380 w 4099267"/>
              <a:gd name="connsiteY59" fmla="*/ 1220282 h 1295790"/>
              <a:gd name="connsiteX60" fmla="*/ 3226543 w 4099267"/>
              <a:gd name="connsiteY60" fmla="*/ 1225044 h 1295790"/>
              <a:gd name="connsiteX61" fmla="*/ 3240830 w 4099267"/>
              <a:gd name="connsiteY61" fmla="*/ 1229807 h 1295790"/>
              <a:gd name="connsiteX62" fmla="*/ 3283693 w 4099267"/>
              <a:gd name="connsiteY62" fmla="*/ 1239332 h 1295790"/>
              <a:gd name="connsiteX63" fmla="*/ 3297980 w 4099267"/>
              <a:gd name="connsiteY63" fmla="*/ 1244094 h 1295790"/>
              <a:gd name="connsiteX64" fmla="*/ 3388468 w 4099267"/>
              <a:gd name="connsiteY64" fmla="*/ 1248857 h 1295790"/>
              <a:gd name="connsiteX65" fmla="*/ 3421805 w 4099267"/>
              <a:gd name="connsiteY65" fmla="*/ 1244094 h 1295790"/>
              <a:gd name="connsiteX66" fmla="*/ 3450380 w 4099267"/>
              <a:gd name="connsiteY66" fmla="*/ 1234569 h 1295790"/>
              <a:gd name="connsiteX67" fmla="*/ 3493243 w 4099267"/>
              <a:gd name="connsiteY67" fmla="*/ 1220282 h 1295790"/>
              <a:gd name="connsiteX68" fmla="*/ 3531343 w 4099267"/>
              <a:gd name="connsiteY68" fmla="*/ 1215519 h 1295790"/>
              <a:gd name="connsiteX69" fmla="*/ 3688505 w 4099267"/>
              <a:gd name="connsiteY69" fmla="*/ 1220282 h 1295790"/>
              <a:gd name="connsiteX70" fmla="*/ 3717080 w 4099267"/>
              <a:gd name="connsiteY70" fmla="*/ 1229807 h 1295790"/>
              <a:gd name="connsiteX71" fmla="*/ 3740893 w 4099267"/>
              <a:gd name="connsiteY71" fmla="*/ 1234569 h 1295790"/>
              <a:gd name="connsiteX72" fmla="*/ 3807568 w 4099267"/>
              <a:gd name="connsiteY72" fmla="*/ 1220282 h 1295790"/>
              <a:gd name="connsiteX73" fmla="*/ 3926630 w 4099267"/>
              <a:gd name="connsiteY73" fmla="*/ 1215519 h 1295790"/>
              <a:gd name="connsiteX74" fmla="*/ 3955205 w 4099267"/>
              <a:gd name="connsiteY74" fmla="*/ 1201232 h 1295790"/>
              <a:gd name="connsiteX75" fmla="*/ 3979018 w 4099267"/>
              <a:gd name="connsiteY75" fmla="*/ 1182182 h 1295790"/>
              <a:gd name="connsiteX76" fmla="*/ 3993305 w 4099267"/>
              <a:gd name="connsiteY76" fmla="*/ 1172657 h 1295790"/>
              <a:gd name="connsiteX77" fmla="*/ 4007593 w 4099267"/>
              <a:gd name="connsiteY77" fmla="*/ 1167894 h 1295790"/>
              <a:gd name="connsiteX78" fmla="*/ 4012355 w 4099267"/>
              <a:gd name="connsiteY78" fmla="*/ 1115507 h 1295790"/>
              <a:gd name="connsiteX79" fmla="*/ 4017118 w 4099267"/>
              <a:gd name="connsiteY79" fmla="*/ 1101219 h 1295790"/>
              <a:gd name="connsiteX80" fmla="*/ 4031405 w 4099267"/>
              <a:gd name="connsiteY80" fmla="*/ 1091694 h 1295790"/>
              <a:gd name="connsiteX81" fmla="*/ 4045693 w 4099267"/>
              <a:gd name="connsiteY81" fmla="*/ 1086932 h 1295790"/>
              <a:gd name="connsiteX82" fmla="*/ 4079030 w 4099267"/>
              <a:gd name="connsiteY82" fmla="*/ 1039307 h 1295790"/>
              <a:gd name="connsiteX83" fmla="*/ 4074268 w 4099267"/>
              <a:gd name="connsiteY83" fmla="*/ 996444 h 1295790"/>
              <a:gd name="connsiteX84" fmla="*/ 4069505 w 4099267"/>
              <a:gd name="connsiteY84" fmla="*/ 982157 h 1295790"/>
              <a:gd name="connsiteX85" fmla="*/ 4064743 w 4099267"/>
              <a:gd name="connsiteY85" fmla="*/ 963107 h 1295790"/>
              <a:gd name="connsiteX86" fmla="*/ 4059980 w 4099267"/>
              <a:gd name="connsiteY86" fmla="*/ 925007 h 1295790"/>
              <a:gd name="connsiteX87" fmla="*/ 4074268 w 4099267"/>
              <a:gd name="connsiteY87" fmla="*/ 863094 h 1295790"/>
              <a:gd name="connsiteX88" fmla="*/ 4079030 w 4099267"/>
              <a:gd name="connsiteY88" fmla="*/ 848807 h 1295790"/>
              <a:gd name="connsiteX89" fmla="*/ 4064743 w 4099267"/>
              <a:gd name="connsiteY89" fmla="*/ 815469 h 1295790"/>
              <a:gd name="connsiteX90" fmla="*/ 4050455 w 4099267"/>
              <a:gd name="connsiteY90" fmla="*/ 786894 h 1295790"/>
              <a:gd name="connsiteX91" fmla="*/ 4059980 w 4099267"/>
              <a:gd name="connsiteY91" fmla="*/ 639257 h 1295790"/>
              <a:gd name="connsiteX92" fmla="*/ 4069505 w 4099267"/>
              <a:gd name="connsiteY92" fmla="*/ 544007 h 1295790"/>
              <a:gd name="connsiteX93" fmla="*/ 4064743 w 4099267"/>
              <a:gd name="connsiteY93" fmla="*/ 486857 h 1295790"/>
              <a:gd name="connsiteX94" fmla="*/ 4064743 w 4099267"/>
              <a:gd name="connsiteY94" fmla="*/ 410657 h 1295790"/>
              <a:gd name="connsiteX95" fmla="*/ 4074268 w 4099267"/>
              <a:gd name="connsiteY95" fmla="*/ 396369 h 1295790"/>
              <a:gd name="connsiteX96" fmla="*/ 4079030 w 4099267"/>
              <a:gd name="connsiteY96" fmla="*/ 382082 h 1295790"/>
              <a:gd name="connsiteX97" fmla="*/ 4069505 w 4099267"/>
              <a:gd name="connsiteY97" fmla="*/ 329694 h 1295790"/>
              <a:gd name="connsiteX98" fmla="*/ 4050455 w 4099267"/>
              <a:gd name="connsiteY98" fmla="*/ 301119 h 1295790"/>
              <a:gd name="connsiteX99" fmla="*/ 4059980 w 4099267"/>
              <a:gd name="connsiteY99" fmla="*/ 258257 h 1295790"/>
              <a:gd name="connsiteX100" fmla="*/ 4079030 w 4099267"/>
              <a:gd name="connsiteY100" fmla="*/ 229682 h 1295790"/>
              <a:gd name="connsiteX101" fmla="*/ 4083793 w 4099267"/>
              <a:gd name="connsiteY101" fmla="*/ 215394 h 1295790"/>
              <a:gd name="connsiteX102" fmla="*/ 4093318 w 4099267"/>
              <a:gd name="connsiteY102" fmla="*/ 201107 h 1295790"/>
              <a:gd name="connsiteX103" fmla="*/ 4093318 w 4099267"/>
              <a:gd name="connsiteY103" fmla="*/ 110619 h 1295790"/>
              <a:gd name="connsiteX104" fmla="*/ 4079030 w 4099267"/>
              <a:gd name="connsiteY104" fmla="*/ 82044 h 1295790"/>
              <a:gd name="connsiteX105" fmla="*/ 4059980 w 4099267"/>
              <a:gd name="connsiteY105" fmla="*/ 67757 h 1295790"/>
              <a:gd name="connsiteX106" fmla="*/ 4031405 w 4099267"/>
              <a:gd name="connsiteY106" fmla="*/ 48707 h 1295790"/>
              <a:gd name="connsiteX107" fmla="*/ 4017118 w 4099267"/>
              <a:gd name="connsiteY107" fmla="*/ 39182 h 1295790"/>
              <a:gd name="connsiteX108" fmla="*/ 3950443 w 4099267"/>
              <a:gd name="connsiteY108" fmla="*/ 24894 h 1295790"/>
              <a:gd name="connsiteX109" fmla="*/ 3774230 w 4099267"/>
              <a:gd name="connsiteY109" fmla="*/ 29657 h 1295790"/>
              <a:gd name="connsiteX110" fmla="*/ 3759943 w 4099267"/>
              <a:gd name="connsiteY110" fmla="*/ 34419 h 1295790"/>
              <a:gd name="connsiteX111" fmla="*/ 3721843 w 4099267"/>
              <a:gd name="connsiteY111" fmla="*/ 43944 h 1295790"/>
              <a:gd name="connsiteX112" fmla="*/ 3645643 w 4099267"/>
              <a:gd name="connsiteY112" fmla="*/ 39182 h 1295790"/>
              <a:gd name="connsiteX113" fmla="*/ 3602780 w 4099267"/>
              <a:gd name="connsiteY113" fmla="*/ 24894 h 1295790"/>
              <a:gd name="connsiteX114" fmla="*/ 3559918 w 4099267"/>
              <a:gd name="connsiteY114" fmla="*/ 10607 h 1295790"/>
              <a:gd name="connsiteX115" fmla="*/ 3526580 w 4099267"/>
              <a:gd name="connsiteY115" fmla="*/ 5844 h 1295790"/>
              <a:gd name="connsiteX116" fmla="*/ 3478955 w 4099267"/>
              <a:gd name="connsiteY116" fmla="*/ 5844 h 1295790"/>
              <a:gd name="connsiteX117" fmla="*/ 3464668 w 4099267"/>
              <a:gd name="connsiteY117" fmla="*/ 15369 h 1295790"/>
              <a:gd name="connsiteX118" fmla="*/ 3388468 w 4099267"/>
              <a:gd name="connsiteY118" fmla="*/ 34419 h 1295790"/>
              <a:gd name="connsiteX119" fmla="*/ 3131293 w 4099267"/>
              <a:gd name="connsiteY119" fmla="*/ 39182 h 1295790"/>
              <a:gd name="connsiteX120" fmla="*/ 3007468 w 4099267"/>
              <a:gd name="connsiteY120" fmla="*/ 29657 h 1295790"/>
              <a:gd name="connsiteX121" fmla="*/ 2978893 w 4099267"/>
              <a:gd name="connsiteY121" fmla="*/ 20132 h 1295790"/>
              <a:gd name="connsiteX122" fmla="*/ 2964605 w 4099267"/>
              <a:gd name="connsiteY122" fmla="*/ 15369 h 1295790"/>
              <a:gd name="connsiteX123" fmla="*/ 2916980 w 4099267"/>
              <a:gd name="connsiteY123" fmla="*/ 24894 h 1295790"/>
              <a:gd name="connsiteX124" fmla="*/ 2893168 w 4099267"/>
              <a:gd name="connsiteY124" fmla="*/ 29657 h 1295790"/>
              <a:gd name="connsiteX125" fmla="*/ 2697905 w 4099267"/>
              <a:gd name="connsiteY125" fmla="*/ 34419 h 1295790"/>
              <a:gd name="connsiteX126" fmla="*/ 2583605 w 4099267"/>
              <a:gd name="connsiteY126" fmla="*/ 29657 h 1295790"/>
              <a:gd name="connsiteX127" fmla="*/ 2569318 w 4099267"/>
              <a:gd name="connsiteY127" fmla="*/ 24894 h 1295790"/>
              <a:gd name="connsiteX128" fmla="*/ 2440730 w 4099267"/>
              <a:gd name="connsiteY128" fmla="*/ 34419 h 1295790"/>
              <a:gd name="connsiteX129" fmla="*/ 2350243 w 4099267"/>
              <a:gd name="connsiteY129" fmla="*/ 39182 h 1295790"/>
              <a:gd name="connsiteX130" fmla="*/ 2226418 w 4099267"/>
              <a:gd name="connsiteY130" fmla="*/ 48707 h 1295790"/>
              <a:gd name="connsiteX131" fmla="*/ 2112118 w 4099267"/>
              <a:gd name="connsiteY131" fmla="*/ 43944 h 1295790"/>
              <a:gd name="connsiteX132" fmla="*/ 1902568 w 4099267"/>
              <a:gd name="connsiteY132" fmla="*/ 39182 h 1295790"/>
              <a:gd name="connsiteX133" fmla="*/ 1840655 w 4099267"/>
              <a:gd name="connsiteY133" fmla="*/ 34419 h 1295790"/>
              <a:gd name="connsiteX134" fmla="*/ 1812080 w 4099267"/>
              <a:gd name="connsiteY134" fmla="*/ 24894 h 1295790"/>
              <a:gd name="connsiteX135" fmla="*/ 1797793 w 4099267"/>
              <a:gd name="connsiteY135" fmla="*/ 20132 h 1295790"/>
              <a:gd name="connsiteX136" fmla="*/ 1716830 w 4099267"/>
              <a:gd name="connsiteY136" fmla="*/ 15369 h 1295790"/>
              <a:gd name="connsiteX137" fmla="*/ 1664443 w 4099267"/>
              <a:gd name="connsiteY137" fmla="*/ 10607 h 1295790"/>
              <a:gd name="connsiteX138" fmla="*/ 1602530 w 4099267"/>
              <a:gd name="connsiteY138" fmla="*/ 15369 h 1295790"/>
              <a:gd name="connsiteX139" fmla="*/ 1578718 w 4099267"/>
              <a:gd name="connsiteY139" fmla="*/ 20132 h 1295790"/>
              <a:gd name="connsiteX140" fmla="*/ 1531093 w 4099267"/>
              <a:gd name="connsiteY140" fmla="*/ 24894 h 1295790"/>
              <a:gd name="connsiteX141" fmla="*/ 1502518 w 4099267"/>
              <a:gd name="connsiteY141" fmla="*/ 29657 h 1295790"/>
              <a:gd name="connsiteX142" fmla="*/ 1473943 w 4099267"/>
              <a:gd name="connsiteY142" fmla="*/ 39182 h 1295790"/>
              <a:gd name="connsiteX143" fmla="*/ 1278680 w 4099267"/>
              <a:gd name="connsiteY143" fmla="*/ 34419 h 1295790"/>
              <a:gd name="connsiteX144" fmla="*/ 1250105 w 4099267"/>
              <a:gd name="connsiteY144" fmla="*/ 29657 h 1295790"/>
              <a:gd name="connsiteX145" fmla="*/ 1054843 w 4099267"/>
              <a:gd name="connsiteY145" fmla="*/ 34419 h 1295790"/>
              <a:gd name="connsiteX146" fmla="*/ 1031030 w 4099267"/>
              <a:gd name="connsiteY146" fmla="*/ 39182 h 1295790"/>
              <a:gd name="connsiteX147" fmla="*/ 1016743 w 4099267"/>
              <a:gd name="connsiteY147" fmla="*/ 43944 h 1295790"/>
              <a:gd name="connsiteX148" fmla="*/ 797668 w 4099267"/>
              <a:gd name="connsiteY148" fmla="*/ 39182 h 1295790"/>
              <a:gd name="connsiteX149" fmla="*/ 740518 w 4099267"/>
              <a:gd name="connsiteY149" fmla="*/ 34419 h 1295790"/>
              <a:gd name="connsiteX150" fmla="*/ 716705 w 4099267"/>
              <a:gd name="connsiteY150" fmla="*/ 29657 h 1295790"/>
              <a:gd name="connsiteX151" fmla="*/ 659555 w 4099267"/>
              <a:gd name="connsiteY151" fmla="*/ 24894 h 1295790"/>
              <a:gd name="connsiteX152" fmla="*/ 611930 w 4099267"/>
              <a:gd name="connsiteY152" fmla="*/ 15369 h 1295790"/>
              <a:gd name="connsiteX153" fmla="*/ 526205 w 4099267"/>
              <a:gd name="connsiteY153" fmla="*/ 20132 h 1295790"/>
              <a:gd name="connsiteX154" fmla="*/ 454768 w 4099267"/>
              <a:gd name="connsiteY154" fmla="*/ 29657 h 1295790"/>
              <a:gd name="connsiteX155" fmla="*/ 440480 w 4099267"/>
              <a:gd name="connsiteY155" fmla="*/ 34419 h 1295790"/>
              <a:gd name="connsiteX156" fmla="*/ 307130 w 4099267"/>
              <a:gd name="connsiteY156" fmla="*/ 29657 h 1295790"/>
              <a:gd name="connsiteX157" fmla="*/ 259505 w 4099267"/>
              <a:gd name="connsiteY157" fmla="*/ 24894 h 1295790"/>
              <a:gd name="connsiteX158" fmla="*/ 211880 w 4099267"/>
              <a:gd name="connsiteY158" fmla="*/ 15369 h 1295790"/>
              <a:gd name="connsiteX159" fmla="*/ 111868 w 4099267"/>
              <a:gd name="connsiteY159" fmla="*/ 10607 h 1295790"/>
              <a:gd name="connsiteX160" fmla="*/ 73768 w 4099267"/>
              <a:gd name="connsiteY160" fmla="*/ 15369 h 1295790"/>
              <a:gd name="connsiteX161" fmla="*/ 59480 w 4099267"/>
              <a:gd name="connsiteY161" fmla="*/ 24894 h 1295790"/>
              <a:gd name="connsiteX162" fmla="*/ 30905 w 4099267"/>
              <a:gd name="connsiteY162" fmla="*/ 34419 h 1295790"/>
              <a:gd name="connsiteX163" fmla="*/ 2330 w 4099267"/>
              <a:gd name="connsiteY163" fmla="*/ 29657 h 1295790"/>
              <a:gd name="connsiteX164" fmla="*/ 7093 w 4099267"/>
              <a:gd name="connsiteY164" fmla="*/ 1205994 h 1295790"/>
              <a:gd name="connsiteX0" fmla="*/ 7093 w 4099267"/>
              <a:gd name="connsiteY0" fmla="*/ 1205994 h 1267907"/>
              <a:gd name="connsiteX1" fmla="*/ 49955 w 4099267"/>
              <a:gd name="connsiteY1" fmla="*/ 1215519 h 1267907"/>
              <a:gd name="connsiteX2" fmla="*/ 64243 w 4099267"/>
              <a:gd name="connsiteY2" fmla="*/ 1225044 h 1267907"/>
              <a:gd name="connsiteX3" fmla="*/ 78530 w 4099267"/>
              <a:gd name="connsiteY3" fmla="*/ 1229807 h 1267907"/>
              <a:gd name="connsiteX4" fmla="*/ 192830 w 4099267"/>
              <a:gd name="connsiteY4" fmla="*/ 1225044 h 1267907"/>
              <a:gd name="connsiteX5" fmla="*/ 221405 w 4099267"/>
              <a:gd name="connsiteY5" fmla="*/ 1215519 h 1267907"/>
              <a:gd name="connsiteX6" fmla="*/ 235693 w 4099267"/>
              <a:gd name="connsiteY6" fmla="*/ 1210757 h 1267907"/>
              <a:gd name="connsiteX7" fmla="*/ 249980 w 4099267"/>
              <a:gd name="connsiteY7" fmla="*/ 1205994 h 1267907"/>
              <a:gd name="connsiteX8" fmla="*/ 283318 w 4099267"/>
              <a:gd name="connsiteY8" fmla="*/ 1215519 h 1267907"/>
              <a:gd name="connsiteX9" fmla="*/ 297605 w 4099267"/>
              <a:gd name="connsiteY9" fmla="*/ 1225044 h 1267907"/>
              <a:gd name="connsiteX10" fmla="*/ 507155 w 4099267"/>
              <a:gd name="connsiteY10" fmla="*/ 1225044 h 1267907"/>
              <a:gd name="connsiteX11" fmla="*/ 540493 w 4099267"/>
              <a:gd name="connsiteY11" fmla="*/ 1239332 h 1267907"/>
              <a:gd name="connsiteX12" fmla="*/ 554780 w 4099267"/>
              <a:gd name="connsiteY12" fmla="*/ 1244094 h 1267907"/>
              <a:gd name="connsiteX13" fmla="*/ 564305 w 4099267"/>
              <a:gd name="connsiteY13" fmla="*/ 1229807 h 1267907"/>
              <a:gd name="connsiteX14" fmla="*/ 602405 w 4099267"/>
              <a:gd name="connsiteY14" fmla="*/ 1239332 h 1267907"/>
              <a:gd name="connsiteX15" fmla="*/ 616693 w 4099267"/>
              <a:gd name="connsiteY15" fmla="*/ 1253619 h 1267907"/>
              <a:gd name="connsiteX16" fmla="*/ 630980 w 4099267"/>
              <a:gd name="connsiteY16" fmla="*/ 1258382 h 1267907"/>
              <a:gd name="connsiteX17" fmla="*/ 645268 w 4099267"/>
              <a:gd name="connsiteY17" fmla="*/ 1267907 h 1267907"/>
              <a:gd name="connsiteX18" fmla="*/ 707180 w 4099267"/>
              <a:gd name="connsiteY18" fmla="*/ 1263144 h 1267907"/>
              <a:gd name="connsiteX19" fmla="*/ 721468 w 4099267"/>
              <a:gd name="connsiteY19" fmla="*/ 1258382 h 1267907"/>
              <a:gd name="connsiteX20" fmla="*/ 740518 w 4099267"/>
              <a:gd name="connsiteY20" fmla="*/ 1253619 h 1267907"/>
              <a:gd name="connsiteX21" fmla="*/ 754805 w 4099267"/>
              <a:gd name="connsiteY21" fmla="*/ 1248857 h 1267907"/>
              <a:gd name="connsiteX22" fmla="*/ 826243 w 4099267"/>
              <a:gd name="connsiteY22" fmla="*/ 1244094 h 1267907"/>
              <a:gd name="connsiteX23" fmla="*/ 864343 w 4099267"/>
              <a:gd name="connsiteY23" fmla="*/ 1239332 h 1267907"/>
              <a:gd name="connsiteX24" fmla="*/ 892918 w 4099267"/>
              <a:gd name="connsiteY24" fmla="*/ 1229807 h 1267907"/>
              <a:gd name="connsiteX25" fmla="*/ 907205 w 4099267"/>
              <a:gd name="connsiteY25" fmla="*/ 1225044 h 1267907"/>
              <a:gd name="connsiteX26" fmla="*/ 1069130 w 4099267"/>
              <a:gd name="connsiteY26" fmla="*/ 1234569 h 1267907"/>
              <a:gd name="connsiteX27" fmla="*/ 1083418 w 4099267"/>
              <a:gd name="connsiteY27" fmla="*/ 1239332 h 1267907"/>
              <a:gd name="connsiteX28" fmla="*/ 1097705 w 4099267"/>
              <a:gd name="connsiteY28" fmla="*/ 1248857 h 1267907"/>
              <a:gd name="connsiteX29" fmla="*/ 1202480 w 4099267"/>
              <a:gd name="connsiteY29" fmla="*/ 1244094 h 1267907"/>
              <a:gd name="connsiteX30" fmla="*/ 1245343 w 4099267"/>
              <a:gd name="connsiteY30" fmla="*/ 1225044 h 1267907"/>
              <a:gd name="connsiteX31" fmla="*/ 1273918 w 4099267"/>
              <a:gd name="connsiteY31" fmla="*/ 1220282 h 1267907"/>
              <a:gd name="connsiteX32" fmla="*/ 1488230 w 4099267"/>
              <a:gd name="connsiteY32" fmla="*/ 1225044 h 1267907"/>
              <a:gd name="connsiteX33" fmla="*/ 1531093 w 4099267"/>
              <a:gd name="connsiteY33" fmla="*/ 1239332 h 1267907"/>
              <a:gd name="connsiteX34" fmla="*/ 1545380 w 4099267"/>
              <a:gd name="connsiteY34" fmla="*/ 1244094 h 1267907"/>
              <a:gd name="connsiteX35" fmla="*/ 1578718 w 4099267"/>
              <a:gd name="connsiteY35" fmla="*/ 1239332 h 1267907"/>
              <a:gd name="connsiteX36" fmla="*/ 1593005 w 4099267"/>
              <a:gd name="connsiteY36" fmla="*/ 1234569 h 1267907"/>
              <a:gd name="connsiteX37" fmla="*/ 1616818 w 4099267"/>
              <a:gd name="connsiteY37" fmla="*/ 1229807 h 1267907"/>
              <a:gd name="connsiteX38" fmla="*/ 1788268 w 4099267"/>
              <a:gd name="connsiteY38" fmla="*/ 1234569 h 1267907"/>
              <a:gd name="connsiteX39" fmla="*/ 1845418 w 4099267"/>
              <a:gd name="connsiteY39" fmla="*/ 1239332 h 1267907"/>
              <a:gd name="connsiteX40" fmla="*/ 1893043 w 4099267"/>
              <a:gd name="connsiteY40" fmla="*/ 1253619 h 1267907"/>
              <a:gd name="connsiteX41" fmla="*/ 1907330 w 4099267"/>
              <a:gd name="connsiteY41" fmla="*/ 1258382 h 1267907"/>
              <a:gd name="connsiteX42" fmla="*/ 1921618 w 4099267"/>
              <a:gd name="connsiteY42" fmla="*/ 1267907 h 1267907"/>
              <a:gd name="connsiteX43" fmla="*/ 1974005 w 4099267"/>
              <a:gd name="connsiteY43" fmla="*/ 1258382 h 1267907"/>
              <a:gd name="connsiteX44" fmla="*/ 1988293 w 4099267"/>
              <a:gd name="connsiteY44" fmla="*/ 1248857 h 1267907"/>
              <a:gd name="connsiteX45" fmla="*/ 2002580 w 4099267"/>
              <a:gd name="connsiteY45" fmla="*/ 1244094 h 1267907"/>
              <a:gd name="connsiteX46" fmla="*/ 2031155 w 4099267"/>
              <a:gd name="connsiteY46" fmla="*/ 1225044 h 1267907"/>
              <a:gd name="connsiteX47" fmla="*/ 2078780 w 4099267"/>
              <a:gd name="connsiteY47" fmla="*/ 1215519 h 1267907"/>
              <a:gd name="connsiteX48" fmla="*/ 2135930 w 4099267"/>
              <a:gd name="connsiteY48" fmla="*/ 1220282 h 1267907"/>
              <a:gd name="connsiteX49" fmla="*/ 2221655 w 4099267"/>
              <a:gd name="connsiteY49" fmla="*/ 1225044 h 1267907"/>
              <a:gd name="connsiteX50" fmla="*/ 2245468 w 4099267"/>
              <a:gd name="connsiteY50" fmla="*/ 1229807 h 1267907"/>
              <a:gd name="connsiteX51" fmla="*/ 2278805 w 4099267"/>
              <a:gd name="connsiteY51" fmla="*/ 1234569 h 1267907"/>
              <a:gd name="connsiteX52" fmla="*/ 2359768 w 4099267"/>
              <a:gd name="connsiteY52" fmla="*/ 1234569 h 1267907"/>
              <a:gd name="connsiteX53" fmla="*/ 2421680 w 4099267"/>
              <a:gd name="connsiteY53" fmla="*/ 1239332 h 1267907"/>
              <a:gd name="connsiteX54" fmla="*/ 2559793 w 4099267"/>
              <a:gd name="connsiteY54" fmla="*/ 1239332 h 1267907"/>
              <a:gd name="connsiteX55" fmla="*/ 2602655 w 4099267"/>
              <a:gd name="connsiteY55" fmla="*/ 1225044 h 1267907"/>
              <a:gd name="connsiteX56" fmla="*/ 2616943 w 4099267"/>
              <a:gd name="connsiteY56" fmla="*/ 1220282 h 1267907"/>
              <a:gd name="connsiteX57" fmla="*/ 2631230 w 4099267"/>
              <a:gd name="connsiteY57" fmla="*/ 1215519 h 1267907"/>
              <a:gd name="connsiteX58" fmla="*/ 2974130 w 4099267"/>
              <a:gd name="connsiteY58" fmla="*/ 1225044 h 1267907"/>
              <a:gd name="connsiteX59" fmla="*/ 3069380 w 4099267"/>
              <a:gd name="connsiteY59" fmla="*/ 1220282 h 1267907"/>
              <a:gd name="connsiteX60" fmla="*/ 3226543 w 4099267"/>
              <a:gd name="connsiteY60" fmla="*/ 1225044 h 1267907"/>
              <a:gd name="connsiteX61" fmla="*/ 3240830 w 4099267"/>
              <a:gd name="connsiteY61" fmla="*/ 1229807 h 1267907"/>
              <a:gd name="connsiteX62" fmla="*/ 3283693 w 4099267"/>
              <a:gd name="connsiteY62" fmla="*/ 1239332 h 1267907"/>
              <a:gd name="connsiteX63" fmla="*/ 3297980 w 4099267"/>
              <a:gd name="connsiteY63" fmla="*/ 1244094 h 1267907"/>
              <a:gd name="connsiteX64" fmla="*/ 3388468 w 4099267"/>
              <a:gd name="connsiteY64" fmla="*/ 1248857 h 1267907"/>
              <a:gd name="connsiteX65" fmla="*/ 3421805 w 4099267"/>
              <a:gd name="connsiteY65" fmla="*/ 1244094 h 1267907"/>
              <a:gd name="connsiteX66" fmla="*/ 3450380 w 4099267"/>
              <a:gd name="connsiteY66" fmla="*/ 1234569 h 1267907"/>
              <a:gd name="connsiteX67" fmla="*/ 3493243 w 4099267"/>
              <a:gd name="connsiteY67" fmla="*/ 1220282 h 1267907"/>
              <a:gd name="connsiteX68" fmla="*/ 3531343 w 4099267"/>
              <a:gd name="connsiteY68" fmla="*/ 1215519 h 1267907"/>
              <a:gd name="connsiteX69" fmla="*/ 3688505 w 4099267"/>
              <a:gd name="connsiteY69" fmla="*/ 1220282 h 1267907"/>
              <a:gd name="connsiteX70" fmla="*/ 3717080 w 4099267"/>
              <a:gd name="connsiteY70" fmla="*/ 1229807 h 1267907"/>
              <a:gd name="connsiteX71" fmla="*/ 3740893 w 4099267"/>
              <a:gd name="connsiteY71" fmla="*/ 1234569 h 1267907"/>
              <a:gd name="connsiteX72" fmla="*/ 3807568 w 4099267"/>
              <a:gd name="connsiteY72" fmla="*/ 1220282 h 1267907"/>
              <a:gd name="connsiteX73" fmla="*/ 3926630 w 4099267"/>
              <a:gd name="connsiteY73" fmla="*/ 1215519 h 1267907"/>
              <a:gd name="connsiteX74" fmla="*/ 3955205 w 4099267"/>
              <a:gd name="connsiteY74" fmla="*/ 1201232 h 1267907"/>
              <a:gd name="connsiteX75" fmla="*/ 3979018 w 4099267"/>
              <a:gd name="connsiteY75" fmla="*/ 1182182 h 1267907"/>
              <a:gd name="connsiteX76" fmla="*/ 3993305 w 4099267"/>
              <a:gd name="connsiteY76" fmla="*/ 1172657 h 1267907"/>
              <a:gd name="connsiteX77" fmla="*/ 4007593 w 4099267"/>
              <a:gd name="connsiteY77" fmla="*/ 1167894 h 1267907"/>
              <a:gd name="connsiteX78" fmla="*/ 4012355 w 4099267"/>
              <a:gd name="connsiteY78" fmla="*/ 1115507 h 1267907"/>
              <a:gd name="connsiteX79" fmla="*/ 4017118 w 4099267"/>
              <a:gd name="connsiteY79" fmla="*/ 1101219 h 1267907"/>
              <a:gd name="connsiteX80" fmla="*/ 4031405 w 4099267"/>
              <a:gd name="connsiteY80" fmla="*/ 1091694 h 1267907"/>
              <a:gd name="connsiteX81" fmla="*/ 4045693 w 4099267"/>
              <a:gd name="connsiteY81" fmla="*/ 1086932 h 1267907"/>
              <a:gd name="connsiteX82" fmla="*/ 4079030 w 4099267"/>
              <a:gd name="connsiteY82" fmla="*/ 1039307 h 1267907"/>
              <a:gd name="connsiteX83" fmla="*/ 4074268 w 4099267"/>
              <a:gd name="connsiteY83" fmla="*/ 996444 h 1267907"/>
              <a:gd name="connsiteX84" fmla="*/ 4069505 w 4099267"/>
              <a:gd name="connsiteY84" fmla="*/ 982157 h 1267907"/>
              <a:gd name="connsiteX85" fmla="*/ 4064743 w 4099267"/>
              <a:gd name="connsiteY85" fmla="*/ 963107 h 1267907"/>
              <a:gd name="connsiteX86" fmla="*/ 4059980 w 4099267"/>
              <a:gd name="connsiteY86" fmla="*/ 925007 h 1267907"/>
              <a:gd name="connsiteX87" fmla="*/ 4074268 w 4099267"/>
              <a:gd name="connsiteY87" fmla="*/ 863094 h 1267907"/>
              <a:gd name="connsiteX88" fmla="*/ 4079030 w 4099267"/>
              <a:gd name="connsiteY88" fmla="*/ 848807 h 1267907"/>
              <a:gd name="connsiteX89" fmla="*/ 4064743 w 4099267"/>
              <a:gd name="connsiteY89" fmla="*/ 815469 h 1267907"/>
              <a:gd name="connsiteX90" fmla="*/ 4050455 w 4099267"/>
              <a:gd name="connsiteY90" fmla="*/ 786894 h 1267907"/>
              <a:gd name="connsiteX91" fmla="*/ 4059980 w 4099267"/>
              <a:gd name="connsiteY91" fmla="*/ 639257 h 1267907"/>
              <a:gd name="connsiteX92" fmla="*/ 4069505 w 4099267"/>
              <a:gd name="connsiteY92" fmla="*/ 544007 h 1267907"/>
              <a:gd name="connsiteX93" fmla="*/ 4064743 w 4099267"/>
              <a:gd name="connsiteY93" fmla="*/ 486857 h 1267907"/>
              <a:gd name="connsiteX94" fmla="*/ 4064743 w 4099267"/>
              <a:gd name="connsiteY94" fmla="*/ 410657 h 1267907"/>
              <a:gd name="connsiteX95" fmla="*/ 4074268 w 4099267"/>
              <a:gd name="connsiteY95" fmla="*/ 396369 h 1267907"/>
              <a:gd name="connsiteX96" fmla="*/ 4079030 w 4099267"/>
              <a:gd name="connsiteY96" fmla="*/ 382082 h 1267907"/>
              <a:gd name="connsiteX97" fmla="*/ 4069505 w 4099267"/>
              <a:gd name="connsiteY97" fmla="*/ 329694 h 1267907"/>
              <a:gd name="connsiteX98" fmla="*/ 4050455 w 4099267"/>
              <a:gd name="connsiteY98" fmla="*/ 301119 h 1267907"/>
              <a:gd name="connsiteX99" fmla="*/ 4059980 w 4099267"/>
              <a:gd name="connsiteY99" fmla="*/ 258257 h 1267907"/>
              <a:gd name="connsiteX100" fmla="*/ 4079030 w 4099267"/>
              <a:gd name="connsiteY100" fmla="*/ 229682 h 1267907"/>
              <a:gd name="connsiteX101" fmla="*/ 4083793 w 4099267"/>
              <a:gd name="connsiteY101" fmla="*/ 215394 h 1267907"/>
              <a:gd name="connsiteX102" fmla="*/ 4093318 w 4099267"/>
              <a:gd name="connsiteY102" fmla="*/ 201107 h 1267907"/>
              <a:gd name="connsiteX103" fmla="*/ 4093318 w 4099267"/>
              <a:gd name="connsiteY103" fmla="*/ 110619 h 1267907"/>
              <a:gd name="connsiteX104" fmla="*/ 4079030 w 4099267"/>
              <a:gd name="connsiteY104" fmla="*/ 82044 h 1267907"/>
              <a:gd name="connsiteX105" fmla="*/ 4059980 w 4099267"/>
              <a:gd name="connsiteY105" fmla="*/ 67757 h 1267907"/>
              <a:gd name="connsiteX106" fmla="*/ 4031405 w 4099267"/>
              <a:gd name="connsiteY106" fmla="*/ 48707 h 1267907"/>
              <a:gd name="connsiteX107" fmla="*/ 4017118 w 4099267"/>
              <a:gd name="connsiteY107" fmla="*/ 39182 h 1267907"/>
              <a:gd name="connsiteX108" fmla="*/ 3950443 w 4099267"/>
              <a:gd name="connsiteY108" fmla="*/ 24894 h 1267907"/>
              <a:gd name="connsiteX109" fmla="*/ 3774230 w 4099267"/>
              <a:gd name="connsiteY109" fmla="*/ 29657 h 1267907"/>
              <a:gd name="connsiteX110" fmla="*/ 3759943 w 4099267"/>
              <a:gd name="connsiteY110" fmla="*/ 34419 h 1267907"/>
              <a:gd name="connsiteX111" fmla="*/ 3721843 w 4099267"/>
              <a:gd name="connsiteY111" fmla="*/ 43944 h 1267907"/>
              <a:gd name="connsiteX112" fmla="*/ 3645643 w 4099267"/>
              <a:gd name="connsiteY112" fmla="*/ 39182 h 1267907"/>
              <a:gd name="connsiteX113" fmla="*/ 3602780 w 4099267"/>
              <a:gd name="connsiteY113" fmla="*/ 24894 h 1267907"/>
              <a:gd name="connsiteX114" fmla="*/ 3559918 w 4099267"/>
              <a:gd name="connsiteY114" fmla="*/ 10607 h 1267907"/>
              <a:gd name="connsiteX115" fmla="*/ 3526580 w 4099267"/>
              <a:gd name="connsiteY115" fmla="*/ 5844 h 1267907"/>
              <a:gd name="connsiteX116" fmla="*/ 3478955 w 4099267"/>
              <a:gd name="connsiteY116" fmla="*/ 5844 h 1267907"/>
              <a:gd name="connsiteX117" fmla="*/ 3464668 w 4099267"/>
              <a:gd name="connsiteY117" fmla="*/ 15369 h 1267907"/>
              <a:gd name="connsiteX118" fmla="*/ 3388468 w 4099267"/>
              <a:gd name="connsiteY118" fmla="*/ 34419 h 1267907"/>
              <a:gd name="connsiteX119" fmla="*/ 3131293 w 4099267"/>
              <a:gd name="connsiteY119" fmla="*/ 39182 h 1267907"/>
              <a:gd name="connsiteX120" fmla="*/ 3007468 w 4099267"/>
              <a:gd name="connsiteY120" fmla="*/ 29657 h 1267907"/>
              <a:gd name="connsiteX121" fmla="*/ 2978893 w 4099267"/>
              <a:gd name="connsiteY121" fmla="*/ 20132 h 1267907"/>
              <a:gd name="connsiteX122" fmla="*/ 2964605 w 4099267"/>
              <a:gd name="connsiteY122" fmla="*/ 15369 h 1267907"/>
              <a:gd name="connsiteX123" fmla="*/ 2916980 w 4099267"/>
              <a:gd name="connsiteY123" fmla="*/ 24894 h 1267907"/>
              <a:gd name="connsiteX124" fmla="*/ 2893168 w 4099267"/>
              <a:gd name="connsiteY124" fmla="*/ 29657 h 1267907"/>
              <a:gd name="connsiteX125" fmla="*/ 2697905 w 4099267"/>
              <a:gd name="connsiteY125" fmla="*/ 34419 h 1267907"/>
              <a:gd name="connsiteX126" fmla="*/ 2583605 w 4099267"/>
              <a:gd name="connsiteY126" fmla="*/ 29657 h 1267907"/>
              <a:gd name="connsiteX127" fmla="*/ 2569318 w 4099267"/>
              <a:gd name="connsiteY127" fmla="*/ 24894 h 1267907"/>
              <a:gd name="connsiteX128" fmla="*/ 2440730 w 4099267"/>
              <a:gd name="connsiteY128" fmla="*/ 34419 h 1267907"/>
              <a:gd name="connsiteX129" fmla="*/ 2350243 w 4099267"/>
              <a:gd name="connsiteY129" fmla="*/ 39182 h 1267907"/>
              <a:gd name="connsiteX130" fmla="*/ 2226418 w 4099267"/>
              <a:gd name="connsiteY130" fmla="*/ 48707 h 1267907"/>
              <a:gd name="connsiteX131" fmla="*/ 2112118 w 4099267"/>
              <a:gd name="connsiteY131" fmla="*/ 43944 h 1267907"/>
              <a:gd name="connsiteX132" fmla="*/ 1902568 w 4099267"/>
              <a:gd name="connsiteY132" fmla="*/ 39182 h 1267907"/>
              <a:gd name="connsiteX133" fmla="*/ 1840655 w 4099267"/>
              <a:gd name="connsiteY133" fmla="*/ 34419 h 1267907"/>
              <a:gd name="connsiteX134" fmla="*/ 1812080 w 4099267"/>
              <a:gd name="connsiteY134" fmla="*/ 24894 h 1267907"/>
              <a:gd name="connsiteX135" fmla="*/ 1797793 w 4099267"/>
              <a:gd name="connsiteY135" fmla="*/ 20132 h 1267907"/>
              <a:gd name="connsiteX136" fmla="*/ 1716830 w 4099267"/>
              <a:gd name="connsiteY136" fmla="*/ 15369 h 1267907"/>
              <a:gd name="connsiteX137" fmla="*/ 1664443 w 4099267"/>
              <a:gd name="connsiteY137" fmla="*/ 10607 h 1267907"/>
              <a:gd name="connsiteX138" fmla="*/ 1602530 w 4099267"/>
              <a:gd name="connsiteY138" fmla="*/ 15369 h 1267907"/>
              <a:gd name="connsiteX139" fmla="*/ 1578718 w 4099267"/>
              <a:gd name="connsiteY139" fmla="*/ 20132 h 1267907"/>
              <a:gd name="connsiteX140" fmla="*/ 1531093 w 4099267"/>
              <a:gd name="connsiteY140" fmla="*/ 24894 h 1267907"/>
              <a:gd name="connsiteX141" fmla="*/ 1502518 w 4099267"/>
              <a:gd name="connsiteY141" fmla="*/ 29657 h 1267907"/>
              <a:gd name="connsiteX142" fmla="*/ 1473943 w 4099267"/>
              <a:gd name="connsiteY142" fmla="*/ 39182 h 1267907"/>
              <a:gd name="connsiteX143" fmla="*/ 1278680 w 4099267"/>
              <a:gd name="connsiteY143" fmla="*/ 34419 h 1267907"/>
              <a:gd name="connsiteX144" fmla="*/ 1250105 w 4099267"/>
              <a:gd name="connsiteY144" fmla="*/ 29657 h 1267907"/>
              <a:gd name="connsiteX145" fmla="*/ 1054843 w 4099267"/>
              <a:gd name="connsiteY145" fmla="*/ 34419 h 1267907"/>
              <a:gd name="connsiteX146" fmla="*/ 1031030 w 4099267"/>
              <a:gd name="connsiteY146" fmla="*/ 39182 h 1267907"/>
              <a:gd name="connsiteX147" fmla="*/ 1016743 w 4099267"/>
              <a:gd name="connsiteY147" fmla="*/ 43944 h 1267907"/>
              <a:gd name="connsiteX148" fmla="*/ 797668 w 4099267"/>
              <a:gd name="connsiteY148" fmla="*/ 39182 h 1267907"/>
              <a:gd name="connsiteX149" fmla="*/ 740518 w 4099267"/>
              <a:gd name="connsiteY149" fmla="*/ 34419 h 1267907"/>
              <a:gd name="connsiteX150" fmla="*/ 716705 w 4099267"/>
              <a:gd name="connsiteY150" fmla="*/ 29657 h 1267907"/>
              <a:gd name="connsiteX151" fmla="*/ 659555 w 4099267"/>
              <a:gd name="connsiteY151" fmla="*/ 24894 h 1267907"/>
              <a:gd name="connsiteX152" fmla="*/ 611930 w 4099267"/>
              <a:gd name="connsiteY152" fmla="*/ 15369 h 1267907"/>
              <a:gd name="connsiteX153" fmla="*/ 526205 w 4099267"/>
              <a:gd name="connsiteY153" fmla="*/ 20132 h 1267907"/>
              <a:gd name="connsiteX154" fmla="*/ 454768 w 4099267"/>
              <a:gd name="connsiteY154" fmla="*/ 29657 h 1267907"/>
              <a:gd name="connsiteX155" fmla="*/ 440480 w 4099267"/>
              <a:gd name="connsiteY155" fmla="*/ 34419 h 1267907"/>
              <a:gd name="connsiteX156" fmla="*/ 307130 w 4099267"/>
              <a:gd name="connsiteY156" fmla="*/ 29657 h 1267907"/>
              <a:gd name="connsiteX157" fmla="*/ 259505 w 4099267"/>
              <a:gd name="connsiteY157" fmla="*/ 24894 h 1267907"/>
              <a:gd name="connsiteX158" fmla="*/ 211880 w 4099267"/>
              <a:gd name="connsiteY158" fmla="*/ 15369 h 1267907"/>
              <a:gd name="connsiteX159" fmla="*/ 111868 w 4099267"/>
              <a:gd name="connsiteY159" fmla="*/ 10607 h 1267907"/>
              <a:gd name="connsiteX160" fmla="*/ 73768 w 4099267"/>
              <a:gd name="connsiteY160" fmla="*/ 15369 h 1267907"/>
              <a:gd name="connsiteX161" fmla="*/ 59480 w 4099267"/>
              <a:gd name="connsiteY161" fmla="*/ 24894 h 1267907"/>
              <a:gd name="connsiteX162" fmla="*/ 30905 w 4099267"/>
              <a:gd name="connsiteY162" fmla="*/ 34419 h 1267907"/>
              <a:gd name="connsiteX163" fmla="*/ 2330 w 4099267"/>
              <a:gd name="connsiteY163" fmla="*/ 29657 h 1267907"/>
              <a:gd name="connsiteX164" fmla="*/ 7093 w 4099267"/>
              <a:gd name="connsiteY164" fmla="*/ 1205994 h 126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4099267" h="1267907">
                <a:moveTo>
                  <a:pt x="7093" y="1205994"/>
                </a:moveTo>
                <a:lnTo>
                  <a:pt x="49955" y="1215519"/>
                </a:lnTo>
                <a:cubicBezTo>
                  <a:pt x="55216" y="1217774"/>
                  <a:pt x="59123" y="1222484"/>
                  <a:pt x="64243" y="1225044"/>
                </a:cubicBezTo>
                <a:cubicBezTo>
                  <a:pt x="68733" y="1227289"/>
                  <a:pt x="73768" y="1228219"/>
                  <a:pt x="78530" y="1229807"/>
                </a:cubicBezTo>
                <a:cubicBezTo>
                  <a:pt x="116630" y="1228219"/>
                  <a:pt x="154886" y="1228839"/>
                  <a:pt x="192830" y="1225044"/>
                </a:cubicBezTo>
                <a:cubicBezTo>
                  <a:pt x="202820" y="1224045"/>
                  <a:pt x="211880" y="1218694"/>
                  <a:pt x="221405" y="1215519"/>
                </a:cubicBezTo>
                <a:lnTo>
                  <a:pt x="235693" y="1210757"/>
                </a:lnTo>
                <a:lnTo>
                  <a:pt x="249980" y="1205994"/>
                </a:lnTo>
                <a:cubicBezTo>
                  <a:pt x="256077" y="1207518"/>
                  <a:pt x="276490" y="1212105"/>
                  <a:pt x="283318" y="1215519"/>
                </a:cubicBezTo>
                <a:cubicBezTo>
                  <a:pt x="288437" y="1218079"/>
                  <a:pt x="292843" y="1221869"/>
                  <a:pt x="297605" y="1225044"/>
                </a:cubicBezTo>
                <a:cubicBezTo>
                  <a:pt x="392447" y="1221657"/>
                  <a:pt x="423149" y="1216201"/>
                  <a:pt x="507155" y="1225044"/>
                </a:cubicBezTo>
                <a:cubicBezTo>
                  <a:pt x="517024" y="1226083"/>
                  <a:pt x="532726" y="1236003"/>
                  <a:pt x="540493" y="1239332"/>
                </a:cubicBezTo>
                <a:cubicBezTo>
                  <a:pt x="545107" y="1241309"/>
                  <a:pt x="550018" y="1242507"/>
                  <a:pt x="554780" y="1244094"/>
                </a:cubicBezTo>
                <a:cubicBezTo>
                  <a:pt x="557955" y="1239332"/>
                  <a:pt x="558802" y="1231379"/>
                  <a:pt x="564305" y="1229807"/>
                </a:cubicBezTo>
                <a:cubicBezTo>
                  <a:pt x="570497" y="1228038"/>
                  <a:pt x="594419" y="1236670"/>
                  <a:pt x="602405" y="1239332"/>
                </a:cubicBezTo>
                <a:cubicBezTo>
                  <a:pt x="607168" y="1244094"/>
                  <a:pt x="611089" y="1249883"/>
                  <a:pt x="616693" y="1253619"/>
                </a:cubicBezTo>
                <a:cubicBezTo>
                  <a:pt x="620870" y="1256404"/>
                  <a:pt x="626490" y="1256137"/>
                  <a:pt x="630980" y="1258382"/>
                </a:cubicBezTo>
                <a:cubicBezTo>
                  <a:pt x="636100" y="1260942"/>
                  <a:pt x="640505" y="1264732"/>
                  <a:pt x="645268" y="1267907"/>
                </a:cubicBezTo>
                <a:cubicBezTo>
                  <a:pt x="665905" y="1266319"/>
                  <a:pt x="686642" y="1265711"/>
                  <a:pt x="707180" y="1263144"/>
                </a:cubicBezTo>
                <a:cubicBezTo>
                  <a:pt x="712161" y="1262521"/>
                  <a:pt x="716641" y="1259761"/>
                  <a:pt x="721468" y="1258382"/>
                </a:cubicBezTo>
                <a:cubicBezTo>
                  <a:pt x="727762" y="1256584"/>
                  <a:pt x="734224" y="1255417"/>
                  <a:pt x="740518" y="1253619"/>
                </a:cubicBezTo>
                <a:cubicBezTo>
                  <a:pt x="745345" y="1252240"/>
                  <a:pt x="749816" y="1249411"/>
                  <a:pt x="754805" y="1248857"/>
                </a:cubicBezTo>
                <a:cubicBezTo>
                  <a:pt x="778525" y="1246221"/>
                  <a:pt x="802467" y="1246161"/>
                  <a:pt x="826243" y="1244094"/>
                </a:cubicBezTo>
                <a:cubicBezTo>
                  <a:pt x="838994" y="1242985"/>
                  <a:pt x="851643" y="1240919"/>
                  <a:pt x="864343" y="1239332"/>
                </a:cubicBezTo>
                <a:lnTo>
                  <a:pt x="892918" y="1229807"/>
                </a:lnTo>
                <a:lnTo>
                  <a:pt x="907205" y="1225044"/>
                </a:lnTo>
                <a:cubicBezTo>
                  <a:pt x="962299" y="1226944"/>
                  <a:pt x="1016157" y="1221326"/>
                  <a:pt x="1069130" y="1234569"/>
                </a:cubicBezTo>
                <a:cubicBezTo>
                  <a:pt x="1074000" y="1235787"/>
                  <a:pt x="1078928" y="1237087"/>
                  <a:pt x="1083418" y="1239332"/>
                </a:cubicBezTo>
                <a:cubicBezTo>
                  <a:pt x="1088537" y="1241892"/>
                  <a:pt x="1092943" y="1245682"/>
                  <a:pt x="1097705" y="1248857"/>
                </a:cubicBezTo>
                <a:cubicBezTo>
                  <a:pt x="1132630" y="1247269"/>
                  <a:pt x="1167718" y="1247819"/>
                  <a:pt x="1202480" y="1244094"/>
                </a:cubicBezTo>
                <a:cubicBezTo>
                  <a:pt x="1261010" y="1237823"/>
                  <a:pt x="1208719" y="1237251"/>
                  <a:pt x="1245343" y="1225044"/>
                </a:cubicBezTo>
                <a:cubicBezTo>
                  <a:pt x="1254504" y="1221991"/>
                  <a:pt x="1264393" y="1221869"/>
                  <a:pt x="1273918" y="1220282"/>
                </a:cubicBezTo>
                <a:cubicBezTo>
                  <a:pt x="1345355" y="1221869"/>
                  <a:pt x="1416898" y="1220848"/>
                  <a:pt x="1488230" y="1225044"/>
                </a:cubicBezTo>
                <a:cubicBezTo>
                  <a:pt x="1488234" y="1225044"/>
                  <a:pt x="1523948" y="1236950"/>
                  <a:pt x="1531093" y="1239332"/>
                </a:cubicBezTo>
                <a:lnTo>
                  <a:pt x="1545380" y="1244094"/>
                </a:lnTo>
                <a:cubicBezTo>
                  <a:pt x="1556493" y="1242507"/>
                  <a:pt x="1567711" y="1241533"/>
                  <a:pt x="1578718" y="1239332"/>
                </a:cubicBezTo>
                <a:cubicBezTo>
                  <a:pt x="1583641" y="1238347"/>
                  <a:pt x="1588135" y="1235787"/>
                  <a:pt x="1593005" y="1234569"/>
                </a:cubicBezTo>
                <a:cubicBezTo>
                  <a:pt x="1600858" y="1232606"/>
                  <a:pt x="1608880" y="1231394"/>
                  <a:pt x="1616818" y="1229807"/>
                </a:cubicBezTo>
                <a:lnTo>
                  <a:pt x="1788268" y="1234569"/>
                </a:lnTo>
                <a:cubicBezTo>
                  <a:pt x="1807367" y="1235365"/>
                  <a:pt x="1826450" y="1236961"/>
                  <a:pt x="1845418" y="1239332"/>
                </a:cubicBezTo>
                <a:cubicBezTo>
                  <a:pt x="1856937" y="1240772"/>
                  <a:pt x="1884751" y="1250855"/>
                  <a:pt x="1893043" y="1253619"/>
                </a:cubicBezTo>
                <a:cubicBezTo>
                  <a:pt x="1897805" y="1255207"/>
                  <a:pt x="1903153" y="1255597"/>
                  <a:pt x="1907330" y="1258382"/>
                </a:cubicBezTo>
                <a:lnTo>
                  <a:pt x="1921618" y="1267907"/>
                </a:lnTo>
                <a:cubicBezTo>
                  <a:pt x="1924821" y="1267373"/>
                  <a:pt x="1968685" y="1260377"/>
                  <a:pt x="1974005" y="1258382"/>
                </a:cubicBezTo>
                <a:cubicBezTo>
                  <a:pt x="1979365" y="1256372"/>
                  <a:pt x="1983173" y="1251417"/>
                  <a:pt x="1988293" y="1248857"/>
                </a:cubicBezTo>
                <a:cubicBezTo>
                  <a:pt x="1992783" y="1246612"/>
                  <a:pt x="1998192" y="1246532"/>
                  <a:pt x="2002580" y="1244094"/>
                </a:cubicBezTo>
                <a:cubicBezTo>
                  <a:pt x="2012587" y="1238534"/>
                  <a:pt x="2020295" y="1228664"/>
                  <a:pt x="2031155" y="1225044"/>
                </a:cubicBezTo>
                <a:cubicBezTo>
                  <a:pt x="2056092" y="1216733"/>
                  <a:pt x="2040473" y="1220992"/>
                  <a:pt x="2078780" y="1215519"/>
                </a:cubicBezTo>
                <a:lnTo>
                  <a:pt x="2135930" y="1220282"/>
                </a:lnTo>
                <a:cubicBezTo>
                  <a:pt x="2164486" y="1222186"/>
                  <a:pt x="2193144" y="1222565"/>
                  <a:pt x="2221655" y="1225044"/>
                </a:cubicBezTo>
                <a:cubicBezTo>
                  <a:pt x="2229719" y="1225745"/>
                  <a:pt x="2237483" y="1228476"/>
                  <a:pt x="2245468" y="1229807"/>
                </a:cubicBezTo>
                <a:cubicBezTo>
                  <a:pt x="2256540" y="1231652"/>
                  <a:pt x="2267693" y="1232982"/>
                  <a:pt x="2278805" y="1234569"/>
                </a:cubicBezTo>
                <a:cubicBezTo>
                  <a:pt x="2317692" y="1247532"/>
                  <a:pt x="2272724" y="1234569"/>
                  <a:pt x="2359768" y="1234569"/>
                </a:cubicBezTo>
                <a:cubicBezTo>
                  <a:pt x="2380466" y="1234569"/>
                  <a:pt x="2401043" y="1237744"/>
                  <a:pt x="2421680" y="1239332"/>
                </a:cubicBezTo>
                <a:cubicBezTo>
                  <a:pt x="2475875" y="1252879"/>
                  <a:pt x="2454756" y="1249497"/>
                  <a:pt x="2559793" y="1239332"/>
                </a:cubicBezTo>
                <a:cubicBezTo>
                  <a:pt x="2559802" y="1239331"/>
                  <a:pt x="2595507" y="1227427"/>
                  <a:pt x="2602655" y="1225044"/>
                </a:cubicBezTo>
                <a:lnTo>
                  <a:pt x="2616943" y="1220282"/>
                </a:lnTo>
                <a:lnTo>
                  <a:pt x="2631230" y="1215519"/>
                </a:lnTo>
                <a:lnTo>
                  <a:pt x="2974130" y="1225044"/>
                </a:lnTo>
                <a:cubicBezTo>
                  <a:pt x="3005920" y="1225044"/>
                  <a:pt x="3037630" y="1221869"/>
                  <a:pt x="3069380" y="1220282"/>
                </a:cubicBezTo>
                <a:cubicBezTo>
                  <a:pt x="3121768" y="1221869"/>
                  <a:pt x="3174212" y="1222137"/>
                  <a:pt x="3226543" y="1225044"/>
                </a:cubicBezTo>
                <a:cubicBezTo>
                  <a:pt x="3231555" y="1225322"/>
                  <a:pt x="3236003" y="1228428"/>
                  <a:pt x="3240830" y="1229807"/>
                </a:cubicBezTo>
                <a:cubicBezTo>
                  <a:pt x="3275017" y="1239575"/>
                  <a:pt x="3244454" y="1229522"/>
                  <a:pt x="3283693" y="1239332"/>
                </a:cubicBezTo>
                <a:cubicBezTo>
                  <a:pt x="3288563" y="1240550"/>
                  <a:pt x="3292981" y="1243640"/>
                  <a:pt x="3297980" y="1244094"/>
                </a:cubicBezTo>
                <a:cubicBezTo>
                  <a:pt x="3328060" y="1246829"/>
                  <a:pt x="3358305" y="1247269"/>
                  <a:pt x="3388468" y="1248857"/>
                </a:cubicBezTo>
                <a:cubicBezTo>
                  <a:pt x="3399580" y="1247269"/>
                  <a:pt x="3410867" y="1246618"/>
                  <a:pt x="3421805" y="1244094"/>
                </a:cubicBezTo>
                <a:cubicBezTo>
                  <a:pt x="3431588" y="1241836"/>
                  <a:pt x="3440855" y="1237744"/>
                  <a:pt x="3450380" y="1234569"/>
                </a:cubicBezTo>
                <a:lnTo>
                  <a:pt x="3493243" y="1220282"/>
                </a:lnTo>
                <a:cubicBezTo>
                  <a:pt x="3505385" y="1216235"/>
                  <a:pt x="3518643" y="1217107"/>
                  <a:pt x="3531343" y="1215519"/>
                </a:cubicBezTo>
                <a:cubicBezTo>
                  <a:pt x="3583730" y="1217107"/>
                  <a:pt x="3636248" y="1216262"/>
                  <a:pt x="3688505" y="1220282"/>
                </a:cubicBezTo>
                <a:cubicBezTo>
                  <a:pt x="3698516" y="1221052"/>
                  <a:pt x="3707555" y="1226632"/>
                  <a:pt x="3717080" y="1229807"/>
                </a:cubicBezTo>
                <a:cubicBezTo>
                  <a:pt x="3724759" y="1232367"/>
                  <a:pt x="3732955" y="1232982"/>
                  <a:pt x="3740893" y="1234569"/>
                </a:cubicBezTo>
                <a:cubicBezTo>
                  <a:pt x="3788956" y="1228562"/>
                  <a:pt x="3766851" y="1233854"/>
                  <a:pt x="3807568" y="1220282"/>
                </a:cubicBezTo>
                <a:cubicBezTo>
                  <a:pt x="3845249" y="1207722"/>
                  <a:pt x="3886943" y="1217107"/>
                  <a:pt x="3926630" y="1215519"/>
                </a:cubicBezTo>
                <a:cubicBezTo>
                  <a:pt x="3938251" y="1211646"/>
                  <a:pt x="3945972" y="1210465"/>
                  <a:pt x="3955205" y="1201232"/>
                </a:cubicBezTo>
                <a:cubicBezTo>
                  <a:pt x="3976746" y="1179690"/>
                  <a:pt x="3951203" y="1191452"/>
                  <a:pt x="3979018" y="1182182"/>
                </a:cubicBezTo>
                <a:cubicBezTo>
                  <a:pt x="3983780" y="1179007"/>
                  <a:pt x="3988186" y="1175217"/>
                  <a:pt x="3993305" y="1172657"/>
                </a:cubicBezTo>
                <a:cubicBezTo>
                  <a:pt x="3997795" y="1170412"/>
                  <a:pt x="4006005" y="1172657"/>
                  <a:pt x="4007593" y="1167894"/>
                </a:cubicBezTo>
                <a:cubicBezTo>
                  <a:pt x="4013138" y="1151259"/>
                  <a:pt x="4009875" y="1132865"/>
                  <a:pt x="4012355" y="1115507"/>
                </a:cubicBezTo>
                <a:cubicBezTo>
                  <a:pt x="4013065" y="1110537"/>
                  <a:pt x="4013982" y="1105139"/>
                  <a:pt x="4017118" y="1101219"/>
                </a:cubicBezTo>
                <a:cubicBezTo>
                  <a:pt x="4020694" y="1096750"/>
                  <a:pt x="4026286" y="1094254"/>
                  <a:pt x="4031405" y="1091694"/>
                </a:cubicBezTo>
                <a:cubicBezTo>
                  <a:pt x="4035895" y="1089449"/>
                  <a:pt x="4040930" y="1088519"/>
                  <a:pt x="4045693" y="1086932"/>
                </a:cubicBezTo>
                <a:cubicBezTo>
                  <a:pt x="4082303" y="1062526"/>
                  <a:pt x="4072386" y="1079174"/>
                  <a:pt x="4079030" y="1039307"/>
                </a:cubicBezTo>
                <a:cubicBezTo>
                  <a:pt x="4077443" y="1025019"/>
                  <a:pt x="4076631" y="1010624"/>
                  <a:pt x="4074268" y="996444"/>
                </a:cubicBezTo>
                <a:cubicBezTo>
                  <a:pt x="4073443" y="991492"/>
                  <a:pt x="4070884" y="986984"/>
                  <a:pt x="4069505" y="982157"/>
                </a:cubicBezTo>
                <a:cubicBezTo>
                  <a:pt x="4067707" y="975863"/>
                  <a:pt x="4065819" y="969563"/>
                  <a:pt x="4064743" y="963107"/>
                </a:cubicBezTo>
                <a:cubicBezTo>
                  <a:pt x="4062639" y="950482"/>
                  <a:pt x="4061568" y="937707"/>
                  <a:pt x="4059980" y="925007"/>
                </a:cubicBezTo>
                <a:cubicBezTo>
                  <a:pt x="4066163" y="881728"/>
                  <a:pt x="4061193" y="902320"/>
                  <a:pt x="4074268" y="863094"/>
                </a:cubicBezTo>
                <a:lnTo>
                  <a:pt x="4079030" y="848807"/>
                </a:lnTo>
                <a:cubicBezTo>
                  <a:pt x="4069121" y="809166"/>
                  <a:pt x="4081186" y="848354"/>
                  <a:pt x="4064743" y="815469"/>
                </a:cubicBezTo>
                <a:cubicBezTo>
                  <a:pt x="4045024" y="776033"/>
                  <a:pt x="4077753" y="827843"/>
                  <a:pt x="4050455" y="786894"/>
                </a:cubicBezTo>
                <a:cubicBezTo>
                  <a:pt x="4053630" y="737682"/>
                  <a:pt x="4053005" y="688076"/>
                  <a:pt x="4059980" y="639257"/>
                </a:cubicBezTo>
                <a:cubicBezTo>
                  <a:pt x="4067670" y="585429"/>
                  <a:pt x="4063882" y="617111"/>
                  <a:pt x="4069505" y="544007"/>
                </a:cubicBezTo>
                <a:cubicBezTo>
                  <a:pt x="4067918" y="524957"/>
                  <a:pt x="4066977" y="505842"/>
                  <a:pt x="4064743" y="486857"/>
                </a:cubicBezTo>
                <a:cubicBezTo>
                  <a:pt x="4059942" y="446047"/>
                  <a:pt x="4051880" y="470680"/>
                  <a:pt x="4064743" y="410657"/>
                </a:cubicBezTo>
                <a:cubicBezTo>
                  <a:pt x="4065942" y="405060"/>
                  <a:pt x="4071093" y="401132"/>
                  <a:pt x="4074268" y="396369"/>
                </a:cubicBezTo>
                <a:cubicBezTo>
                  <a:pt x="4075855" y="391607"/>
                  <a:pt x="4079030" y="387102"/>
                  <a:pt x="4079030" y="382082"/>
                </a:cubicBezTo>
                <a:cubicBezTo>
                  <a:pt x="4079030" y="375642"/>
                  <a:pt x="4076203" y="341751"/>
                  <a:pt x="4069505" y="329694"/>
                </a:cubicBezTo>
                <a:cubicBezTo>
                  <a:pt x="4063946" y="319687"/>
                  <a:pt x="4050455" y="301119"/>
                  <a:pt x="4050455" y="301119"/>
                </a:cubicBezTo>
                <a:cubicBezTo>
                  <a:pt x="4051747" y="293370"/>
                  <a:pt x="4054398" y="268304"/>
                  <a:pt x="4059980" y="258257"/>
                </a:cubicBezTo>
                <a:cubicBezTo>
                  <a:pt x="4065539" y="248250"/>
                  <a:pt x="4072680" y="239207"/>
                  <a:pt x="4079030" y="229682"/>
                </a:cubicBezTo>
                <a:cubicBezTo>
                  <a:pt x="4081815" y="225505"/>
                  <a:pt x="4081548" y="219884"/>
                  <a:pt x="4083793" y="215394"/>
                </a:cubicBezTo>
                <a:cubicBezTo>
                  <a:pt x="4086353" y="210275"/>
                  <a:pt x="4090143" y="205869"/>
                  <a:pt x="4093318" y="201107"/>
                </a:cubicBezTo>
                <a:cubicBezTo>
                  <a:pt x="4101659" y="159397"/>
                  <a:pt x="4100832" y="174489"/>
                  <a:pt x="4093318" y="110619"/>
                </a:cubicBezTo>
                <a:cubicBezTo>
                  <a:pt x="4092285" y="101841"/>
                  <a:pt x="4085022" y="88036"/>
                  <a:pt x="4079030" y="82044"/>
                </a:cubicBezTo>
                <a:cubicBezTo>
                  <a:pt x="4073417" y="76431"/>
                  <a:pt x="4066330" y="72519"/>
                  <a:pt x="4059980" y="67757"/>
                </a:cubicBezTo>
                <a:cubicBezTo>
                  <a:pt x="4043238" y="42644"/>
                  <a:pt x="4060109" y="61008"/>
                  <a:pt x="4031405" y="48707"/>
                </a:cubicBezTo>
                <a:cubicBezTo>
                  <a:pt x="4026144" y="46452"/>
                  <a:pt x="4022348" y="41507"/>
                  <a:pt x="4017118" y="39182"/>
                </a:cubicBezTo>
                <a:cubicBezTo>
                  <a:pt x="3990564" y="27380"/>
                  <a:pt x="3980451" y="28645"/>
                  <a:pt x="3950443" y="24894"/>
                </a:cubicBezTo>
                <a:cubicBezTo>
                  <a:pt x="3891705" y="26482"/>
                  <a:pt x="3832916" y="26723"/>
                  <a:pt x="3774230" y="29657"/>
                </a:cubicBezTo>
                <a:cubicBezTo>
                  <a:pt x="3769216" y="29908"/>
                  <a:pt x="3764813" y="33201"/>
                  <a:pt x="3759943" y="34419"/>
                </a:cubicBezTo>
                <a:lnTo>
                  <a:pt x="3721843" y="43944"/>
                </a:lnTo>
                <a:cubicBezTo>
                  <a:pt x="3696443" y="42357"/>
                  <a:pt x="3670859" y="42620"/>
                  <a:pt x="3645643" y="39182"/>
                </a:cubicBezTo>
                <a:cubicBezTo>
                  <a:pt x="3645637" y="39181"/>
                  <a:pt x="3609926" y="27276"/>
                  <a:pt x="3602780" y="24894"/>
                </a:cubicBezTo>
                <a:lnTo>
                  <a:pt x="3559918" y="10607"/>
                </a:lnTo>
                <a:cubicBezTo>
                  <a:pt x="3549268" y="7057"/>
                  <a:pt x="3537693" y="7432"/>
                  <a:pt x="3526580" y="5844"/>
                </a:cubicBezTo>
                <a:cubicBezTo>
                  <a:pt x="3505894" y="-1051"/>
                  <a:pt x="3507757" y="-2796"/>
                  <a:pt x="3478955" y="5844"/>
                </a:cubicBezTo>
                <a:cubicBezTo>
                  <a:pt x="3473473" y="7489"/>
                  <a:pt x="3469898" y="13044"/>
                  <a:pt x="3464668" y="15369"/>
                </a:cubicBezTo>
                <a:cubicBezTo>
                  <a:pt x="3447382" y="23052"/>
                  <a:pt x="3402970" y="34150"/>
                  <a:pt x="3388468" y="34419"/>
                </a:cubicBezTo>
                <a:lnTo>
                  <a:pt x="3131293" y="39182"/>
                </a:lnTo>
                <a:cubicBezTo>
                  <a:pt x="3090018" y="36007"/>
                  <a:pt x="3048545" y="34792"/>
                  <a:pt x="3007468" y="29657"/>
                </a:cubicBezTo>
                <a:cubicBezTo>
                  <a:pt x="2997505" y="28412"/>
                  <a:pt x="2988418" y="23307"/>
                  <a:pt x="2978893" y="20132"/>
                </a:cubicBezTo>
                <a:lnTo>
                  <a:pt x="2964605" y="15369"/>
                </a:lnTo>
                <a:cubicBezTo>
                  <a:pt x="2930905" y="23795"/>
                  <a:pt x="2959803" y="17108"/>
                  <a:pt x="2916980" y="24894"/>
                </a:cubicBezTo>
                <a:cubicBezTo>
                  <a:pt x="2909016" y="26342"/>
                  <a:pt x="2901255" y="29305"/>
                  <a:pt x="2893168" y="29657"/>
                </a:cubicBezTo>
                <a:cubicBezTo>
                  <a:pt x="2828122" y="32485"/>
                  <a:pt x="2762993" y="32832"/>
                  <a:pt x="2697905" y="34419"/>
                </a:cubicBezTo>
                <a:cubicBezTo>
                  <a:pt x="2659805" y="32832"/>
                  <a:pt x="2621634" y="32474"/>
                  <a:pt x="2583605" y="29657"/>
                </a:cubicBezTo>
                <a:cubicBezTo>
                  <a:pt x="2578599" y="29286"/>
                  <a:pt x="2574338" y="24894"/>
                  <a:pt x="2569318" y="24894"/>
                </a:cubicBezTo>
                <a:cubicBezTo>
                  <a:pt x="2498270" y="24894"/>
                  <a:pt x="2500005" y="30331"/>
                  <a:pt x="2440730" y="34419"/>
                </a:cubicBezTo>
                <a:cubicBezTo>
                  <a:pt x="2410597" y="36497"/>
                  <a:pt x="2380405" y="37594"/>
                  <a:pt x="2350243" y="39182"/>
                </a:cubicBezTo>
                <a:cubicBezTo>
                  <a:pt x="2303328" y="45046"/>
                  <a:pt x="2281133" y="48707"/>
                  <a:pt x="2226418" y="48707"/>
                </a:cubicBezTo>
                <a:cubicBezTo>
                  <a:pt x="2188285" y="48707"/>
                  <a:pt x="2150218" y="45532"/>
                  <a:pt x="2112118" y="43944"/>
                </a:cubicBezTo>
                <a:cubicBezTo>
                  <a:pt x="2026294" y="15336"/>
                  <a:pt x="2093580" y="34155"/>
                  <a:pt x="1902568" y="39182"/>
                </a:cubicBezTo>
                <a:cubicBezTo>
                  <a:pt x="1881930" y="37594"/>
                  <a:pt x="1861100" y="37647"/>
                  <a:pt x="1840655" y="34419"/>
                </a:cubicBezTo>
                <a:cubicBezTo>
                  <a:pt x="1830738" y="32853"/>
                  <a:pt x="1821605" y="28069"/>
                  <a:pt x="1812080" y="24894"/>
                </a:cubicBezTo>
                <a:lnTo>
                  <a:pt x="1797793" y="20132"/>
                </a:lnTo>
                <a:cubicBezTo>
                  <a:pt x="1772146" y="11584"/>
                  <a:pt x="1743796" y="17295"/>
                  <a:pt x="1716830" y="15369"/>
                </a:cubicBezTo>
                <a:cubicBezTo>
                  <a:pt x="1699340" y="14120"/>
                  <a:pt x="1681905" y="12194"/>
                  <a:pt x="1664443" y="10607"/>
                </a:cubicBezTo>
                <a:cubicBezTo>
                  <a:pt x="1643805" y="12194"/>
                  <a:pt x="1623102" y="13083"/>
                  <a:pt x="1602530" y="15369"/>
                </a:cubicBezTo>
                <a:cubicBezTo>
                  <a:pt x="1594485" y="16263"/>
                  <a:pt x="1586742" y="19062"/>
                  <a:pt x="1578718" y="20132"/>
                </a:cubicBezTo>
                <a:cubicBezTo>
                  <a:pt x="1562904" y="22241"/>
                  <a:pt x="1546924" y="22915"/>
                  <a:pt x="1531093" y="24894"/>
                </a:cubicBezTo>
                <a:cubicBezTo>
                  <a:pt x="1521511" y="26092"/>
                  <a:pt x="1511886" y="27315"/>
                  <a:pt x="1502518" y="29657"/>
                </a:cubicBezTo>
                <a:cubicBezTo>
                  <a:pt x="1492778" y="32092"/>
                  <a:pt x="1473943" y="39182"/>
                  <a:pt x="1473943" y="39182"/>
                </a:cubicBezTo>
                <a:lnTo>
                  <a:pt x="1278680" y="34419"/>
                </a:lnTo>
                <a:cubicBezTo>
                  <a:pt x="1269032" y="34008"/>
                  <a:pt x="1259761" y="29657"/>
                  <a:pt x="1250105" y="29657"/>
                </a:cubicBezTo>
                <a:cubicBezTo>
                  <a:pt x="1184998" y="29657"/>
                  <a:pt x="1119930" y="32832"/>
                  <a:pt x="1054843" y="34419"/>
                </a:cubicBezTo>
                <a:cubicBezTo>
                  <a:pt x="1046905" y="36007"/>
                  <a:pt x="1038883" y="37219"/>
                  <a:pt x="1031030" y="39182"/>
                </a:cubicBezTo>
                <a:cubicBezTo>
                  <a:pt x="1026160" y="40400"/>
                  <a:pt x="1021763" y="43944"/>
                  <a:pt x="1016743" y="43944"/>
                </a:cubicBezTo>
                <a:cubicBezTo>
                  <a:pt x="943701" y="43944"/>
                  <a:pt x="870693" y="40769"/>
                  <a:pt x="797668" y="39182"/>
                </a:cubicBezTo>
                <a:cubicBezTo>
                  <a:pt x="778618" y="37594"/>
                  <a:pt x="759503" y="36653"/>
                  <a:pt x="740518" y="34419"/>
                </a:cubicBezTo>
                <a:cubicBezTo>
                  <a:pt x="732479" y="33473"/>
                  <a:pt x="724744" y="30603"/>
                  <a:pt x="716705" y="29657"/>
                </a:cubicBezTo>
                <a:cubicBezTo>
                  <a:pt x="697720" y="27423"/>
                  <a:pt x="678554" y="27005"/>
                  <a:pt x="659555" y="24894"/>
                </a:cubicBezTo>
                <a:cubicBezTo>
                  <a:pt x="638529" y="22558"/>
                  <a:pt x="630854" y="20101"/>
                  <a:pt x="611930" y="15369"/>
                </a:cubicBezTo>
                <a:lnTo>
                  <a:pt x="526205" y="20132"/>
                </a:lnTo>
                <a:cubicBezTo>
                  <a:pt x="501195" y="21918"/>
                  <a:pt x="478664" y="23683"/>
                  <a:pt x="454768" y="29657"/>
                </a:cubicBezTo>
                <a:cubicBezTo>
                  <a:pt x="449898" y="30875"/>
                  <a:pt x="445243" y="32832"/>
                  <a:pt x="440480" y="34419"/>
                </a:cubicBezTo>
                <a:lnTo>
                  <a:pt x="307130" y="29657"/>
                </a:lnTo>
                <a:cubicBezTo>
                  <a:pt x="291198" y="28818"/>
                  <a:pt x="275283" y="27261"/>
                  <a:pt x="259505" y="24894"/>
                </a:cubicBezTo>
                <a:cubicBezTo>
                  <a:pt x="243495" y="22492"/>
                  <a:pt x="228051" y="16139"/>
                  <a:pt x="211880" y="15369"/>
                </a:cubicBezTo>
                <a:lnTo>
                  <a:pt x="111868" y="10607"/>
                </a:lnTo>
                <a:cubicBezTo>
                  <a:pt x="99168" y="12194"/>
                  <a:pt x="86116" y="12002"/>
                  <a:pt x="73768" y="15369"/>
                </a:cubicBezTo>
                <a:cubicBezTo>
                  <a:pt x="68246" y="16875"/>
                  <a:pt x="64711" y="22569"/>
                  <a:pt x="59480" y="24894"/>
                </a:cubicBezTo>
                <a:cubicBezTo>
                  <a:pt x="50305" y="28972"/>
                  <a:pt x="40430" y="33625"/>
                  <a:pt x="30905" y="34419"/>
                </a:cubicBezTo>
                <a:cubicBezTo>
                  <a:pt x="21380" y="35213"/>
                  <a:pt x="11855" y="31244"/>
                  <a:pt x="2330" y="29657"/>
                </a:cubicBezTo>
                <a:cubicBezTo>
                  <a:pt x="-1639" y="224919"/>
                  <a:pt x="-844" y="1008350"/>
                  <a:pt x="7093" y="120599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IN" sz="1600" b="1" dirty="0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68895" y="3103487"/>
            <a:ext cx="3797867" cy="1060704"/>
          </a:xfrm>
          <a:custGeom>
            <a:avLst/>
            <a:gdLst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9050 w 4120749"/>
              <a:gd name="connsiteY166" fmla="*/ 120143 h 1267906"/>
              <a:gd name="connsiteX167" fmla="*/ 14287 w 4120749"/>
              <a:gd name="connsiteY167" fmla="*/ 377318 h 1267906"/>
              <a:gd name="connsiteX168" fmla="*/ 4762 w 4120749"/>
              <a:gd name="connsiteY168" fmla="*/ 424943 h 1267906"/>
              <a:gd name="connsiteX169" fmla="*/ 0 w 4120749"/>
              <a:gd name="connsiteY169" fmla="*/ 482093 h 1267906"/>
              <a:gd name="connsiteX170" fmla="*/ 9525 w 4120749"/>
              <a:gd name="connsiteY170" fmla="*/ 624968 h 1267906"/>
              <a:gd name="connsiteX171" fmla="*/ 14287 w 4120749"/>
              <a:gd name="connsiteY171" fmla="*/ 763081 h 1267906"/>
              <a:gd name="connsiteX172" fmla="*/ 19050 w 4120749"/>
              <a:gd name="connsiteY172" fmla="*/ 805943 h 1267906"/>
              <a:gd name="connsiteX173" fmla="*/ 23812 w 4120749"/>
              <a:gd name="connsiteY173" fmla="*/ 1139318 h 1267906"/>
              <a:gd name="connsiteX174" fmla="*/ 33337 w 4120749"/>
              <a:gd name="connsiteY174" fmla="*/ 1172656 h 1267906"/>
              <a:gd name="connsiteX175" fmla="*/ 28575 w 4120749"/>
              <a:gd name="connsiteY175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4287 w 4120749"/>
              <a:gd name="connsiteY166" fmla="*/ 377318 h 1267906"/>
              <a:gd name="connsiteX167" fmla="*/ 4762 w 4120749"/>
              <a:gd name="connsiteY167" fmla="*/ 424943 h 1267906"/>
              <a:gd name="connsiteX168" fmla="*/ 0 w 4120749"/>
              <a:gd name="connsiteY168" fmla="*/ 482093 h 1267906"/>
              <a:gd name="connsiteX169" fmla="*/ 9525 w 4120749"/>
              <a:gd name="connsiteY169" fmla="*/ 624968 h 1267906"/>
              <a:gd name="connsiteX170" fmla="*/ 14287 w 4120749"/>
              <a:gd name="connsiteY170" fmla="*/ 763081 h 1267906"/>
              <a:gd name="connsiteX171" fmla="*/ 19050 w 4120749"/>
              <a:gd name="connsiteY171" fmla="*/ 805943 h 1267906"/>
              <a:gd name="connsiteX172" fmla="*/ 23812 w 4120749"/>
              <a:gd name="connsiteY172" fmla="*/ 1139318 h 1267906"/>
              <a:gd name="connsiteX173" fmla="*/ 33337 w 4120749"/>
              <a:gd name="connsiteY173" fmla="*/ 1172656 h 1267906"/>
              <a:gd name="connsiteX174" fmla="*/ 28575 w 4120749"/>
              <a:gd name="connsiteY174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3810 w 4120749"/>
              <a:gd name="connsiteY166" fmla="*/ 342076 h 1267906"/>
              <a:gd name="connsiteX167" fmla="*/ 14287 w 4120749"/>
              <a:gd name="connsiteY167" fmla="*/ 377318 h 1267906"/>
              <a:gd name="connsiteX168" fmla="*/ 4762 w 4120749"/>
              <a:gd name="connsiteY168" fmla="*/ 424943 h 1267906"/>
              <a:gd name="connsiteX169" fmla="*/ 0 w 4120749"/>
              <a:gd name="connsiteY169" fmla="*/ 482093 h 1267906"/>
              <a:gd name="connsiteX170" fmla="*/ 9525 w 4120749"/>
              <a:gd name="connsiteY170" fmla="*/ 624968 h 1267906"/>
              <a:gd name="connsiteX171" fmla="*/ 14287 w 4120749"/>
              <a:gd name="connsiteY171" fmla="*/ 763081 h 1267906"/>
              <a:gd name="connsiteX172" fmla="*/ 19050 w 4120749"/>
              <a:gd name="connsiteY172" fmla="*/ 805943 h 1267906"/>
              <a:gd name="connsiteX173" fmla="*/ 23812 w 4120749"/>
              <a:gd name="connsiteY173" fmla="*/ 1139318 h 1267906"/>
              <a:gd name="connsiteX174" fmla="*/ 33337 w 4120749"/>
              <a:gd name="connsiteY174" fmla="*/ 1172656 h 1267906"/>
              <a:gd name="connsiteX175" fmla="*/ 28575 w 4120749"/>
              <a:gd name="connsiteY175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4287 w 4120749"/>
              <a:gd name="connsiteY166" fmla="*/ 377318 h 1267906"/>
              <a:gd name="connsiteX167" fmla="*/ 4762 w 4120749"/>
              <a:gd name="connsiteY167" fmla="*/ 424943 h 1267906"/>
              <a:gd name="connsiteX168" fmla="*/ 0 w 4120749"/>
              <a:gd name="connsiteY168" fmla="*/ 482093 h 1267906"/>
              <a:gd name="connsiteX169" fmla="*/ 9525 w 4120749"/>
              <a:gd name="connsiteY169" fmla="*/ 624968 h 1267906"/>
              <a:gd name="connsiteX170" fmla="*/ 14287 w 4120749"/>
              <a:gd name="connsiteY170" fmla="*/ 763081 h 1267906"/>
              <a:gd name="connsiteX171" fmla="*/ 19050 w 4120749"/>
              <a:gd name="connsiteY171" fmla="*/ 805943 h 1267906"/>
              <a:gd name="connsiteX172" fmla="*/ 23812 w 4120749"/>
              <a:gd name="connsiteY172" fmla="*/ 1139318 h 1267906"/>
              <a:gd name="connsiteX173" fmla="*/ 33337 w 4120749"/>
              <a:gd name="connsiteY173" fmla="*/ 1172656 h 1267906"/>
              <a:gd name="connsiteX174" fmla="*/ 28575 w 4120749"/>
              <a:gd name="connsiteY174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4762 w 4120749"/>
              <a:gd name="connsiteY166" fmla="*/ 424943 h 1267906"/>
              <a:gd name="connsiteX167" fmla="*/ 0 w 4120749"/>
              <a:gd name="connsiteY167" fmla="*/ 482093 h 1267906"/>
              <a:gd name="connsiteX168" fmla="*/ 9525 w 4120749"/>
              <a:gd name="connsiteY168" fmla="*/ 624968 h 1267906"/>
              <a:gd name="connsiteX169" fmla="*/ 14287 w 4120749"/>
              <a:gd name="connsiteY169" fmla="*/ 763081 h 1267906"/>
              <a:gd name="connsiteX170" fmla="*/ 19050 w 4120749"/>
              <a:gd name="connsiteY170" fmla="*/ 805943 h 1267906"/>
              <a:gd name="connsiteX171" fmla="*/ 23812 w 4120749"/>
              <a:gd name="connsiteY171" fmla="*/ 1139318 h 1267906"/>
              <a:gd name="connsiteX172" fmla="*/ 33337 w 4120749"/>
              <a:gd name="connsiteY172" fmla="*/ 1172656 h 1267906"/>
              <a:gd name="connsiteX173" fmla="*/ 28575 w 4120749"/>
              <a:gd name="connsiteY173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0 w 4120749"/>
              <a:gd name="connsiteY166" fmla="*/ 482093 h 1267906"/>
              <a:gd name="connsiteX167" fmla="*/ 9525 w 4120749"/>
              <a:gd name="connsiteY167" fmla="*/ 624968 h 1267906"/>
              <a:gd name="connsiteX168" fmla="*/ 14287 w 4120749"/>
              <a:gd name="connsiteY168" fmla="*/ 763081 h 1267906"/>
              <a:gd name="connsiteX169" fmla="*/ 19050 w 4120749"/>
              <a:gd name="connsiteY169" fmla="*/ 805943 h 1267906"/>
              <a:gd name="connsiteX170" fmla="*/ 23812 w 4120749"/>
              <a:gd name="connsiteY170" fmla="*/ 1139318 h 1267906"/>
              <a:gd name="connsiteX171" fmla="*/ 33337 w 4120749"/>
              <a:gd name="connsiteY171" fmla="*/ 1172656 h 1267906"/>
              <a:gd name="connsiteX172" fmla="*/ 28575 w 4120749"/>
              <a:gd name="connsiteY172" fmla="*/ 1205993 h 1267906"/>
              <a:gd name="connsiteX0" fmla="*/ 20308 w 4112482"/>
              <a:gd name="connsiteY0" fmla="*/ 1205993 h 1267906"/>
              <a:gd name="connsiteX1" fmla="*/ 63170 w 4112482"/>
              <a:gd name="connsiteY1" fmla="*/ 1215518 h 1267906"/>
              <a:gd name="connsiteX2" fmla="*/ 77458 w 4112482"/>
              <a:gd name="connsiteY2" fmla="*/ 1225043 h 1267906"/>
              <a:gd name="connsiteX3" fmla="*/ 91745 w 4112482"/>
              <a:gd name="connsiteY3" fmla="*/ 1229806 h 1267906"/>
              <a:gd name="connsiteX4" fmla="*/ 206045 w 4112482"/>
              <a:gd name="connsiteY4" fmla="*/ 1225043 h 1267906"/>
              <a:gd name="connsiteX5" fmla="*/ 234620 w 4112482"/>
              <a:gd name="connsiteY5" fmla="*/ 1215518 h 1267906"/>
              <a:gd name="connsiteX6" fmla="*/ 248908 w 4112482"/>
              <a:gd name="connsiteY6" fmla="*/ 1210756 h 1267906"/>
              <a:gd name="connsiteX7" fmla="*/ 263195 w 4112482"/>
              <a:gd name="connsiteY7" fmla="*/ 1205993 h 1267906"/>
              <a:gd name="connsiteX8" fmla="*/ 296533 w 4112482"/>
              <a:gd name="connsiteY8" fmla="*/ 1215518 h 1267906"/>
              <a:gd name="connsiteX9" fmla="*/ 310820 w 4112482"/>
              <a:gd name="connsiteY9" fmla="*/ 1225043 h 1267906"/>
              <a:gd name="connsiteX10" fmla="*/ 520370 w 4112482"/>
              <a:gd name="connsiteY10" fmla="*/ 1225043 h 1267906"/>
              <a:gd name="connsiteX11" fmla="*/ 553708 w 4112482"/>
              <a:gd name="connsiteY11" fmla="*/ 1239331 h 1267906"/>
              <a:gd name="connsiteX12" fmla="*/ 567995 w 4112482"/>
              <a:gd name="connsiteY12" fmla="*/ 1244093 h 1267906"/>
              <a:gd name="connsiteX13" fmla="*/ 577520 w 4112482"/>
              <a:gd name="connsiteY13" fmla="*/ 1229806 h 1267906"/>
              <a:gd name="connsiteX14" fmla="*/ 615620 w 4112482"/>
              <a:gd name="connsiteY14" fmla="*/ 1239331 h 1267906"/>
              <a:gd name="connsiteX15" fmla="*/ 629908 w 4112482"/>
              <a:gd name="connsiteY15" fmla="*/ 1253618 h 1267906"/>
              <a:gd name="connsiteX16" fmla="*/ 644195 w 4112482"/>
              <a:gd name="connsiteY16" fmla="*/ 1258381 h 1267906"/>
              <a:gd name="connsiteX17" fmla="*/ 658483 w 4112482"/>
              <a:gd name="connsiteY17" fmla="*/ 1267906 h 1267906"/>
              <a:gd name="connsiteX18" fmla="*/ 720395 w 4112482"/>
              <a:gd name="connsiteY18" fmla="*/ 1263143 h 1267906"/>
              <a:gd name="connsiteX19" fmla="*/ 734683 w 4112482"/>
              <a:gd name="connsiteY19" fmla="*/ 1258381 h 1267906"/>
              <a:gd name="connsiteX20" fmla="*/ 753733 w 4112482"/>
              <a:gd name="connsiteY20" fmla="*/ 1253618 h 1267906"/>
              <a:gd name="connsiteX21" fmla="*/ 768020 w 4112482"/>
              <a:gd name="connsiteY21" fmla="*/ 1248856 h 1267906"/>
              <a:gd name="connsiteX22" fmla="*/ 839458 w 4112482"/>
              <a:gd name="connsiteY22" fmla="*/ 1244093 h 1267906"/>
              <a:gd name="connsiteX23" fmla="*/ 877558 w 4112482"/>
              <a:gd name="connsiteY23" fmla="*/ 1239331 h 1267906"/>
              <a:gd name="connsiteX24" fmla="*/ 906133 w 4112482"/>
              <a:gd name="connsiteY24" fmla="*/ 1229806 h 1267906"/>
              <a:gd name="connsiteX25" fmla="*/ 920420 w 4112482"/>
              <a:gd name="connsiteY25" fmla="*/ 1225043 h 1267906"/>
              <a:gd name="connsiteX26" fmla="*/ 1082345 w 4112482"/>
              <a:gd name="connsiteY26" fmla="*/ 1234568 h 1267906"/>
              <a:gd name="connsiteX27" fmla="*/ 1096633 w 4112482"/>
              <a:gd name="connsiteY27" fmla="*/ 1239331 h 1267906"/>
              <a:gd name="connsiteX28" fmla="*/ 1110920 w 4112482"/>
              <a:gd name="connsiteY28" fmla="*/ 1248856 h 1267906"/>
              <a:gd name="connsiteX29" fmla="*/ 1215695 w 4112482"/>
              <a:gd name="connsiteY29" fmla="*/ 1244093 h 1267906"/>
              <a:gd name="connsiteX30" fmla="*/ 1258558 w 4112482"/>
              <a:gd name="connsiteY30" fmla="*/ 1225043 h 1267906"/>
              <a:gd name="connsiteX31" fmla="*/ 1287133 w 4112482"/>
              <a:gd name="connsiteY31" fmla="*/ 1220281 h 1267906"/>
              <a:gd name="connsiteX32" fmla="*/ 1501445 w 4112482"/>
              <a:gd name="connsiteY32" fmla="*/ 1225043 h 1267906"/>
              <a:gd name="connsiteX33" fmla="*/ 1544308 w 4112482"/>
              <a:gd name="connsiteY33" fmla="*/ 1239331 h 1267906"/>
              <a:gd name="connsiteX34" fmla="*/ 1558595 w 4112482"/>
              <a:gd name="connsiteY34" fmla="*/ 1244093 h 1267906"/>
              <a:gd name="connsiteX35" fmla="*/ 1591933 w 4112482"/>
              <a:gd name="connsiteY35" fmla="*/ 1239331 h 1267906"/>
              <a:gd name="connsiteX36" fmla="*/ 1606220 w 4112482"/>
              <a:gd name="connsiteY36" fmla="*/ 1234568 h 1267906"/>
              <a:gd name="connsiteX37" fmla="*/ 1630033 w 4112482"/>
              <a:gd name="connsiteY37" fmla="*/ 1229806 h 1267906"/>
              <a:gd name="connsiteX38" fmla="*/ 1801483 w 4112482"/>
              <a:gd name="connsiteY38" fmla="*/ 1234568 h 1267906"/>
              <a:gd name="connsiteX39" fmla="*/ 1858633 w 4112482"/>
              <a:gd name="connsiteY39" fmla="*/ 1239331 h 1267906"/>
              <a:gd name="connsiteX40" fmla="*/ 1906258 w 4112482"/>
              <a:gd name="connsiteY40" fmla="*/ 1253618 h 1267906"/>
              <a:gd name="connsiteX41" fmla="*/ 1920545 w 4112482"/>
              <a:gd name="connsiteY41" fmla="*/ 1258381 h 1267906"/>
              <a:gd name="connsiteX42" fmla="*/ 1934833 w 4112482"/>
              <a:gd name="connsiteY42" fmla="*/ 1267906 h 1267906"/>
              <a:gd name="connsiteX43" fmla="*/ 1987220 w 4112482"/>
              <a:gd name="connsiteY43" fmla="*/ 1258381 h 1267906"/>
              <a:gd name="connsiteX44" fmla="*/ 2001508 w 4112482"/>
              <a:gd name="connsiteY44" fmla="*/ 1248856 h 1267906"/>
              <a:gd name="connsiteX45" fmla="*/ 2015795 w 4112482"/>
              <a:gd name="connsiteY45" fmla="*/ 1244093 h 1267906"/>
              <a:gd name="connsiteX46" fmla="*/ 2044370 w 4112482"/>
              <a:gd name="connsiteY46" fmla="*/ 1225043 h 1267906"/>
              <a:gd name="connsiteX47" fmla="*/ 2091995 w 4112482"/>
              <a:gd name="connsiteY47" fmla="*/ 1215518 h 1267906"/>
              <a:gd name="connsiteX48" fmla="*/ 2149145 w 4112482"/>
              <a:gd name="connsiteY48" fmla="*/ 1220281 h 1267906"/>
              <a:gd name="connsiteX49" fmla="*/ 2234870 w 4112482"/>
              <a:gd name="connsiteY49" fmla="*/ 1225043 h 1267906"/>
              <a:gd name="connsiteX50" fmla="*/ 2258683 w 4112482"/>
              <a:gd name="connsiteY50" fmla="*/ 1229806 h 1267906"/>
              <a:gd name="connsiteX51" fmla="*/ 2292020 w 4112482"/>
              <a:gd name="connsiteY51" fmla="*/ 1234568 h 1267906"/>
              <a:gd name="connsiteX52" fmla="*/ 2372983 w 4112482"/>
              <a:gd name="connsiteY52" fmla="*/ 1234568 h 1267906"/>
              <a:gd name="connsiteX53" fmla="*/ 2434895 w 4112482"/>
              <a:gd name="connsiteY53" fmla="*/ 1239331 h 1267906"/>
              <a:gd name="connsiteX54" fmla="*/ 2573008 w 4112482"/>
              <a:gd name="connsiteY54" fmla="*/ 1239331 h 1267906"/>
              <a:gd name="connsiteX55" fmla="*/ 2615870 w 4112482"/>
              <a:gd name="connsiteY55" fmla="*/ 1225043 h 1267906"/>
              <a:gd name="connsiteX56" fmla="*/ 2630158 w 4112482"/>
              <a:gd name="connsiteY56" fmla="*/ 1220281 h 1267906"/>
              <a:gd name="connsiteX57" fmla="*/ 2644445 w 4112482"/>
              <a:gd name="connsiteY57" fmla="*/ 1215518 h 1267906"/>
              <a:gd name="connsiteX58" fmla="*/ 2987345 w 4112482"/>
              <a:gd name="connsiteY58" fmla="*/ 1225043 h 1267906"/>
              <a:gd name="connsiteX59" fmla="*/ 3082595 w 4112482"/>
              <a:gd name="connsiteY59" fmla="*/ 1220281 h 1267906"/>
              <a:gd name="connsiteX60" fmla="*/ 3239758 w 4112482"/>
              <a:gd name="connsiteY60" fmla="*/ 1225043 h 1267906"/>
              <a:gd name="connsiteX61" fmla="*/ 3254045 w 4112482"/>
              <a:gd name="connsiteY61" fmla="*/ 1229806 h 1267906"/>
              <a:gd name="connsiteX62" fmla="*/ 3296908 w 4112482"/>
              <a:gd name="connsiteY62" fmla="*/ 1239331 h 1267906"/>
              <a:gd name="connsiteX63" fmla="*/ 3311195 w 4112482"/>
              <a:gd name="connsiteY63" fmla="*/ 1244093 h 1267906"/>
              <a:gd name="connsiteX64" fmla="*/ 3401683 w 4112482"/>
              <a:gd name="connsiteY64" fmla="*/ 1248856 h 1267906"/>
              <a:gd name="connsiteX65" fmla="*/ 3435020 w 4112482"/>
              <a:gd name="connsiteY65" fmla="*/ 1244093 h 1267906"/>
              <a:gd name="connsiteX66" fmla="*/ 3463595 w 4112482"/>
              <a:gd name="connsiteY66" fmla="*/ 1234568 h 1267906"/>
              <a:gd name="connsiteX67" fmla="*/ 3506458 w 4112482"/>
              <a:gd name="connsiteY67" fmla="*/ 1220281 h 1267906"/>
              <a:gd name="connsiteX68" fmla="*/ 3544558 w 4112482"/>
              <a:gd name="connsiteY68" fmla="*/ 1215518 h 1267906"/>
              <a:gd name="connsiteX69" fmla="*/ 3701720 w 4112482"/>
              <a:gd name="connsiteY69" fmla="*/ 1220281 h 1267906"/>
              <a:gd name="connsiteX70" fmla="*/ 3730295 w 4112482"/>
              <a:gd name="connsiteY70" fmla="*/ 1229806 h 1267906"/>
              <a:gd name="connsiteX71" fmla="*/ 3754108 w 4112482"/>
              <a:gd name="connsiteY71" fmla="*/ 1234568 h 1267906"/>
              <a:gd name="connsiteX72" fmla="*/ 3820783 w 4112482"/>
              <a:gd name="connsiteY72" fmla="*/ 1220281 h 1267906"/>
              <a:gd name="connsiteX73" fmla="*/ 3939845 w 4112482"/>
              <a:gd name="connsiteY73" fmla="*/ 1215518 h 1267906"/>
              <a:gd name="connsiteX74" fmla="*/ 3968420 w 4112482"/>
              <a:gd name="connsiteY74" fmla="*/ 1201231 h 1267906"/>
              <a:gd name="connsiteX75" fmla="*/ 3992233 w 4112482"/>
              <a:gd name="connsiteY75" fmla="*/ 1182181 h 1267906"/>
              <a:gd name="connsiteX76" fmla="*/ 4006520 w 4112482"/>
              <a:gd name="connsiteY76" fmla="*/ 1172656 h 1267906"/>
              <a:gd name="connsiteX77" fmla="*/ 4020808 w 4112482"/>
              <a:gd name="connsiteY77" fmla="*/ 1167893 h 1267906"/>
              <a:gd name="connsiteX78" fmla="*/ 4025570 w 4112482"/>
              <a:gd name="connsiteY78" fmla="*/ 1115506 h 1267906"/>
              <a:gd name="connsiteX79" fmla="*/ 4030333 w 4112482"/>
              <a:gd name="connsiteY79" fmla="*/ 1101218 h 1267906"/>
              <a:gd name="connsiteX80" fmla="*/ 4044620 w 4112482"/>
              <a:gd name="connsiteY80" fmla="*/ 1091693 h 1267906"/>
              <a:gd name="connsiteX81" fmla="*/ 4058908 w 4112482"/>
              <a:gd name="connsiteY81" fmla="*/ 1086931 h 1267906"/>
              <a:gd name="connsiteX82" fmla="*/ 4092245 w 4112482"/>
              <a:gd name="connsiteY82" fmla="*/ 1039306 h 1267906"/>
              <a:gd name="connsiteX83" fmla="*/ 4087483 w 4112482"/>
              <a:gd name="connsiteY83" fmla="*/ 996443 h 1267906"/>
              <a:gd name="connsiteX84" fmla="*/ 4082720 w 4112482"/>
              <a:gd name="connsiteY84" fmla="*/ 982156 h 1267906"/>
              <a:gd name="connsiteX85" fmla="*/ 4077958 w 4112482"/>
              <a:gd name="connsiteY85" fmla="*/ 963106 h 1267906"/>
              <a:gd name="connsiteX86" fmla="*/ 4073195 w 4112482"/>
              <a:gd name="connsiteY86" fmla="*/ 925006 h 1267906"/>
              <a:gd name="connsiteX87" fmla="*/ 4087483 w 4112482"/>
              <a:gd name="connsiteY87" fmla="*/ 863093 h 1267906"/>
              <a:gd name="connsiteX88" fmla="*/ 4092245 w 4112482"/>
              <a:gd name="connsiteY88" fmla="*/ 848806 h 1267906"/>
              <a:gd name="connsiteX89" fmla="*/ 4077958 w 4112482"/>
              <a:gd name="connsiteY89" fmla="*/ 815468 h 1267906"/>
              <a:gd name="connsiteX90" fmla="*/ 4063670 w 4112482"/>
              <a:gd name="connsiteY90" fmla="*/ 786893 h 1267906"/>
              <a:gd name="connsiteX91" fmla="*/ 4073195 w 4112482"/>
              <a:gd name="connsiteY91" fmla="*/ 639256 h 1267906"/>
              <a:gd name="connsiteX92" fmla="*/ 4082720 w 4112482"/>
              <a:gd name="connsiteY92" fmla="*/ 544006 h 1267906"/>
              <a:gd name="connsiteX93" fmla="*/ 4077958 w 4112482"/>
              <a:gd name="connsiteY93" fmla="*/ 486856 h 1267906"/>
              <a:gd name="connsiteX94" fmla="*/ 4077958 w 4112482"/>
              <a:gd name="connsiteY94" fmla="*/ 410656 h 1267906"/>
              <a:gd name="connsiteX95" fmla="*/ 4087483 w 4112482"/>
              <a:gd name="connsiteY95" fmla="*/ 396368 h 1267906"/>
              <a:gd name="connsiteX96" fmla="*/ 4092245 w 4112482"/>
              <a:gd name="connsiteY96" fmla="*/ 382081 h 1267906"/>
              <a:gd name="connsiteX97" fmla="*/ 4082720 w 4112482"/>
              <a:gd name="connsiteY97" fmla="*/ 329693 h 1267906"/>
              <a:gd name="connsiteX98" fmla="*/ 4063670 w 4112482"/>
              <a:gd name="connsiteY98" fmla="*/ 301118 h 1267906"/>
              <a:gd name="connsiteX99" fmla="*/ 4073195 w 4112482"/>
              <a:gd name="connsiteY99" fmla="*/ 258256 h 1267906"/>
              <a:gd name="connsiteX100" fmla="*/ 4092245 w 4112482"/>
              <a:gd name="connsiteY100" fmla="*/ 229681 h 1267906"/>
              <a:gd name="connsiteX101" fmla="*/ 4097008 w 4112482"/>
              <a:gd name="connsiteY101" fmla="*/ 215393 h 1267906"/>
              <a:gd name="connsiteX102" fmla="*/ 4106533 w 4112482"/>
              <a:gd name="connsiteY102" fmla="*/ 201106 h 1267906"/>
              <a:gd name="connsiteX103" fmla="*/ 4106533 w 4112482"/>
              <a:gd name="connsiteY103" fmla="*/ 110618 h 1267906"/>
              <a:gd name="connsiteX104" fmla="*/ 4092245 w 4112482"/>
              <a:gd name="connsiteY104" fmla="*/ 82043 h 1267906"/>
              <a:gd name="connsiteX105" fmla="*/ 4073195 w 4112482"/>
              <a:gd name="connsiteY105" fmla="*/ 67756 h 1267906"/>
              <a:gd name="connsiteX106" fmla="*/ 4044620 w 4112482"/>
              <a:gd name="connsiteY106" fmla="*/ 48706 h 1267906"/>
              <a:gd name="connsiteX107" fmla="*/ 4030333 w 4112482"/>
              <a:gd name="connsiteY107" fmla="*/ 39181 h 1267906"/>
              <a:gd name="connsiteX108" fmla="*/ 3963658 w 4112482"/>
              <a:gd name="connsiteY108" fmla="*/ 24893 h 1267906"/>
              <a:gd name="connsiteX109" fmla="*/ 3787445 w 4112482"/>
              <a:gd name="connsiteY109" fmla="*/ 29656 h 1267906"/>
              <a:gd name="connsiteX110" fmla="*/ 3773158 w 4112482"/>
              <a:gd name="connsiteY110" fmla="*/ 34418 h 1267906"/>
              <a:gd name="connsiteX111" fmla="*/ 3735058 w 4112482"/>
              <a:gd name="connsiteY111" fmla="*/ 43943 h 1267906"/>
              <a:gd name="connsiteX112" fmla="*/ 3658858 w 4112482"/>
              <a:gd name="connsiteY112" fmla="*/ 39181 h 1267906"/>
              <a:gd name="connsiteX113" fmla="*/ 3615995 w 4112482"/>
              <a:gd name="connsiteY113" fmla="*/ 24893 h 1267906"/>
              <a:gd name="connsiteX114" fmla="*/ 3573133 w 4112482"/>
              <a:gd name="connsiteY114" fmla="*/ 10606 h 1267906"/>
              <a:gd name="connsiteX115" fmla="*/ 3539795 w 4112482"/>
              <a:gd name="connsiteY115" fmla="*/ 5843 h 1267906"/>
              <a:gd name="connsiteX116" fmla="*/ 3492170 w 4112482"/>
              <a:gd name="connsiteY116" fmla="*/ 5843 h 1267906"/>
              <a:gd name="connsiteX117" fmla="*/ 3477883 w 4112482"/>
              <a:gd name="connsiteY117" fmla="*/ 15368 h 1267906"/>
              <a:gd name="connsiteX118" fmla="*/ 3401683 w 4112482"/>
              <a:gd name="connsiteY118" fmla="*/ 34418 h 1267906"/>
              <a:gd name="connsiteX119" fmla="*/ 3144508 w 4112482"/>
              <a:gd name="connsiteY119" fmla="*/ 39181 h 1267906"/>
              <a:gd name="connsiteX120" fmla="*/ 3020683 w 4112482"/>
              <a:gd name="connsiteY120" fmla="*/ 29656 h 1267906"/>
              <a:gd name="connsiteX121" fmla="*/ 2992108 w 4112482"/>
              <a:gd name="connsiteY121" fmla="*/ 20131 h 1267906"/>
              <a:gd name="connsiteX122" fmla="*/ 2977820 w 4112482"/>
              <a:gd name="connsiteY122" fmla="*/ 15368 h 1267906"/>
              <a:gd name="connsiteX123" fmla="*/ 2930195 w 4112482"/>
              <a:gd name="connsiteY123" fmla="*/ 24893 h 1267906"/>
              <a:gd name="connsiteX124" fmla="*/ 2906383 w 4112482"/>
              <a:gd name="connsiteY124" fmla="*/ 29656 h 1267906"/>
              <a:gd name="connsiteX125" fmla="*/ 2711120 w 4112482"/>
              <a:gd name="connsiteY125" fmla="*/ 34418 h 1267906"/>
              <a:gd name="connsiteX126" fmla="*/ 2596820 w 4112482"/>
              <a:gd name="connsiteY126" fmla="*/ 29656 h 1267906"/>
              <a:gd name="connsiteX127" fmla="*/ 2582533 w 4112482"/>
              <a:gd name="connsiteY127" fmla="*/ 24893 h 1267906"/>
              <a:gd name="connsiteX128" fmla="*/ 2453945 w 4112482"/>
              <a:gd name="connsiteY128" fmla="*/ 34418 h 1267906"/>
              <a:gd name="connsiteX129" fmla="*/ 2363458 w 4112482"/>
              <a:gd name="connsiteY129" fmla="*/ 39181 h 1267906"/>
              <a:gd name="connsiteX130" fmla="*/ 2239633 w 4112482"/>
              <a:gd name="connsiteY130" fmla="*/ 48706 h 1267906"/>
              <a:gd name="connsiteX131" fmla="*/ 2125333 w 4112482"/>
              <a:gd name="connsiteY131" fmla="*/ 43943 h 1267906"/>
              <a:gd name="connsiteX132" fmla="*/ 1915783 w 4112482"/>
              <a:gd name="connsiteY132" fmla="*/ 39181 h 1267906"/>
              <a:gd name="connsiteX133" fmla="*/ 1853870 w 4112482"/>
              <a:gd name="connsiteY133" fmla="*/ 34418 h 1267906"/>
              <a:gd name="connsiteX134" fmla="*/ 1825295 w 4112482"/>
              <a:gd name="connsiteY134" fmla="*/ 24893 h 1267906"/>
              <a:gd name="connsiteX135" fmla="*/ 1811008 w 4112482"/>
              <a:gd name="connsiteY135" fmla="*/ 20131 h 1267906"/>
              <a:gd name="connsiteX136" fmla="*/ 1730045 w 4112482"/>
              <a:gd name="connsiteY136" fmla="*/ 15368 h 1267906"/>
              <a:gd name="connsiteX137" fmla="*/ 1677658 w 4112482"/>
              <a:gd name="connsiteY137" fmla="*/ 10606 h 1267906"/>
              <a:gd name="connsiteX138" fmla="*/ 1615745 w 4112482"/>
              <a:gd name="connsiteY138" fmla="*/ 15368 h 1267906"/>
              <a:gd name="connsiteX139" fmla="*/ 1591933 w 4112482"/>
              <a:gd name="connsiteY139" fmla="*/ 20131 h 1267906"/>
              <a:gd name="connsiteX140" fmla="*/ 1544308 w 4112482"/>
              <a:gd name="connsiteY140" fmla="*/ 24893 h 1267906"/>
              <a:gd name="connsiteX141" fmla="*/ 1515733 w 4112482"/>
              <a:gd name="connsiteY141" fmla="*/ 29656 h 1267906"/>
              <a:gd name="connsiteX142" fmla="*/ 1487158 w 4112482"/>
              <a:gd name="connsiteY142" fmla="*/ 39181 h 1267906"/>
              <a:gd name="connsiteX143" fmla="*/ 1291895 w 4112482"/>
              <a:gd name="connsiteY143" fmla="*/ 34418 h 1267906"/>
              <a:gd name="connsiteX144" fmla="*/ 1263320 w 4112482"/>
              <a:gd name="connsiteY144" fmla="*/ 29656 h 1267906"/>
              <a:gd name="connsiteX145" fmla="*/ 1068058 w 4112482"/>
              <a:gd name="connsiteY145" fmla="*/ 34418 h 1267906"/>
              <a:gd name="connsiteX146" fmla="*/ 1044245 w 4112482"/>
              <a:gd name="connsiteY146" fmla="*/ 39181 h 1267906"/>
              <a:gd name="connsiteX147" fmla="*/ 1029958 w 4112482"/>
              <a:gd name="connsiteY147" fmla="*/ 43943 h 1267906"/>
              <a:gd name="connsiteX148" fmla="*/ 810883 w 4112482"/>
              <a:gd name="connsiteY148" fmla="*/ 39181 h 1267906"/>
              <a:gd name="connsiteX149" fmla="*/ 753733 w 4112482"/>
              <a:gd name="connsiteY149" fmla="*/ 34418 h 1267906"/>
              <a:gd name="connsiteX150" fmla="*/ 729920 w 4112482"/>
              <a:gd name="connsiteY150" fmla="*/ 29656 h 1267906"/>
              <a:gd name="connsiteX151" fmla="*/ 672770 w 4112482"/>
              <a:gd name="connsiteY151" fmla="*/ 24893 h 1267906"/>
              <a:gd name="connsiteX152" fmla="*/ 625145 w 4112482"/>
              <a:gd name="connsiteY152" fmla="*/ 15368 h 1267906"/>
              <a:gd name="connsiteX153" fmla="*/ 539420 w 4112482"/>
              <a:gd name="connsiteY153" fmla="*/ 20131 h 1267906"/>
              <a:gd name="connsiteX154" fmla="*/ 467983 w 4112482"/>
              <a:gd name="connsiteY154" fmla="*/ 29656 h 1267906"/>
              <a:gd name="connsiteX155" fmla="*/ 453695 w 4112482"/>
              <a:gd name="connsiteY155" fmla="*/ 34418 h 1267906"/>
              <a:gd name="connsiteX156" fmla="*/ 320345 w 4112482"/>
              <a:gd name="connsiteY156" fmla="*/ 29656 h 1267906"/>
              <a:gd name="connsiteX157" fmla="*/ 272720 w 4112482"/>
              <a:gd name="connsiteY157" fmla="*/ 24893 h 1267906"/>
              <a:gd name="connsiteX158" fmla="*/ 225095 w 4112482"/>
              <a:gd name="connsiteY158" fmla="*/ 15368 h 1267906"/>
              <a:gd name="connsiteX159" fmla="*/ 125083 w 4112482"/>
              <a:gd name="connsiteY159" fmla="*/ 10606 h 1267906"/>
              <a:gd name="connsiteX160" fmla="*/ 86983 w 4112482"/>
              <a:gd name="connsiteY160" fmla="*/ 15368 h 1267906"/>
              <a:gd name="connsiteX161" fmla="*/ 72695 w 4112482"/>
              <a:gd name="connsiteY161" fmla="*/ 24893 h 1267906"/>
              <a:gd name="connsiteX162" fmla="*/ 44120 w 4112482"/>
              <a:gd name="connsiteY162" fmla="*/ 34418 h 1267906"/>
              <a:gd name="connsiteX163" fmla="*/ 29833 w 4112482"/>
              <a:gd name="connsiteY163" fmla="*/ 39181 h 1267906"/>
              <a:gd name="connsiteX164" fmla="*/ 15545 w 4112482"/>
              <a:gd name="connsiteY164" fmla="*/ 43943 h 1267906"/>
              <a:gd name="connsiteX165" fmla="*/ 1258 w 4112482"/>
              <a:gd name="connsiteY165" fmla="*/ 53468 h 1267906"/>
              <a:gd name="connsiteX166" fmla="*/ 1258 w 4112482"/>
              <a:gd name="connsiteY166" fmla="*/ 624968 h 1267906"/>
              <a:gd name="connsiteX167" fmla="*/ 6020 w 4112482"/>
              <a:gd name="connsiteY167" fmla="*/ 763081 h 1267906"/>
              <a:gd name="connsiteX168" fmla="*/ 10783 w 4112482"/>
              <a:gd name="connsiteY168" fmla="*/ 805943 h 1267906"/>
              <a:gd name="connsiteX169" fmla="*/ 15545 w 4112482"/>
              <a:gd name="connsiteY169" fmla="*/ 1139318 h 1267906"/>
              <a:gd name="connsiteX170" fmla="*/ 25070 w 4112482"/>
              <a:gd name="connsiteY170" fmla="*/ 1172656 h 1267906"/>
              <a:gd name="connsiteX171" fmla="*/ 20308 w 4112482"/>
              <a:gd name="connsiteY171" fmla="*/ 1205993 h 1267906"/>
              <a:gd name="connsiteX0" fmla="*/ 19370 w 4111544"/>
              <a:gd name="connsiteY0" fmla="*/ 1207623 h 1269536"/>
              <a:gd name="connsiteX1" fmla="*/ 62232 w 4111544"/>
              <a:gd name="connsiteY1" fmla="*/ 1217148 h 1269536"/>
              <a:gd name="connsiteX2" fmla="*/ 76520 w 4111544"/>
              <a:gd name="connsiteY2" fmla="*/ 1226673 h 1269536"/>
              <a:gd name="connsiteX3" fmla="*/ 90807 w 4111544"/>
              <a:gd name="connsiteY3" fmla="*/ 1231436 h 1269536"/>
              <a:gd name="connsiteX4" fmla="*/ 205107 w 4111544"/>
              <a:gd name="connsiteY4" fmla="*/ 1226673 h 1269536"/>
              <a:gd name="connsiteX5" fmla="*/ 233682 w 4111544"/>
              <a:gd name="connsiteY5" fmla="*/ 1217148 h 1269536"/>
              <a:gd name="connsiteX6" fmla="*/ 247970 w 4111544"/>
              <a:gd name="connsiteY6" fmla="*/ 1212386 h 1269536"/>
              <a:gd name="connsiteX7" fmla="*/ 262257 w 4111544"/>
              <a:gd name="connsiteY7" fmla="*/ 1207623 h 1269536"/>
              <a:gd name="connsiteX8" fmla="*/ 295595 w 4111544"/>
              <a:gd name="connsiteY8" fmla="*/ 1217148 h 1269536"/>
              <a:gd name="connsiteX9" fmla="*/ 309882 w 4111544"/>
              <a:gd name="connsiteY9" fmla="*/ 1226673 h 1269536"/>
              <a:gd name="connsiteX10" fmla="*/ 519432 w 4111544"/>
              <a:gd name="connsiteY10" fmla="*/ 1226673 h 1269536"/>
              <a:gd name="connsiteX11" fmla="*/ 552770 w 4111544"/>
              <a:gd name="connsiteY11" fmla="*/ 1240961 h 1269536"/>
              <a:gd name="connsiteX12" fmla="*/ 567057 w 4111544"/>
              <a:gd name="connsiteY12" fmla="*/ 1245723 h 1269536"/>
              <a:gd name="connsiteX13" fmla="*/ 576582 w 4111544"/>
              <a:gd name="connsiteY13" fmla="*/ 1231436 h 1269536"/>
              <a:gd name="connsiteX14" fmla="*/ 614682 w 4111544"/>
              <a:gd name="connsiteY14" fmla="*/ 1240961 h 1269536"/>
              <a:gd name="connsiteX15" fmla="*/ 628970 w 4111544"/>
              <a:gd name="connsiteY15" fmla="*/ 1255248 h 1269536"/>
              <a:gd name="connsiteX16" fmla="*/ 643257 w 4111544"/>
              <a:gd name="connsiteY16" fmla="*/ 1260011 h 1269536"/>
              <a:gd name="connsiteX17" fmla="*/ 657545 w 4111544"/>
              <a:gd name="connsiteY17" fmla="*/ 1269536 h 1269536"/>
              <a:gd name="connsiteX18" fmla="*/ 719457 w 4111544"/>
              <a:gd name="connsiteY18" fmla="*/ 1264773 h 1269536"/>
              <a:gd name="connsiteX19" fmla="*/ 733745 w 4111544"/>
              <a:gd name="connsiteY19" fmla="*/ 1260011 h 1269536"/>
              <a:gd name="connsiteX20" fmla="*/ 752795 w 4111544"/>
              <a:gd name="connsiteY20" fmla="*/ 1255248 h 1269536"/>
              <a:gd name="connsiteX21" fmla="*/ 767082 w 4111544"/>
              <a:gd name="connsiteY21" fmla="*/ 1250486 h 1269536"/>
              <a:gd name="connsiteX22" fmla="*/ 838520 w 4111544"/>
              <a:gd name="connsiteY22" fmla="*/ 1245723 h 1269536"/>
              <a:gd name="connsiteX23" fmla="*/ 876620 w 4111544"/>
              <a:gd name="connsiteY23" fmla="*/ 1240961 h 1269536"/>
              <a:gd name="connsiteX24" fmla="*/ 905195 w 4111544"/>
              <a:gd name="connsiteY24" fmla="*/ 1231436 h 1269536"/>
              <a:gd name="connsiteX25" fmla="*/ 919482 w 4111544"/>
              <a:gd name="connsiteY25" fmla="*/ 1226673 h 1269536"/>
              <a:gd name="connsiteX26" fmla="*/ 1081407 w 4111544"/>
              <a:gd name="connsiteY26" fmla="*/ 1236198 h 1269536"/>
              <a:gd name="connsiteX27" fmla="*/ 1095695 w 4111544"/>
              <a:gd name="connsiteY27" fmla="*/ 1240961 h 1269536"/>
              <a:gd name="connsiteX28" fmla="*/ 1109982 w 4111544"/>
              <a:gd name="connsiteY28" fmla="*/ 1250486 h 1269536"/>
              <a:gd name="connsiteX29" fmla="*/ 1214757 w 4111544"/>
              <a:gd name="connsiteY29" fmla="*/ 1245723 h 1269536"/>
              <a:gd name="connsiteX30" fmla="*/ 1257620 w 4111544"/>
              <a:gd name="connsiteY30" fmla="*/ 1226673 h 1269536"/>
              <a:gd name="connsiteX31" fmla="*/ 1286195 w 4111544"/>
              <a:gd name="connsiteY31" fmla="*/ 1221911 h 1269536"/>
              <a:gd name="connsiteX32" fmla="*/ 1500507 w 4111544"/>
              <a:gd name="connsiteY32" fmla="*/ 1226673 h 1269536"/>
              <a:gd name="connsiteX33" fmla="*/ 1543370 w 4111544"/>
              <a:gd name="connsiteY33" fmla="*/ 1240961 h 1269536"/>
              <a:gd name="connsiteX34" fmla="*/ 1557657 w 4111544"/>
              <a:gd name="connsiteY34" fmla="*/ 1245723 h 1269536"/>
              <a:gd name="connsiteX35" fmla="*/ 1590995 w 4111544"/>
              <a:gd name="connsiteY35" fmla="*/ 1240961 h 1269536"/>
              <a:gd name="connsiteX36" fmla="*/ 1605282 w 4111544"/>
              <a:gd name="connsiteY36" fmla="*/ 1236198 h 1269536"/>
              <a:gd name="connsiteX37" fmla="*/ 1629095 w 4111544"/>
              <a:gd name="connsiteY37" fmla="*/ 1231436 h 1269536"/>
              <a:gd name="connsiteX38" fmla="*/ 1800545 w 4111544"/>
              <a:gd name="connsiteY38" fmla="*/ 1236198 h 1269536"/>
              <a:gd name="connsiteX39" fmla="*/ 1857695 w 4111544"/>
              <a:gd name="connsiteY39" fmla="*/ 1240961 h 1269536"/>
              <a:gd name="connsiteX40" fmla="*/ 1905320 w 4111544"/>
              <a:gd name="connsiteY40" fmla="*/ 1255248 h 1269536"/>
              <a:gd name="connsiteX41" fmla="*/ 1919607 w 4111544"/>
              <a:gd name="connsiteY41" fmla="*/ 1260011 h 1269536"/>
              <a:gd name="connsiteX42" fmla="*/ 1933895 w 4111544"/>
              <a:gd name="connsiteY42" fmla="*/ 1269536 h 1269536"/>
              <a:gd name="connsiteX43" fmla="*/ 1986282 w 4111544"/>
              <a:gd name="connsiteY43" fmla="*/ 1260011 h 1269536"/>
              <a:gd name="connsiteX44" fmla="*/ 2000570 w 4111544"/>
              <a:gd name="connsiteY44" fmla="*/ 1250486 h 1269536"/>
              <a:gd name="connsiteX45" fmla="*/ 2014857 w 4111544"/>
              <a:gd name="connsiteY45" fmla="*/ 1245723 h 1269536"/>
              <a:gd name="connsiteX46" fmla="*/ 2043432 w 4111544"/>
              <a:gd name="connsiteY46" fmla="*/ 1226673 h 1269536"/>
              <a:gd name="connsiteX47" fmla="*/ 2091057 w 4111544"/>
              <a:gd name="connsiteY47" fmla="*/ 1217148 h 1269536"/>
              <a:gd name="connsiteX48" fmla="*/ 2148207 w 4111544"/>
              <a:gd name="connsiteY48" fmla="*/ 1221911 h 1269536"/>
              <a:gd name="connsiteX49" fmla="*/ 2233932 w 4111544"/>
              <a:gd name="connsiteY49" fmla="*/ 1226673 h 1269536"/>
              <a:gd name="connsiteX50" fmla="*/ 2257745 w 4111544"/>
              <a:gd name="connsiteY50" fmla="*/ 1231436 h 1269536"/>
              <a:gd name="connsiteX51" fmla="*/ 2291082 w 4111544"/>
              <a:gd name="connsiteY51" fmla="*/ 1236198 h 1269536"/>
              <a:gd name="connsiteX52" fmla="*/ 2372045 w 4111544"/>
              <a:gd name="connsiteY52" fmla="*/ 1236198 h 1269536"/>
              <a:gd name="connsiteX53" fmla="*/ 2433957 w 4111544"/>
              <a:gd name="connsiteY53" fmla="*/ 1240961 h 1269536"/>
              <a:gd name="connsiteX54" fmla="*/ 2572070 w 4111544"/>
              <a:gd name="connsiteY54" fmla="*/ 1240961 h 1269536"/>
              <a:gd name="connsiteX55" fmla="*/ 2614932 w 4111544"/>
              <a:gd name="connsiteY55" fmla="*/ 1226673 h 1269536"/>
              <a:gd name="connsiteX56" fmla="*/ 2629220 w 4111544"/>
              <a:gd name="connsiteY56" fmla="*/ 1221911 h 1269536"/>
              <a:gd name="connsiteX57" fmla="*/ 2643507 w 4111544"/>
              <a:gd name="connsiteY57" fmla="*/ 1217148 h 1269536"/>
              <a:gd name="connsiteX58" fmla="*/ 2986407 w 4111544"/>
              <a:gd name="connsiteY58" fmla="*/ 1226673 h 1269536"/>
              <a:gd name="connsiteX59" fmla="*/ 3081657 w 4111544"/>
              <a:gd name="connsiteY59" fmla="*/ 1221911 h 1269536"/>
              <a:gd name="connsiteX60" fmla="*/ 3238820 w 4111544"/>
              <a:gd name="connsiteY60" fmla="*/ 1226673 h 1269536"/>
              <a:gd name="connsiteX61" fmla="*/ 3253107 w 4111544"/>
              <a:gd name="connsiteY61" fmla="*/ 1231436 h 1269536"/>
              <a:gd name="connsiteX62" fmla="*/ 3295970 w 4111544"/>
              <a:gd name="connsiteY62" fmla="*/ 1240961 h 1269536"/>
              <a:gd name="connsiteX63" fmla="*/ 3310257 w 4111544"/>
              <a:gd name="connsiteY63" fmla="*/ 1245723 h 1269536"/>
              <a:gd name="connsiteX64" fmla="*/ 3400745 w 4111544"/>
              <a:gd name="connsiteY64" fmla="*/ 1250486 h 1269536"/>
              <a:gd name="connsiteX65" fmla="*/ 3434082 w 4111544"/>
              <a:gd name="connsiteY65" fmla="*/ 1245723 h 1269536"/>
              <a:gd name="connsiteX66" fmla="*/ 3462657 w 4111544"/>
              <a:gd name="connsiteY66" fmla="*/ 1236198 h 1269536"/>
              <a:gd name="connsiteX67" fmla="*/ 3505520 w 4111544"/>
              <a:gd name="connsiteY67" fmla="*/ 1221911 h 1269536"/>
              <a:gd name="connsiteX68" fmla="*/ 3543620 w 4111544"/>
              <a:gd name="connsiteY68" fmla="*/ 1217148 h 1269536"/>
              <a:gd name="connsiteX69" fmla="*/ 3700782 w 4111544"/>
              <a:gd name="connsiteY69" fmla="*/ 1221911 h 1269536"/>
              <a:gd name="connsiteX70" fmla="*/ 3729357 w 4111544"/>
              <a:gd name="connsiteY70" fmla="*/ 1231436 h 1269536"/>
              <a:gd name="connsiteX71" fmla="*/ 3753170 w 4111544"/>
              <a:gd name="connsiteY71" fmla="*/ 1236198 h 1269536"/>
              <a:gd name="connsiteX72" fmla="*/ 3819845 w 4111544"/>
              <a:gd name="connsiteY72" fmla="*/ 1221911 h 1269536"/>
              <a:gd name="connsiteX73" fmla="*/ 3938907 w 4111544"/>
              <a:gd name="connsiteY73" fmla="*/ 1217148 h 1269536"/>
              <a:gd name="connsiteX74" fmla="*/ 3967482 w 4111544"/>
              <a:gd name="connsiteY74" fmla="*/ 1202861 h 1269536"/>
              <a:gd name="connsiteX75" fmla="*/ 3991295 w 4111544"/>
              <a:gd name="connsiteY75" fmla="*/ 1183811 h 1269536"/>
              <a:gd name="connsiteX76" fmla="*/ 4005582 w 4111544"/>
              <a:gd name="connsiteY76" fmla="*/ 1174286 h 1269536"/>
              <a:gd name="connsiteX77" fmla="*/ 4019870 w 4111544"/>
              <a:gd name="connsiteY77" fmla="*/ 1169523 h 1269536"/>
              <a:gd name="connsiteX78" fmla="*/ 4024632 w 4111544"/>
              <a:gd name="connsiteY78" fmla="*/ 1117136 h 1269536"/>
              <a:gd name="connsiteX79" fmla="*/ 4029395 w 4111544"/>
              <a:gd name="connsiteY79" fmla="*/ 1102848 h 1269536"/>
              <a:gd name="connsiteX80" fmla="*/ 4043682 w 4111544"/>
              <a:gd name="connsiteY80" fmla="*/ 1093323 h 1269536"/>
              <a:gd name="connsiteX81" fmla="*/ 4057970 w 4111544"/>
              <a:gd name="connsiteY81" fmla="*/ 1088561 h 1269536"/>
              <a:gd name="connsiteX82" fmla="*/ 4091307 w 4111544"/>
              <a:gd name="connsiteY82" fmla="*/ 1040936 h 1269536"/>
              <a:gd name="connsiteX83" fmla="*/ 4086545 w 4111544"/>
              <a:gd name="connsiteY83" fmla="*/ 998073 h 1269536"/>
              <a:gd name="connsiteX84" fmla="*/ 4081782 w 4111544"/>
              <a:gd name="connsiteY84" fmla="*/ 983786 h 1269536"/>
              <a:gd name="connsiteX85" fmla="*/ 4077020 w 4111544"/>
              <a:gd name="connsiteY85" fmla="*/ 964736 h 1269536"/>
              <a:gd name="connsiteX86" fmla="*/ 4072257 w 4111544"/>
              <a:gd name="connsiteY86" fmla="*/ 926636 h 1269536"/>
              <a:gd name="connsiteX87" fmla="*/ 4086545 w 4111544"/>
              <a:gd name="connsiteY87" fmla="*/ 864723 h 1269536"/>
              <a:gd name="connsiteX88" fmla="*/ 4091307 w 4111544"/>
              <a:gd name="connsiteY88" fmla="*/ 850436 h 1269536"/>
              <a:gd name="connsiteX89" fmla="*/ 4077020 w 4111544"/>
              <a:gd name="connsiteY89" fmla="*/ 817098 h 1269536"/>
              <a:gd name="connsiteX90" fmla="*/ 4062732 w 4111544"/>
              <a:gd name="connsiteY90" fmla="*/ 788523 h 1269536"/>
              <a:gd name="connsiteX91" fmla="*/ 4072257 w 4111544"/>
              <a:gd name="connsiteY91" fmla="*/ 640886 h 1269536"/>
              <a:gd name="connsiteX92" fmla="*/ 4081782 w 4111544"/>
              <a:gd name="connsiteY92" fmla="*/ 545636 h 1269536"/>
              <a:gd name="connsiteX93" fmla="*/ 4077020 w 4111544"/>
              <a:gd name="connsiteY93" fmla="*/ 488486 h 1269536"/>
              <a:gd name="connsiteX94" fmla="*/ 4077020 w 4111544"/>
              <a:gd name="connsiteY94" fmla="*/ 412286 h 1269536"/>
              <a:gd name="connsiteX95" fmla="*/ 4086545 w 4111544"/>
              <a:gd name="connsiteY95" fmla="*/ 397998 h 1269536"/>
              <a:gd name="connsiteX96" fmla="*/ 4091307 w 4111544"/>
              <a:gd name="connsiteY96" fmla="*/ 383711 h 1269536"/>
              <a:gd name="connsiteX97" fmla="*/ 4081782 w 4111544"/>
              <a:gd name="connsiteY97" fmla="*/ 331323 h 1269536"/>
              <a:gd name="connsiteX98" fmla="*/ 4062732 w 4111544"/>
              <a:gd name="connsiteY98" fmla="*/ 302748 h 1269536"/>
              <a:gd name="connsiteX99" fmla="*/ 4072257 w 4111544"/>
              <a:gd name="connsiteY99" fmla="*/ 259886 h 1269536"/>
              <a:gd name="connsiteX100" fmla="*/ 4091307 w 4111544"/>
              <a:gd name="connsiteY100" fmla="*/ 231311 h 1269536"/>
              <a:gd name="connsiteX101" fmla="*/ 4096070 w 4111544"/>
              <a:gd name="connsiteY101" fmla="*/ 217023 h 1269536"/>
              <a:gd name="connsiteX102" fmla="*/ 4105595 w 4111544"/>
              <a:gd name="connsiteY102" fmla="*/ 202736 h 1269536"/>
              <a:gd name="connsiteX103" fmla="*/ 4105595 w 4111544"/>
              <a:gd name="connsiteY103" fmla="*/ 112248 h 1269536"/>
              <a:gd name="connsiteX104" fmla="*/ 4091307 w 4111544"/>
              <a:gd name="connsiteY104" fmla="*/ 83673 h 1269536"/>
              <a:gd name="connsiteX105" fmla="*/ 4072257 w 4111544"/>
              <a:gd name="connsiteY105" fmla="*/ 69386 h 1269536"/>
              <a:gd name="connsiteX106" fmla="*/ 4043682 w 4111544"/>
              <a:gd name="connsiteY106" fmla="*/ 50336 h 1269536"/>
              <a:gd name="connsiteX107" fmla="*/ 4029395 w 4111544"/>
              <a:gd name="connsiteY107" fmla="*/ 40811 h 1269536"/>
              <a:gd name="connsiteX108" fmla="*/ 3962720 w 4111544"/>
              <a:gd name="connsiteY108" fmla="*/ 26523 h 1269536"/>
              <a:gd name="connsiteX109" fmla="*/ 3786507 w 4111544"/>
              <a:gd name="connsiteY109" fmla="*/ 31286 h 1269536"/>
              <a:gd name="connsiteX110" fmla="*/ 3772220 w 4111544"/>
              <a:gd name="connsiteY110" fmla="*/ 36048 h 1269536"/>
              <a:gd name="connsiteX111" fmla="*/ 3734120 w 4111544"/>
              <a:gd name="connsiteY111" fmla="*/ 45573 h 1269536"/>
              <a:gd name="connsiteX112" fmla="*/ 3657920 w 4111544"/>
              <a:gd name="connsiteY112" fmla="*/ 40811 h 1269536"/>
              <a:gd name="connsiteX113" fmla="*/ 3615057 w 4111544"/>
              <a:gd name="connsiteY113" fmla="*/ 26523 h 1269536"/>
              <a:gd name="connsiteX114" fmla="*/ 3572195 w 4111544"/>
              <a:gd name="connsiteY114" fmla="*/ 12236 h 1269536"/>
              <a:gd name="connsiteX115" fmla="*/ 3538857 w 4111544"/>
              <a:gd name="connsiteY115" fmla="*/ 7473 h 1269536"/>
              <a:gd name="connsiteX116" fmla="*/ 3491232 w 4111544"/>
              <a:gd name="connsiteY116" fmla="*/ 7473 h 1269536"/>
              <a:gd name="connsiteX117" fmla="*/ 3476945 w 4111544"/>
              <a:gd name="connsiteY117" fmla="*/ 16998 h 1269536"/>
              <a:gd name="connsiteX118" fmla="*/ 3400745 w 4111544"/>
              <a:gd name="connsiteY118" fmla="*/ 36048 h 1269536"/>
              <a:gd name="connsiteX119" fmla="*/ 3143570 w 4111544"/>
              <a:gd name="connsiteY119" fmla="*/ 40811 h 1269536"/>
              <a:gd name="connsiteX120" fmla="*/ 3019745 w 4111544"/>
              <a:gd name="connsiteY120" fmla="*/ 31286 h 1269536"/>
              <a:gd name="connsiteX121" fmla="*/ 2991170 w 4111544"/>
              <a:gd name="connsiteY121" fmla="*/ 21761 h 1269536"/>
              <a:gd name="connsiteX122" fmla="*/ 2976882 w 4111544"/>
              <a:gd name="connsiteY122" fmla="*/ 16998 h 1269536"/>
              <a:gd name="connsiteX123" fmla="*/ 2929257 w 4111544"/>
              <a:gd name="connsiteY123" fmla="*/ 26523 h 1269536"/>
              <a:gd name="connsiteX124" fmla="*/ 2905445 w 4111544"/>
              <a:gd name="connsiteY124" fmla="*/ 31286 h 1269536"/>
              <a:gd name="connsiteX125" fmla="*/ 2710182 w 4111544"/>
              <a:gd name="connsiteY125" fmla="*/ 36048 h 1269536"/>
              <a:gd name="connsiteX126" fmla="*/ 2595882 w 4111544"/>
              <a:gd name="connsiteY126" fmla="*/ 31286 h 1269536"/>
              <a:gd name="connsiteX127" fmla="*/ 2581595 w 4111544"/>
              <a:gd name="connsiteY127" fmla="*/ 26523 h 1269536"/>
              <a:gd name="connsiteX128" fmla="*/ 2453007 w 4111544"/>
              <a:gd name="connsiteY128" fmla="*/ 36048 h 1269536"/>
              <a:gd name="connsiteX129" fmla="*/ 2362520 w 4111544"/>
              <a:gd name="connsiteY129" fmla="*/ 40811 h 1269536"/>
              <a:gd name="connsiteX130" fmla="*/ 2238695 w 4111544"/>
              <a:gd name="connsiteY130" fmla="*/ 50336 h 1269536"/>
              <a:gd name="connsiteX131" fmla="*/ 2124395 w 4111544"/>
              <a:gd name="connsiteY131" fmla="*/ 45573 h 1269536"/>
              <a:gd name="connsiteX132" fmla="*/ 1914845 w 4111544"/>
              <a:gd name="connsiteY132" fmla="*/ 40811 h 1269536"/>
              <a:gd name="connsiteX133" fmla="*/ 1852932 w 4111544"/>
              <a:gd name="connsiteY133" fmla="*/ 36048 h 1269536"/>
              <a:gd name="connsiteX134" fmla="*/ 1824357 w 4111544"/>
              <a:gd name="connsiteY134" fmla="*/ 26523 h 1269536"/>
              <a:gd name="connsiteX135" fmla="*/ 1810070 w 4111544"/>
              <a:gd name="connsiteY135" fmla="*/ 21761 h 1269536"/>
              <a:gd name="connsiteX136" fmla="*/ 1729107 w 4111544"/>
              <a:gd name="connsiteY136" fmla="*/ 16998 h 1269536"/>
              <a:gd name="connsiteX137" fmla="*/ 1676720 w 4111544"/>
              <a:gd name="connsiteY137" fmla="*/ 12236 h 1269536"/>
              <a:gd name="connsiteX138" fmla="*/ 1614807 w 4111544"/>
              <a:gd name="connsiteY138" fmla="*/ 16998 h 1269536"/>
              <a:gd name="connsiteX139" fmla="*/ 1590995 w 4111544"/>
              <a:gd name="connsiteY139" fmla="*/ 21761 h 1269536"/>
              <a:gd name="connsiteX140" fmla="*/ 1543370 w 4111544"/>
              <a:gd name="connsiteY140" fmla="*/ 26523 h 1269536"/>
              <a:gd name="connsiteX141" fmla="*/ 1514795 w 4111544"/>
              <a:gd name="connsiteY141" fmla="*/ 31286 h 1269536"/>
              <a:gd name="connsiteX142" fmla="*/ 1486220 w 4111544"/>
              <a:gd name="connsiteY142" fmla="*/ 40811 h 1269536"/>
              <a:gd name="connsiteX143" fmla="*/ 1290957 w 4111544"/>
              <a:gd name="connsiteY143" fmla="*/ 36048 h 1269536"/>
              <a:gd name="connsiteX144" fmla="*/ 1262382 w 4111544"/>
              <a:gd name="connsiteY144" fmla="*/ 31286 h 1269536"/>
              <a:gd name="connsiteX145" fmla="*/ 1067120 w 4111544"/>
              <a:gd name="connsiteY145" fmla="*/ 36048 h 1269536"/>
              <a:gd name="connsiteX146" fmla="*/ 1043307 w 4111544"/>
              <a:gd name="connsiteY146" fmla="*/ 40811 h 1269536"/>
              <a:gd name="connsiteX147" fmla="*/ 1029020 w 4111544"/>
              <a:gd name="connsiteY147" fmla="*/ 45573 h 1269536"/>
              <a:gd name="connsiteX148" fmla="*/ 809945 w 4111544"/>
              <a:gd name="connsiteY148" fmla="*/ 40811 h 1269536"/>
              <a:gd name="connsiteX149" fmla="*/ 752795 w 4111544"/>
              <a:gd name="connsiteY149" fmla="*/ 36048 h 1269536"/>
              <a:gd name="connsiteX150" fmla="*/ 728982 w 4111544"/>
              <a:gd name="connsiteY150" fmla="*/ 31286 h 1269536"/>
              <a:gd name="connsiteX151" fmla="*/ 671832 w 4111544"/>
              <a:gd name="connsiteY151" fmla="*/ 26523 h 1269536"/>
              <a:gd name="connsiteX152" fmla="*/ 624207 w 4111544"/>
              <a:gd name="connsiteY152" fmla="*/ 16998 h 1269536"/>
              <a:gd name="connsiteX153" fmla="*/ 538482 w 4111544"/>
              <a:gd name="connsiteY153" fmla="*/ 21761 h 1269536"/>
              <a:gd name="connsiteX154" fmla="*/ 467045 w 4111544"/>
              <a:gd name="connsiteY154" fmla="*/ 31286 h 1269536"/>
              <a:gd name="connsiteX155" fmla="*/ 452757 w 4111544"/>
              <a:gd name="connsiteY155" fmla="*/ 36048 h 1269536"/>
              <a:gd name="connsiteX156" fmla="*/ 319407 w 4111544"/>
              <a:gd name="connsiteY156" fmla="*/ 31286 h 1269536"/>
              <a:gd name="connsiteX157" fmla="*/ 271782 w 4111544"/>
              <a:gd name="connsiteY157" fmla="*/ 26523 h 1269536"/>
              <a:gd name="connsiteX158" fmla="*/ 224157 w 4111544"/>
              <a:gd name="connsiteY158" fmla="*/ 16998 h 1269536"/>
              <a:gd name="connsiteX159" fmla="*/ 124145 w 4111544"/>
              <a:gd name="connsiteY159" fmla="*/ 12236 h 1269536"/>
              <a:gd name="connsiteX160" fmla="*/ 86045 w 4111544"/>
              <a:gd name="connsiteY160" fmla="*/ 16998 h 1269536"/>
              <a:gd name="connsiteX161" fmla="*/ 71757 w 4111544"/>
              <a:gd name="connsiteY161" fmla="*/ 26523 h 1269536"/>
              <a:gd name="connsiteX162" fmla="*/ 43182 w 4111544"/>
              <a:gd name="connsiteY162" fmla="*/ 36048 h 1269536"/>
              <a:gd name="connsiteX163" fmla="*/ 28895 w 4111544"/>
              <a:gd name="connsiteY163" fmla="*/ 40811 h 1269536"/>
              <a:gd name="connsiteX164" fmla="*/ 14607 w 4111544"/>
              <a:gd name="connsiteY164" fmla="*/ 45573 h 1269536"/>
              <a:gd name="connsiteX165" fmla="*/ 320 w 4111544"/>
              <a:gd name="connsiteY165" fmla="*/ 55098 h 1269536"/>
              <a:gd name="connsiteX166" fmla="*/ 5082 w 4111544"/>
              <a:gd name="connsiteY166" fmla="*/ 764711 h 1269536"/>
              <a:gd name="connsiteX167" fmla="*/ 9845 w 4111544"/>
              <a:gd name="connsiteY167" fmla="*/ 807573 h 1269536"/>
              <a:gd name="connsiteX168" fmla="*/ 14607 w 4111544"/>
              <a:gd name="connsiteY168" fmla="*/ 1140948 h 1269536"/>
              <a:gd name="connsiteX169" fmla="*/ 24132 w 4111544"/>
              <a:gd name="connsiteY169" fmla="*/ 1174286 h 1269536"/>
              <a:gd name="connsiteX170" fmla="*/ 19370 w 4111544"/>
              <a:gd name="connsiteY170" fmla="*/ 1207623 h 1269536"/>
              <a:gd name="connsiteX0" fmla="*/ 19106 w 4111280"/>
              <a:gd name="connsiteY0" fmla="*/ 1210795 h 1272708"/>
              <a:gd name="connsiteX1" fmla="*/ 61968 w 4111280"/>
              <a:gd name="connsiteY1" fmla="*/ 1220320 h 1272708"/>
              <a:gd name="connsiteX2" fmla="*/ 76256 w 4111280"/>
              <a:gd name="connsiteY2" fmla="*/ 1229845 h 1272708"/>
              <a:gd name="connsiteX3" fmla="*/ 90543 w 4111280"/>
              <a:gd name="connsiteY3" fmla="*/ 1234608 h 1272708"/>
              <a:gd name="connsiteX4" fmla="*/ 204843 w 4111280"/>
              <a:gd name="connsiteY4" fmla="*/ 1229845 h 1272708"/>
              <a:gd name="connsiteX5" fmla="*/ 233418 w 4111280"/>
              <a:gd name="connsiteY5" fmla="*/ 1220320 h 1272708"/>
              <a:gd name="connsiteX6" fmla="*/ 247706 w 4111280"/>
              <a:gd name="connsiteY6" fmla="*/ 1215558 h 1272708"/>
              <a:gd name="connsiteX7" fmla="*/ 261993 w 4111280"/>
              <a:gd name="connsiteY7" fmla="*/ 1210795 h 1272708"/>
              <a:gd name="connsiteX8" fmla="*/ 295331 w 4111280"/>
              <a:gd name="connsiteY8" fmla="*/ 1220320 h 1272708"/>
              <a:gd name="connsiteX9" fmla="*/ 309618 w 4111280"/>
              <a:gd name="connsiteY9" fmla="*/ 1229845 h 1272708"/>
              <a:gd name="connsiteX10" fmla="*/ 519168 w 4111280"/>
              <a:gd name="connsiteY10" fmla="*/ 1229845 h 1272708"/>
              <a:gd name="connsiteX11" fmla="*/ 552506 w 4111280"/>
              <a:gd name="connsiteY11" fmla="*/ 1244133 h 1272708"/>
              <a:gd name="connsiteX12" fmla="*/ 566793 w 4111280"/>
              <a:gd name="connsiteY12" fmla="*/ 1248895 h 1272708"/>
              <a:gd name="connsiteX13" fmla="*/ 576318 w 4111280"/>
              <a:gd name="connsiteY13" fmla="*/ 1234608 h 1272708"/>
              <a:gd name="connsiteX14" fmla="*/ 614418 w 4111280"/>
              <a:gd name="connsiteY14" fmla="*/ 1244133 h 1272708"/>
              <a:gd name="connsiteX15" fmla="*/ 628706 w 4111280"/>
              <a:gd name="connsiteY15" fmla="*/ 1258420 h 1272708"/>
              <a:gd name="connsiteX16" fmla="*/ 642993 w 4111280"/>
              <a:gd name="connsiteY16" fmla="*/ 1263183 h 1272708"/>
              <a:gd name="connsiteX17" fmla="*/ 657281 w 4111280"/>
              <a:gd name="connsiteY17" fmla="*/ 1272708 h 1272708"/>
              <a:gd name="connsiteX18" fmla="*/ 719193 w 4111280"/>
              <a:gd name="connsiteY18" fmla="*/ 1267945 h 1272708"/>
              <a:gd name="connsiteX19" fmla="*/ 733481 w 4111280"/>
              <a:gd name="connsiteY19" fmla="*/ 1263183 h 1272708"/>
              <a:gd name="connsiteX20" fmla="*/ 752531 w 4111280"/>
              <a:gd name="connsiteY20" fmla="*/ 1258420 h 1272708"/>
              <a:gd name="connsiteX21" fmla="*/ 766818 w 4111280"/>
              <a:gd name="connsiteY21" fmla="*/ 1253658 h 1272708"/>
              <a:gd name="connsiteX22" fmla="*/ 838256 w 4111280"/>
              <a:gd name="connsiteY22" fmla="*/ 1248895 h 1272708"/>
              <a:gd name="connsiteX23" fmla="*/ 876356 w 4111280"/>
              <a:gd name="connsiteY23" fmla="*/ 1244133 h 1272708"/>
              <a:gd name="connsiteX24" fmla="*/ 904931 w 4111280"/>
              <a:gd name="connsiteY24" fmla="*/ 1234608 h 1272708"/>
              <a:gd name="connsiteX25" fmla="*/ 919218 w 4111280"/>
              <a:gd name="connsiteY25" fmla="*/ 1229845 h 1272708"/>
              <a:gd name="connsiteX26" fmla="*/ 1081143 w 4111280"/>
              <a:gd name="connsiteY26" fmla="*/ 1239370 h 1272708"/>
              <a:gd name="connsiteX27" fmla="*/ 1095431 w 4111280"/>
              <a:gd name="connsiteY27" fmla="*/ 1244133 h 1272708"/>
              <a:gd name="connsiteX28" fmla="*/ 1109718 w 4111280"/>
              <a:gd name="connsiteY28" fmla="*/ 1253658 h 1272708"/>
              <a:gd name="connsiteX29" fmla="*/ 1214493 w 4111280"/>
              <a:gd name="connsiteY29" fmla="*/ 1248895 h 1272708"/>
              <a:gd name="connsiteX30" fmla="*/ 1257356 w 4111280"/>
              <a:gd name="connsiteY30" fmla="*/ 1229845 h 1272708"/>
              <a:gd name="connsiteX31" fmla="*/ 1285931 w 4111280"/>
              <a:gd name="connsiteY31" fmla="*/ 1225083 h 1272708"/>
              <a:gd name="connsiteX32" fmla="*/ 1500243 w 4111280"/>
              <a:gd name="connsiteY32" fmla="*/ 1229845 h 1272708"/>
              <a:gd name="connsiteX33" fmla="*/ 1543106 w 4111280"/>
              <a:gd name="connsiteY33" fmla="*/ 1244133 h 1272708"/>
              <a:gd name="connsiteX34" fmla="*/ 1557393 w 4111280"/>
              <a:gd name="connsiteY34" fmla="*/ 1248895 h 1272708"/>
              <a:gd name="connsiteX35" fmla="*/ 1590731 w 4111280"/>
              <a:gd name="connsiteY35" fmla="*/ 1244133 h 1272708"/>
              <a:gd name="connsiteX36" fmla="*/ 1605018 w 4111280"/>
              <a:gd name="connsiteY36" fmla="*/ 1239370 h 1272708"/>
              <a:gd name="connsiteX37" fmla="*/ 1628831 w 4111280"/>
              <a:gd name="connsiteY37" fmla="*/ 1234608 h 1272708"/>
              <a:gd name="connsiteX38" fmla="*/ 1800281 w 4111280"/>
              <a:gd name="connsiteY38" fmla="*/ 1239370 h 1272708"/>
              <a:gd name="connsiteX39" fmla="*/ 1857431 w 4111280"/>
              <a:gd name="connsiteY39" fmla="*/ 1244133 h 1272708"/>
              <a:gd name="connsiteX40" fmla="*/ 1905056 w 4111280"/>
              <a:gd name="connsiteY40" fmla="*/ 1258420 h 1272708"/>
              <a:gd name="connsiteX41" fmla="*/ 1919343 w 4111280"/>
              <a:gd name="connsiteY41" fmla="*/ 1263183 h 1272708"/>
              <a:gd name="connsiteX42" fmla="*/ 1933631 w 4111280"/>
              <a:gd name="connsiteY42" fmla="*/ 1272708 h 1272708"/>
              <a:gd name="connsiteX43" fmla="*/ 1986018 w 4111280"/>
              <a:gd name="connsiteY43" fmla="*/ 1263183 h 1272708"/>
              <a:gd name="connsiteX44" fmla="*/ 2000306 w 4111280"/>
              <a:gd name="connsiteY44" fmla="*/ 1253658 h 1272708"/>
              <a:gd name="connsiteX45" fmla="*/ 2014593 w 4111280"/>
              <a:gd name="connsiteY45" fmla="*/ 1248895 h 1272708"/>
              <a:gd name="connsiteX46" fmla="*/ 2043168 w 4111280"/>
              <a:gd name="connsiteY46" fmla="*/ 1229845 h 1272708"/>
              <a:gd name="connsiteX47" fmla="*/ 2090793 w 4111280"/>
              <a:gd name="connsiteY47" fmla="*/ 1220320 h 1272708"/>
              <a:gd name="connsiteX48" fmla="*/ 2147943 w 4111280"/>
              <a:gd name="connsiteY48" fmla="*/ 1225083 h 1272708"/>
              <a:gd name="connsiteX49" fmla="*/ 2233668 w 4111280"/>
              <a:gd name="connsiteY49" fmla="*/ 1229845 h 1272708"/>
              <a:gd name="connsiteX50" fmla="*/ 2257481 w 4111280"/>
              <a:gd name="connsiteY50" fmla="*/ 1234608 h 1272708"/>
              <a:gd name="connsiteX51" fmla="*/ 2290818 w 4111280"/>
              <a:gd name="connsiteY51" fmla="*/ 1239370 h 1272708"/>
              <a:gd name="connsiteX52" fmla="*/ 2371781 w 4111280"/>
              <a:gd name="connsiteY52" fmla="*/ 1239370 h 1272708"/>
              <a:gd name="connsiteX53" fmla="*/ 2433693 w 4111280"/>
              <a:gd name="connsiteY53" fmla="*/ 1244133 h 1272708"/>
              <a:gd name="connsiteX54" fmla="*/ 2571806 w 4111280"/>
              <a:gd name="connsiteY54" fmla="*/ 1244133 h 1272708"/>
              <a:gd name="connsiteX55" fmla="*/ 2614668 w 4111280"/>
              <a:gd name="connsiteY55" fmla="*/ 1229845 h 1272708"/>
              <a:gd name="connsiteX56" fmla="*/ 2628956 w 4111280"/>
              <a:gd name="connsiteY56" fmla="*/ 1225083 h 1272708"/>
              <a:gd name="connsiteX57" fmla="*/ 2643243 w 4111280"/>
              <a:gd name="connsiteY57" fmla="*/ 1220320 h 1272708"/>
              <a:gd name="connsiteX58" fmla="*/ 2986143 w 4111280"/>
              <a:gd name="connsiteY58" fmla="*/ 1229845 h 1272708"/>
              <a:gd name="connsiteX59" fmla="*/ 3081393 w 4111280"/>
              <a:gd name="connsiteY59" fmla="*/ 1225083 h 1272708"/>
              <a:gd name="connsiteX60" fmla="*/ 3238556 w 4111280"/>
              <a:gd name="connsiteY60" fmla="*/ 1229845 h 1272708"/>
              <a:gd name="connsiteX61" fmla="*/ 3252843 w 4111280"/>
              <a:gd name="connsiteY61" fmla="*/ 1234608 h 1272708"/>
              <a:gd name="connsiteX62" fmla="*/ 3295706 w 4111280"/>
              <a:gd name="connsiteY62" fmla="*/ 1244133 h 1272708"/>
              <a:gd name="connsiteX63" fmla="*/ 3309993 w 4111280"/>
              <a:gd name="connsiteY63" fmla="*/ 1248895 h 1272708"/>
              <a:gd name="connsiteX64" fmla="*/ 3400481 w 4111280"/>
              <a:gd name="connsiteY64" fmla="*/ 1253658 h 1272708"/>
              <a:gd name="connsiteX65" fmla="*/ 3433818 w 4111280"/>
              <a:gd name="connsiteY65" fmla="*/ 1248895 h 1272708"/>
              <a:gd name="connsiteX66" fmla="*/ 3462393 w 4111280"/>
              <a:gd name="connsiteY66" fmla="*/ 1239370 h 1272708"/>
              <a:gd name="connsiteX67" fmla="*/ 3505256 w 4111280"/>
              <a:gd name="connsiteY67" fmla="*/ 1225083 h 1272708"/>
              <a:gd name="connsiteX68" fmla="*/ 3543356 w 4111280"/>
              <a:gd name="connsiteY68" fmla="*/ 1220320 h 1272708"/>
              <a:gd name="connsiteX69" fmla="*/ 3700518 w 4111280"/>
              <a:gd name="connsiteY69" fmla="*/ 1225083 h 1272708"/>
              <a:gd name="connsiteX70" fmla="*/ 3729093 w 4111280"/>
              <a:gd name="connsiteY70" fmla="*/ 1234608 h 1272708"/>
              <a:gd name="connsiteX71" fmla="*/ 3752906 w 4111280"/>
              <a:gd name="connsiteY71" fmla="*/ 1239370 h 1272708"/>
              <a:gd name="connsiteX72" fmla="*/ 3819581 w 4111280"/>
              <a:gd name="connsiteY72" fmla="*/ 1225083 h 1272708"/>
              <a:gd name="connsiteX73" fmla="*/ 3938643 w 4111280"/>
              <a:gd name="connsiteY73" fmla="*/ 1220320 h 1272708"/>
              <a:gd name="connsiteX74" fmla="*/ 3967218 w 4111280"/>
              <a:gd name="connsiteY74" fmla="*/ 1206033 h 1272708"/>
              <a:gd name="connsiteX75" fmla="*/ 3991031 w 4111280"/>
              <a:gd name="connsiteY75" fmla="*/ 1186983 h 1272708"/>
              <a:gd name="connsiteX76" fmla="*/ 4005318 w 4111280"/>
              <a:gd name="connsiteY76" fmla="*/ 1177458 h 1272708"/>
              <a:gd name="connsiteX77" fmla="*/ 4019606 w 4111280"/>
              <a:gd name="connsiteY77" fmla="*/ 1172695 h 1272708"/>
              <a:gd name="connsiteX78" fmla="*/ 4024368 w 4111280"/>
              <a:gd name="connsiteY78" fmla="*/ 1120308 h 1272708"/>
              <a:gd name="connsiteX79" fmla="*/ 4029131 w 4111280"/>
              <a:gd name="connsiteY79" fmla="*/ 1106020 h 1272708"/>
              <a:gd name="connsiteX80" fmla="*/ 4043418 w 4111280"/>
              <a:gd name="connsiteY80" fmla="*/ 1096495 h 1272708"/>
              <a:gd name="connsiteX81" fmla="*/ 4057706 w 4111280"/>
              <a:gd name="connsiteY81" fmla="*/ 1091733 h 1272708"/>
              <a:gd name="connsiteX82" fmla="*/ 4091043 w 4111280"/>
              <a:gd name="connsiteY82" fmla="*/ 1044108 h 1272708"/>
              <a:gd name="connsiteX83" fmla="*/ 4086281 w 4111280"/>
              <a:gd name="connsiteY83" fmla="*/ 1001245 h 1272708"/>
              <a:gd name="connsiteX84" fmla="*/ 4081518 w 4111280"/>
              <a:gd name="connsiteY84" fmla="*/ 986958 h 1272708"/>
              <a:gd name="connsiteX85" fmla="*/ 4076756 w 4111280"/>
              <a:gd name="connsiteY85" fmla="*/ 967908 h 1272708"/>
              <a:gd name="connsiteX86" fmla="*/ 4071993 w 4111280"/>
              <a:gd name="connsiteY86" fmla="*/ 929808 h 1272708"/>
              <a:gd name="connsiteX87" fmla="*/ 4086281 w 4111280"/>
              <a:gd name="connsiteY87" fmla="*/ 867895 h 1272708"/>
              <a:gd name="connsiteX88" fmla="*/ 4091043 w 4111280"/>
              <a:gd name="connsiteY88" fmla="*/ 853608 h 1272708"/>
              <a:gd name="connsiteX89" fmla="*/ 4076756 w 4111280"/>
              <a:gd name="connsiteY89" fmla="*/ 820270 h 1272708"/>
              <a:gd name="connsiteX90" fmla="*/ 4062468 w 4111280"/>
              <a:gd name="connsiteY90" fmla="*/ 791695 h 1272708"/>
              <a:gd name="connsiteX91" fmla="*/ 4071993 w 4111280"/>
              <a:gd name="connsiteY91" fmla="*/ 644058 h 1272708"/>
              <a:gd name="connsiteX92" fmla="*/ 4081518 w 4111280"/>
              <a:gd name="connsiteY92" fmla="*/ 548808 h 1272708"/>
              <a:gd name="connsiteX93" fmla="*/ 4076756 w 4111280"/>
              <a:gd name="connsiteY93" fmla="*/ 491658 h 1272708"/>
              <a:gd name="connsiteX94" fmla="*/ 4076756 w 4111280"/>
              <a:gd name="connsiteY94" fmla="*/ 415458 h 1272708"/>
              <a:gd name="connsiteX95" fmla="*/ 4086281 w 4111280"/>
              <a:gd name="connsiteY95" fmla="*/ 401170 h 1272708"/>
              <a:gd name="connsiteX96" fmla="*/ 4091043 w 4111280"/>
              <a:gd name="connsiteY96" fmla="*/ 386883 h 1272708"/>
              <a:gd name="connsiteX97" fmla="*/ 4081518 w 4111280"/>
              <a:gd name="connsiteY97" fmla="*/ 334495 h 1272708"/>
              <a:gd name="connsiteX98" fmla="*/ 4062468 w 4111280"/>
              <a:gd name="connsiteY98" fmla="*/ 305920 h 1272708"/>
              <a:gd name="connsiteX99" fmla="*/ 4071993 w 4111280"/>
              <a:gd name="connsiteY99" fmla="*/ 263058 h 1272708"/>
              <a:gd name="connsiteX100" fmla="*/ 4091043 w 4111280"/>
              <a:gd name="connsiteY100" fmla="*/ 234483 h 1272708"/>
              <a:gd name="connsiteX101" fmla="*/ 4095806 w 4111280"/>
              <a:gd name="connsiteY101" fmla="*/ 220195 h 1272708"/>
              <a:gd name="connsiteX102" fmla="*/ 4105331 w 4111280"/>
              <a:gd name="connsiteY102" fmla="*/ 205908 h 1272708"/>
              <a:gd name="connsiteX103" fmla="*/ 4105331 w 4111280"/>
              <a:gd name="connsiteY103" fmla="*/ 115420 h 1272708"/>
              <a:gd name="connsiteX104" fmla="*/ 4091043 w 4111280"/>
              <a:gd name="connsiteY104" fmla="*/ 86845 h 1272708"/>
              <a:gd name="connsiteX105" fmla="*/ 4071993 w 4111280"/>
              <a:gd name="connsiteY105" fmla="*/ 72558 h 1272708"/>
              <a:gd name="connsiteX106" fmla="*/ 4043418 w 4111280"/>
              <a:gd name="connsiteY106" fmla="*/ 53508 h 1272708"/>
              <a:gd name="connsiteX107" fmla="*/ 4029131 w 4111280"/>
              <a:gd name="connsiteY107" fmla="*/ 43983 h 1272708"/>
              <a:gd name="connsiteX108" fmla="*/ 3962456 w 4111280"/>
              <a:gd name="connsiteY108" fmla="*/ 29695 h 1272708"/>
              <a:gd name="connsiteX109" fmla="*/ 3786243 w 4111280"/>
              <a:gd name="connsiteY109" fmla="*/ 34458 h 1272708"/>
              <a:gd name="connsiteX110" fmla="*/ 3771956 w 4111280"/>
              <a:gd name="connsiteY110" fmla="*/ 39220 h 1272708"/>
              <a:gd name="connsiteX111" fmla="*/ 3733856 w 4111280"/>
              <a:gd name="connsiteY111" fmla="*/ 48745 h 1272708"/>
              <a:gd name="connsiteX112" fmla="*/ 3657656 w 4111280"/>
              <a:gd name="connsiteY112" fmla="*/ 43983 h 1272708"/>
              <a:gd name="connsiteX113" fmla="*/ 3614793 w 4111280"/>
              <a:gd name="connsiteY113" fmla="*/ 29695 h 1272708"/>
              <a:gd name="connsiteX114" fmla="*/ 3571931 w 4111280"/>
              <a:gd name="connsiteY114" fmla="*/ 15408 h 1272708"/>
              <a:gd name="connsiteX115" fmla="*/ 3538593 w 4111280"/>
              <a:gd name="connsiteY115" fmla="*/ 10645 h 1272708"/>
              <a:gd name="connsiteX116" fmla="*/ 3490968 w 4111280"/>
              <a:gd name="connsiteY116" fmla="*/ 10645 h 1272708"/>
              <a:gd name="connsiteX117" fmla="*/ 3476681 w 4111280"/>
              <a:gd name="connsiteY117" fmla="*/ 20170 h 1272708"/>
              <a:gd name="connsiteX118" fmla="*/ 3400481 w 4111280"/>
              <a:gd name="connsiteY118" fmla="*/ 39220 h 1272708"/>
              <a:gd name="connsiteX119" fmla="*/ 3143306 w 4111280"/>
              <a:gd name="connsiteY119" fmla="*/ 43983 h 1272708"/>
              <a:gd name="connsiteX120" fmla="*/ 3019481 w 4111280"/>
              <a:gd name="connsiteY120" fmla="*/ 34458 h 1272708"/>
              <a:gd name="connsiteX121" fmla="*/ 2990906 w 4111280"/>
              <a:gd name="connsiteY121" fmla="*/ 24933 h 1272708"/>
              <a:gd name="connsiteX122" fmla="*/ 2976618 w 4111280"/>
              <a:gd name="connsiteY122" fmla="*/ 20170 h 1272708"/>
              <a:gd name="connsiteX123" fmla="*/ 2928993 w 4111280"/>
              <a:gd name="connsiteY123" fmla="*/ 29695 h 1272708"/>
              <a:gd name="connsiteX124" fmla="*/ 2905181 w 4111280"/>
              <a:gd name="connsiteY124" fmla="*/ 34458 h 1272708"/>
              <a:gd name="connsiteX125" fmla="*/ 2709918 w 4111280"/>
              <a:gd name="connsiteY125" fmla="*/ 39220 h 1272708"/>
              <a:gd name="connsiteX126" fmla="*/ 2595618 w 4111280"/>
              <a:gd name="connsiteY126" fmla="*/ 34458 h 1272708"/>
              <a:gd name="connsiteX127" fmla="*/ 2581331 w 4111280"/>
              <a:gd name="connsiteY127" fmla="*/ 29695 h 1272708"/>
              <a:gd name="connsiteX128" fmla="*/ 2452743 w 4111280"/>
              <a:gd name="connsiteY128" fmla="*/ 39220 h 1272708"/>
              <a:gd name="connsiteX129" fmla="*/ 2362256 w 4111280"/>
              <a:gd name="connsiteY129" fmla="*/ 43983 h 1272708"/>
              <a:gd name="connsiteX130" fmla="*/ 2238431 w 4111280"/>
              <a:gd name="connsiteY130" fmla="*/ 53508 h 1272708"/>
              <a:gd name="connsiteX131" fmla="*/ 2124131 w 4111280"/>
              <a:gd name="connsiteY131" fmla="*/ 48745 h 1272708"/>
              <a:gd name="connsiteX132" fmla="*/ 1914581 w 4111280"/>
              <a:gd name="connsiteY132" fmla="*/ 43983 h 1272708"/>
              <a:gd name="connsiteX133" fmla="*/ 1852668 w 4111280"/>
              <a:gd name="connsiteY133" fmla="*/ 39220 h 1272708"/>
              <a:gd name="connsiteX134" fmla="*/ 1824093 w 4111280"/>
              <a:gd name="connsiteY134" fmla="*/ 29695 h 1272708"/>
              <a:gd name="connsiteX135" fmla="*/ 1809806 w 4111280"/>
              <a:gd name="connsiteY135" fmla="*/ 24933 h 1272708"/>
              <a:gd name="connsiteX136" fmla="*/ 1728843 w 4111280"/>
              <a:gd name="connsiteY136" fmla="*/ 20170 h 1272708"/>
              <a:gd name="connsiteX137" fmla="*/ 1676456 w 4111280"/>
              <a:gd name="connsiteY137" fmla="*/ 15408 h 1272708"/>
              <a:gd name="connsiteX138" fmla="*/ 1614543 w 4111280"/>
              <a:gd name="connsiteY138" fmla="*/ 20170 h 1272708"/>
              <a:gd name="connsiteX139" fmla="*/ 1590731 w 4111280"/>
              <a:gd name="connsiteY139" fmla="*/ 24933 h 1272708"/>
              <a:gd name="connsiteX140" fmla="*/ 1543106 w 4111280"/>
              <a:gd name="connsiteY140" fmla="*/ 29695 h 1272708"/>
              <a:gd name="connsiteX141" fmla="*/ 1514531 w 4111280"/>
              <a:gd name="connsiteY141" fmla="*/ 34458 h 1272708"/>
              <a:gd name="connsiteX142" fmla="*/ 1485956 w 4111280"/>
              <a:gd name="connsiteY142" fmla="*/ 43983 h 1272708"/>
              <a:gd name="connsiteX143" fmla="*/ 1290693 w 4111280"/>
              <a:gd name="connsiteY143" fmla="*/ 39220 h 1272708"/>
              <a:gd name="connsiteX144" fmla="*/ 1262118 w 4111280"/>
              <a:gd name="connsiteY144" fmla="*/ 34458 h 1272708"/>
              <a:gd name="connsiteX145" fmla="*/ 1066856 w 4111280"/>
              <a:gd name="connsiteY145" fmla="*/ 39220 h 1272708"/>
              <a:gd name="connsiteX146" fmla="*/ 1043043 w 4111280"/>
              <a:gd name="connsiteY146" fmla="*/ 43983 h 1272708"/>
              <a:gd name="connsiteX147" fmla="*/ 1028756 w 4111280"/>
              <a:gd name="connsiteY147" fmla="*/ 48745 h 1272708"/>
              <a:gd name="connsiteX148" fmla="*/ 809681 w 4111280"/>
              <a:gd name="connsiteY148" fmla="*/ 43983 h 1272708"/>
              <a:gd name="connsiteX149" fmla="*/ 752531 w 4111280"/>
              <a:gd name="connsiteY149" fmla="*/ 39220 h 1272708"/>
              <a:gd name="connsiteX150" fmla="*/ 728718 w 4111280"/>
              <a:gd name="connsiteY150" fmla="*/ 34458 h 1272708"/>
              <a:gd name="connsiteX151" fmla="*/ 671568 w 4111280"/>
              <a:gd name="connsiteY151" fmla="*/ 29695 h 1272708"/>
              <a:gd name="connsiteX152" fmla="*/ 623943 w 4111280"/>
              <a:gd name="connsiteY152" fmla="*/ 20170 h 1272708"/>
              <a:gd name="connsiteX153" fmla="*/ 538218 w 4111280"/>
              <a:gd name="connsiteY153" fmla="*/ 24933 h 1272708"/>
              <a:gd name="connsiteX154" fmla="*/ 466781 w 4111280"/>
              <a:gd name="connsiteY154" fmla="*/ 34458 h 1272708"/>
              <a:gd name="connsiteX155" fmla="*/ 452493 w 4111280"/>
              <a:gd name="connsiteY155" fmla="*/ 39220 h 1272708"/>
              <a:gd name="connsiteX156" fmla="*/ 319143 w 4111280"/>
              <a:gd name="connsiteY156" fmla="*/ 34458 h 1272708"/>
              <a:gd name="connsiteX157" fmla="*/ 271518 w 4111280"/>
              <a:gd name="connsiteY157" fmla="*/ 29695 h 1272708"/>
              <a:gd name="connsiteX158" fmla="*/ 223893 w 4111280"/>
              <a:gd name="connsiteY158" fmla="*/ 20170 h 1272708"/>
              <a:gd name="connsiteX159" fmla="*/ 123881 w 4111280"/>
              <a:gd name="connsiteY159" fmla="*/ 15408 h 1272708"/>
              <a:gd name="connsiteX160" fmla="*/ 85781 w 4111280"/>
              <a:gd name="connsiteY160" fmla="*/ 20170 h 1272708"/>
              <a:gd name="connsiteX161" fmla="*/ 71493 w 4111280"/>
              <a:gd name="connsiteY161" fmla="*/ 29695 h 1272708"/>
              <a:gd name="connsiteX162" fmla="*/ 42918 w 4111280"/>
              <a:gd name="connsiteY162" fmla="*/ 39220 h 1272708"/>
              <a:gd name="connsiteX163" fmla="*/ 28631 w 4111280"/>
              <a:gd name="connsiteY163" fmla="*/ 43983 h 1272708"/>
              <a:gd name="connsiteX164" fmla="*/ 14343 w 4111280"/>
              <a:gd name="connsiteY164" fmla="*/ 48745 h 1272708"/>
              <a:gd name="connsiteX165" fmla="*/ 56 w 4111280"/>
              <a:gd name="connsiteY165" fmla="*/ 58270 h 1272708"/>
              <a:gd name="connsiteX166" fmla="*/ 9581 w 4111280"/>
              <a:gd name="connsiteY166" fmla="*/ 810745 h 1272708"/>
              <a:gd name="connsiteX167" fmla="*/ 14343 w 4111280"/>
              <a:gd name="connsiteY167" fmla="*/ 1144120 h 1272708"/>
              <a:gd name="connsiteX168" fmla="*/ 23868 w 4111280"/>
              <a:gd name="connsiteY168" fmla="*/ 1177458 h 1272708"/>
              <a:gd name="connsiteX169" fmla="*/ 19106 w 4111280"/>
              <a:gd name="connsiteY169" fmla="*/ 1210795 h 1272708"/>
              <a:gd name="connsiteX0" fmla="*/ 19050 w 4111224"/>
              <a:gd name="connsiteY0" fmla="*/ 1235470 h 1297383"/>
              <a:gd name="connsiteX1" fmla="*/ 61912 w 4111224"/>
              <a:gd name="connsiteY1" fmla="*/ 1244995 h 1297383"/>
              <a:gd name="connsiteX2" fmla="*/ 76200 w 4111224"/>
              <a:gd name="connsiteY2" fmla="*/ 1254520 h 1297383"/>
              <a:gd name="connsiteX3" fmla="*/ 90487 w 4111224"/>
              <a:gd name="connsiteY3" fmla="*/ 1259283 h 1297383"/>
              <a:gd name="connsiteX4" fmla="*/ 204787 w 4111224"/>
              <a:gd name="connsiteY4" fmla="*/ 1254520 h 1297383"/>
              <a:gd name="connsiteX5" fmla="*/ 233362 w 4111224"/>
              <a:gd name="connsiteY5" fmla="*/ 1244995 h 1297383"/>
              <a:gd name="connsiteX6" fmla="*/ 247650 w 4111224"/>
              <a:gd name="connsiteY6" fmla="*/ 1240233 h 1297383"/>
              <a:gd name="connsiteX7" fmla="*/ 261937 w 4111224"/>
              <a:gd name="connsiteY7" fmla="*/ 1235470 h 1297383"/>
              <a:gd name="connsiteX8" fmla="*/ 295275 w 4111224"/>
              <a:gd name="connsiteY8" fmla="*/ 1244995 h 1297383"/>
              <a:gd name="connsiteX9" fmla="*/ 309562 w 4111224"/>
              <a:gd name="connsiteY9" fmla="*/ 1254520 h 1297383"/>
              <a:gd name="connsiteX10" fmla="*/ 519112 w 4111224"/>
              <a:gd name="connsiteY10" fmla="*/ 1254520 h 1297383"/>
              <a:gd name="connsiteX11" fmla="*/ 552450 w 4111224"/>
              <a:gd name="connsiteY11" fmla="*/ 1268808 h 1297383"/>
              <a:gd name="connsiteX12" fmla="*/ 566737 w 4111224"/>
              <a:gd name="connsiteY12" fmla="*/ 1273570 h 1297383"/>
              <a:gd name="connsiteX13" fmla="*/ 576262 w 4111224"/>
              <a:gd name="connsiteY13" fmla="*/ 1259283 h 1297383"/>
              <a:gd name="connsiteX14" fmla="*/ 614362 w 4111224"/>
              <a:gd name="connsiteY14" fmla="*/ 1268808 h 1297383"/>
              <a:gd name="connsiteX15" fmla="*/ 628650 w 4111224"/>
              <a:gd name="connsiteY15" fmla="*/ 1283095 h 1297383"/>
              <a:gd name="connsiteX16" fmla="*/ 642937 w 4111224"/>
              <a:gd name="connsiteY16" fmla="*/ 1287858 h 1297383"/>
              <a:gd name="connsiteX17" fmla="*/ 657225 w 4111224"/>
              <a:gd name="connsiteY17" fmla="*/ 1297383 h 1297383"/>
              <a:gd name="connsiteX18" fmla="*/ 719137 w 4111224"/>
              <a:gd name="connsiteY18" fmla="*/ 1292620 h 1297383"/>
              <a:gd name="connsiteX19" fmla="*/ 733425 w 4111224"/>
              <a:gd name="connsiteY19" fmla="*/ 1287858 h 1297383"/>
              <a:gd name="connsiteX20" fmla="*/ 752475 w 4111224"/>
              <a:gd name="connsiteY20" fmla="*/ 1283095 h 1297383"/>
              <a:gd name="connsiteX21" fmla="*/ 766762 w 4111224"/>
              <a:gd name="connsiteY21" fmla="*/ 1278333 h 1297383"/>
              <a:gd name="connsiteX22" fmla="*/ 838200 w 4111224"/>
              <a:gd name="connsiteY22" fmla="*/ 1273570 h 1297383"/>
              <a:gd name="connsiteX23" fmla="*/ 876300 w 4111224"/>
              <a:gd name="connsiteY23" fmla="*/ 1268808 h 1297383"/>
              <a:gd name="connsiteX24" fmla="*/ 904875 w 4111224"/>
              <a:gd name="connsiteY24" fmla="*/ 1259283 h 1297383"/>
              <a:gd name="connsiteX25" fmla="*/ 919162 w 4111224"/>
              <a:gd name="connsiteY25" fmla="*/ 1254520 h 1297383"/>
              <a:gd name="connsiteX26" fmla="*/ 1081087 w 4111224"/>
              <a:gd name="connsiteY26" fmla="*/ 1264045 h 1297383"/>
              <a:gd name="connsiteX27" fmla="*/ 1095375 w 4111224"/>
              <a:gd name="connsiteY27" fmla="*/ 1268808 h 1297383"/>
              <a:gd name="connsiteX28" fmla="*/ 1109662 w 4111224"/>
              <a:gd name="connsiteY28" fmla="*/ 1278333 h 1297383"/>
              <a:gd name="connsiteX29" fmla="*/ 1214437 w 4111224"/>
              <a:gd name="connsiteY29" fmla="*/ 1273570 h 1297383"/>
              <a:gd name="connsiteX30" fmla="*/ 1257300 w 4111224"/>
              <a:gd name="connsiteY30" fmla="*/ 1254520 h 1297383"/>
              <a:gd name="connsiteX31" fmla="*/ 1285875 w 4111224"/>
              <a:gd name="connsiteY31" fmla="*/ 1249758 h 1297383"/>
              <a:gd name="connsiteX32" fmla="*/ 1500187 w 4111224"/>
              <a:gd name="connsiteY32" fmla="*/ 1254520 h 1297383"/>
              <a:gd name="connsiteX33" fmla="*/ 1543050 w 4111224"/>
              <a:gd name="connsiteY33" fmla="*/ 1268808 h 1297383"/>
              <a:gd name="connsiteX34" fmla="*/ 1557337 w 4111224"/>
              <a:gd name="connsiteY34" fmla="*/ 1273570 h 1297383"/>
              <a:gd name="connsiteX35" fmla="*/ 1590675 w 4111224"/>
              <a:gd name="connsiteY35" fmla="*/ 1268808 h 1297383"/>
              <a:gd name="connsiteX36" fmla="*/ 1604962 w 4111224"/>
              <a:gd name="connsiteY36" fmla="*/ 1264045 h 1297383"/>
              <a:gd name="connsiteX37" fmla="*/ 1628775 w 4111224"/>
              <a:gd name="connsiteY37" fmla="*/ 1259283 h 1297383"/>
              <a:gd name="connsiteX38" fmla="*/ 1800225 w 4111224"/>
              <a:gd name="connsiteY38" fmla="*/ 1264045 h 1297383"/>
              <a:gd name="connsiteX39" fmla="*/ 1857375 w 4111224"/>
              <a:gd name="connsiteY39" fmla="*/ 1268808 h 1297383"/>
              <a:gd name="connsiteX40" fmla="*/ 1905000 w 4111224"/>
              <a:gd name="connsiteY40" fmla="*/ 1283095 h 1297383"/>
              <a:gd name="connsiteX41" fmla="*/ 1919287 w 4111224"/>
              <a:gd name="connsiteY41" fmla="*/ 1287858 h 1297383"/>
              <a:gd name="connsiteX42" fmla="*/ 1933575 w 4111224"/>
              <a:gd name="connsiteY42" fmla="*/ 1297383 h 1297383"/>
              <a:gd name="connsiteX43" fmla="*/ 1985962 w 4111224"/>
              <a:gd name="connsiteY43" fmla="*/ 1287858 h 1297383"/>
              <a:gd name="connsiteX44" fmla="*/ 2000250 w 4111224"/>
              <a:gd name="connsiteY44" fmla="*/ 1278333 h 1297383"/>
              <a:gd name="connsiteX45" fmla="*/ 2014537 w 4111224"/>
              <a:gd name="connsiteY45" fmla="*/ 1273570 h 1297383"/>
              <a:gd name="connsiteX46" fmla="*/ 2043112 w 4111224"/>
              <a:gd name="connsiteY46" fmla="*/ 1254520 h 1297383"/>
              <a:gd name="connsiteX47" fmla="*/ 2090737 w 4111224"/>
              <a:gd name="connsiteY47" fmla="*/ 1244995 h 1297383"/>
              <a:gd name="connsiteX48" fmla="*/ 2147887 w 4111224"/>
              <a:gd name="connsiteY48" fmla="*/ 1249758 h 1297383"/>
              <a:gd name="connsiteX49" fmla="*/ 2233612 w 4111224"/>
              <a:gd name="connsiteY49" fmla="*/ 1254520 h 1297383"/>
              <a:gd name="connsiteX50" fmla="*/ 2257425 w 4111224"/>
              <a:gd name="connsiteY50" fmla="*/ 1259283 h 1297383"/>
              <a:gd name="connsiteX51" fmla="*/ 2290762 w 4111224"/>
              <a:gd name="connsiteY51" fmla="*/ 1264045 h 1297383"/>
              <a:gd name="connsiteX52" fmla="*/ 2371725 w 4111224"/>
              <a:gd name="connsiteY52" fmla="*/ 1264045 h 1297383"/>
              <a:gd name="connsiteX53" fmla="*/ 2433637 w 4111224"/>
              <a:gd name="connsiteY53" fmla="*/ 1268808 h 1297383"/>
              <a:gd name="connsiteX54" fmla="*/ 2571750 w 4111224"/>
              <a:gd name="connsiteY54" fmla="*/ 1268808 h 1297383"/>
              <a:gd name="connsiteX55" fmla="*/ 2614612 w 4111224"/>
              <a:gd name="connsiteY55" fmla="*/ 1254520 h 1297383"/>
              <a:gd name="connsiteX56" fmla="*/ 2628900 w 4111224"/>
              <a:gd name="connsiteY56" fmla="*/ 1249758 h 1297383"/>
              <a:gd name="connsiteX57" fmla="*/ 2643187 w 4111224"/>
              <a:gd name="connsiteY57" fmla="*/ 1244995 h 1297383"/>
              <a:gd name="connsiteX58" fmla="*/ 2986087 w 4111224"/>
              <a:gd name="connsiteY58" fmla="*/ 1254520 h 1297383"/>
              <a:gd name="connsiteX59" fmla="*/ 3081337 w 4111224"/>
              <a:gd name="connsiteY59" fmla="*/ 1249758 h 1297383"/>
              <a:gd name="connsiteX60" fmla="*/ 3238500 w 4111224"/>
              <a:gd name="connsiteY60" fmla="*/ 1254520 h 1297383"/>
              <a:gd name="connsiteX61" fmla="*/ 3252787 w 4111224"/>
              <a:gd name="connsiteY61" fmla="*/ 1259283 h 1297383"/>
              <a:gd name="connsiteX62" fmla="*/ 3295650 w 4111224"/>
              <a:gd name="connsiteY62" fmla="*/ 1268808 h 1297383"/>
              <a:gd name="connsiteX63" fmla="*/ 3309937 w 4111224"/>
              <a:gd name="connsiteY63" fmla="*/ 1273570 h 1297383"/>
              <a:gd name="connsiteX64" fmla="*/ 3400425 w 4111224"/>
              <a:gd name="connsiteY64" fmla="*/ 1278333 h 1297383"/>
              <a:gd name="connsiteX65" fmla="*/ 3433762 w 4111224"/>
              <a:gd name="connsiteY65" fmla="*/ 1273570 h 1297383"/>
              <a:gd name="connsiteX66" fmla="*/ 3462337 w 4111224"/>
              <a:gd name="connsiteY66" fmla="*/ 1264045 h 1297383"/>
              <a:gd name="connsiteX67" fmla="*/ 3505200 w 4111224"/>
              <a:gd name="connsiteY67" fmla="*/ 1249758 h 1297383"/>
              <a:gd name="connsiteX68" fmla="*/ 3543300 w 4111224"/>
              <a:gd name="connsiteY68" fmla="*/ 1244995 h 1297383"/>
              <a:gd name="connsiteX69" fmla="*/ 3700462 w 4111224"/>
              <a:gd name="connsiteY69" fmla="*/ 1249758 h 1297383"/>
              <a:gd name="connsiteX70" fmla="*/ 3729037 w 4111224"/>
              <a:gd name="connsiteY70" fmla="*/ 1259283 h 1297383"/>
              <a:gd name="connsiteX71" fmla="*/ 3752850 w 4111224"/>
              <a:gd name="connsiteY71" fmla="*/ 1264045 h 1297383"/>
              <a:gd name="connsiteX72" fmla="*/ 3819525 w 4111224"/>
              <a:gd name="connsiteY72" fmla="*/ 1249758 h 1297383"/>
              <a:gd name="connsiteX73" fmla="*/ 3938587 w 4111224"/>
              <a:gd name="connsiteY73" fmla="*/ 1244995 h 1297383"/>
              <a:gd name="connsiteX74" fmla="*/ 3967162 w 4111224"/>
              <a:gd name="connsiteY74" fmla="*/ 1230708 h 1297383"/>
              <a:gd name="connsiteX75" fmla="*/ 3990975 w 4111224"/>
              <a:gd name="connsiteY75" fmla="*/ 1211658 h 1297383"/>
              <a:gd name="connsiteX76" fmla="*/ 4005262 w 4111224"/>
              <a:gd name="connsiteY76" fmla="*/ 1202133 h 1297383"/>
              <a:gd name="connsiteX77" fmla="*/ 4019550 w 4111224"/>
              <a:gd name="connsiteY77" fmla="*/ 1197370 h 1297383"/>
              <a:gd name="connsiteX78" fmla="*/ 4024312 w 4111224"/>
              <a:gd name="connsiteY78" fmla="*/ 1144983 h 1297383"/>
              <a:gd name="connsiteX79" fmla="*/ 4029075 w 4111224"/>
              <a:gd name="connsiteY79" fmla="*/ 1130695 h 1297383"/>
              <a:gd name="connsiteX80" fmla="*/ 4043362 w 4111224"/>
              <a:gd name="connsiteY80" fmla="*/ 1121170 h 1297383"/>
              <a:gd name="connsiteX81" fmla="*/ 4057650 w 4111224"/>
              <a:gd name="connsiteY81" fmla="*/ 1116408 h 1297383"/>
              <a:gd name="connsiteX82" fmla="*/ 4090987 w 4111224"/>
              <a:gd name="connsiteY82" fmla="*/ 1068783 h 1297383"/>
              <a:gd name="connsiteX83" fmla="*/ 4086225 w 4111224"/>
              <a:gd name="connsiteY83" fmla="*/ 1025920 h 1297383"/>
              <a:gd name="connsiteX84" fmla="*/ 4081462 w 4111224"/>
              <a:gd name="connsiteY84" fmla="*/ 1011633 h 1297383"/>
              <a:gd name="connsiteX85" fmla="*/ 4076700 w 4111224"/>
              <a:gd name="connsiteY85" fmla="*/ 992583 h 1297383"/>
              <a:gd name="connsiteX86" fmla="*/ 4071937 w 4111224"/>
              <a:gd name="connsiteY86" fmla="*/ 954483 h 1297383"/>
              <a:gd name="connsiteX87" fmla="*/ 4086225 w 4111224"/>
              <a:gd name="connsiteY87" fmla="*/ 892570 h 1297383"/>
              <a:gd name="connsiteX88" fmla="*/ 4090987 w 4111224"/>
              <a:gd name="connsiteY88" fmla="*/ 878283 h 1297383"/>
              <a:gd name="connsiteX89" fmla="*/ 4076700 w 4111224"/>
              <a:gd name="connsiteY89" fmla="*/ 844945 h 1297383"/>
              <a:gd name="connsiteX90" fmla="*/ 4062412 w 4111224"/>
              <a:gd name="connsiteY90" fmla="*/ 816370 h 1297383"/>
              <a:gd name="connsiteX91" fmla="*/ 4071937 w 4111224"/>
              <a:gd name="connsiteY91" fmla="*/ 668733 h 1297383"/>
              <a:gd name="connsiteX92" fmla="*/ 4081462 w 4111224"/>
              <a:gd name="connsiteY92" fmla="*/ 573483 h 1297383"/>
              <a:gd name="connsiteX93" fmla="*/ 4076700 w 4111224"/>
              <a:gd name="connsiteY93" fmla="*/ 516333 h 1297383"/>
              <a:gd name="connsiteX94" fmla="*/ 4076700 w 4111224"/>
              <a:gd name="connsiteY94" fmla="*/ 440133 h 1297383"/>
              <a:gd name="connsiteX95" fmla="*/ 4086225 w 4111224"/>
              <a:gd name="connsiteY95" fmla="*/ 425845 h 1297383"/>
              <a:gd name="connsiteX96" fmla="*/ 4090987 w 4111224"/>
              <a:gd name="connsiteY96" fmla="*/ 411558 h 1297383"/>
              <a:gd name="connsiteX97" fmla="*/ 4081462 w 4111224"/>
              <a:gd name="connsiteY97" fmla="*/ 359170 h 1297383"/>
              <a:gd name="connsiteX98" fmla="*/ 4062412 w 4111224"/>
              <a:gd name="connsiteY98" fmla="*/ 330595 h 1297383"/>
              <a:gd name="connsiteX99" fmla="*/ 4071937 w 4111224"/>
              <a:gd name="connsiteY99" fmla="*/ 287733 h 1297383"/>
              <a:gd name="connsiteX100" fmla="*/ 4090987 w 4111224"/>
              <a:gd name="connsiteY100" fmla="*/ 259158 h 1297383"/>
              <a:gd name="connsiteX101" fmla="*/ 4095750 w 4111224"/>
              <a:gd name="connsiteY101" fmla="*/ 244870 h 1297383"/>
              <a:gd name="connsiteX102" fmla="*/ 4105275 w 4111224"/>
              <a:gd name="connsiteY102" fmla="*/ 230583 h 1297383"/>
              <a:gd name="connsiteX103" fmla="*/ 4105275 w 4111224"/>
              <a:gd name="connsiteY103" fmla="*/ 140095 h 1297383"/>
              <a:gd name="connsiteX104" fmla="*/ 4090987 w 4111224"/>
              <a:gd name="connsiteY104" fmla="*/ 111520 h 1297383"/>
              <a:gd name="connsiteX105" fmla="*/ 4071937 w 4111224"/>
              <a:gd name="connsiteY105" fmla="*/ 97233 h 1297383"/>
              <a:gd name="connsiteX106" fmla="*/ 4043362 w 4111224"/>
              <a:gd name="connsiteY106" fmla="*/ 78183 h 1297383"/>
              <a:gd name="connsiteX107" fmla="*/ 4029075 w 4111224"/>
              <a:gd name="connsiteY107" fmla="*/ 68658 h 1297383"/>
              <a:gd name="connsiteX108" fmla="*/ 3962400 w 4111224"/>
              <a:gd name="connsiteY108" fmla="*/ 54370 h 1297383"/>
              <a:gd name="connsiteX109" fmla="*/ 3786187 w 4111224"/>
              <a:gd name="connsiteY109" fmla="*/ 59133 h 1297383"/>
              <a:gd name="connsiteX110" fmla="*/ 3771900 w 4111224"/>
              <a:gd name="connsiteY110" fmla="*/ 63895 h 1297383"/>
              <a:gd name="connsiteX111" fmla="*/ 3733800 w 4111224"/>
              <a:gd name="connsiteY111" fmla="*/ 73420 h 1297383"/>
              <a:gd name="connsiteX112" fmla="*/ 3657600 w 4111224"/>
              <a:gd name="connsiteY112" fmla="*/ 68658 h 1297383"/>
              <a:gd name="connsiteX113" fmla="*/ 3614737 w 4111224"/>
              <a:gd name="connsiteY113" fmla="*/ 54370 h 1297383"/>
              <a:gd name="connsiteX114" fmla="*/ 3571875 w 4111224"/>
              <a:gd name="connsiteY114" fmla="*/ 40083 h 1297383"/>
              <a:gd name="connsiteX115" fmla="*/ 3538537 w 4111224"/>
              <a:gd name="connsiteY115" fmla="*/ 35320 h 1297383"/>
              <a:gd name="connsiteX116" fmla="*/ 3490912 w 4111224"/>
              <a:gd name="connsiteY116" fmla="*/ 35320 h 1297383"/>
              <a:gd name="connsiteX117" fmla="*/ 3476625 w 4111224"/>
              <a:gd name="connsiteY117" fmla="*/ 44845 h 1297383"/>
              <a:gd name="connsiteX118" fmla="*/ 3400425 w 4111224"/>
              <a:gd name="connsiteY118" fmla="*/ 63895 h 1297383"/>
              <a:gd name="connsiteX119" fmla="*/ 3143250 w 4111224"/>
              <a:gd name="connsiteY119" fmla="*/ 68658 h 1297383"/>
              <a:gd name="connsiteX120" fmla="*/ 3019425 w 4111224"/>
              <a:gd name="connsiteY120" fmla="*/ 59133 h 1297383"/>
              <a:gd name="connsiteX121" fmla="*/ 2990850 w 4111224"/>
              <a:gd name="connsiteY121" fmla="*/ 49608 h 1297383"/>
              <a:gd name="connsiteX122" fmla="*/ 2976562 w 4111224"/>
              <a:gd name="connsiteY122" fmla="*/ 44845 h 1297383"/>
              <a:gd name="connsiteX123" fmla="*/ 2928937 w 4111224"/>
              <a:gd name="connsiteY123" fmla="*/ 54370 h 1297383"/>
              <a:gd name="connsiteX124" fmla="*/ 2905125 w 4111224"/>
              <a:gd name="connsiteY124" fmla="*/ 59133 h 1297383"/>
              <a:gd name="connsiteX125" fmla="*/ 2709862 w 4111224"/>
              <a:gd name="connsiteY125" fmla="*/ 63895 h 1297383"/>
              <a:gd name="connsiteX126" fmla="*/ 2595562 w 4111224"/>
              <a:gd name="connsiteY126" fmla="*/ 59133 h 1297383"/>
              <a:gd name="connsiteX127" fmla="*/ 2581275 w 4111224"/>
              <a:gd name="connsiteY127" fmla="*/ 54370 h 1297383"/>
              <a:gd name="connsiteX128" fmla="*/ 2452687 w 4111224"/>
              <a:gd name="connsiteY128" fmla="*/ 63895 h 1297383"/>
              <a:gd name="connsiteX129" fmla="*/ 2362200 w 4111224"/>
              <a:gd name="connsiteY129" fmla="*/ 68658 h 1297383"/>
              <a:gd name="connsiteX130" fmla="*/ 2238375 w 4111224"/>
              <a:gd name="connsiteY130" fmla="*/ 78183 h 1297383"/>
              <a:gd name="connsiteX131" fmla="*/ 2124075 w 4111224"/>
              <a:gd name="connsiteY131" fmla="*/ 73420 h 1297383"/>
              <a:gd name="connsiteX132" fmla="*/ 1914525 w 4111224"/>
              <a:gd name="connsiteY132" fmla="*/ 68658 h 1297383"/>
              <a:gd name="connsiteX133" fmla="*/ 1852612 w 4111224"/>
              <a:gd name="connsiteY133" fmla="*/ 63895 h 1297383"/>
              <a:gd name="connsiteX134" fmla="*/ 1824037 w 4111224"/>
              <a:gd name="connsiteY134" fmla="*/ 54370 h 1297383"/>
              <a:gd name="connsiteX135" fmla="*/ 1809750 w 4111224"/>
              <a:gd name="connsiteY135" fmla="*/ 49608 h 1297383"/>
              <a:gd name="connsiteX136" fmla="*/ 1728787 w 4111224"/>
              <a:gd name="connsiteY136" fmla="*/ 44845 h 1297383"/>
              <a:gd name="connsiteX137" fmla="*/ 1676400 w 4111224"/>
              <a:gd name="connsiteY137" fmla="*/ 40083 h 1297383"/>
              <a:gd name="connsiteX138" fmla="*/ 1614487 w 4111224"/>
              <a:gd name="connsiteY138" fmla="*/ 44845 h 1297383"/>
              <a:gd name="connsiteX139" fmla="*/ 1590675 w 4111224"/>
              <a:gd name="connsiteY139" fmla="*/ 49608 h 1297383"/>
              <a:gd name="connsiteX140" fmla="*/ 1543050 w 4111224"/>
              <a:gd name="connsiteY140" fmla="*/ 54370 h 1297383"/>
              <a:gd name="connsiteX141" fmla="*/ 1514475 w 4111224"/>
              <a:gd name="connsiteY141" fmla="*/ 59133 h 1297383"/>
              <a:gd name="connsiteX142" fmla="*/ 1485900 w 4111224"/>
              <a:gd name="connsiteY142" fmla="*/ 68658 h 1297383"/>
              <a:gd name="connsiteX143" fmla="*/ 1290637 w 4111224"/>
              <a:gd name="connsiteY143" fmla="*/ 63895 h 1297383"/>
              <a:gd name="connsiteX144" fmla="*/ 1262062 w 4111224"/>
              <a:gd name="connsiteY144" fmla="*/ 59133 h 1297383"/>
              <a:gd name="connsiteX145" fmla="*/ 1066800 w 4111224"/>
              <a:gd name="connsiteY145" fmla="*/ 63895 h 1297383"/>
              <a:gd name="connsiteX146" fmla="*/ 1042987 w 4111224"/>
              <a:gd name="connsiteY146" fmla="*/ 68658 h 1297383"/>
              <a:gd name="connsiteX147" fmla="*/ 1028700 w 4111224"/>
              <a:gd name="connsiteY147" fmla="*/ 73420 h 1297383"/>
              <a:gd name="connsiteX148" fmla="*/ 809625 w 4111224"/>
              <a:gd name="connsiteY148" fmla="*/ 68658 h 1297383"/>
              <a:gd name="connsiteX149" fmla="*/ 752475 w 4111224"/>
              <a:gd name="connsiteY149" fmla="*/ 63895 h 1297383"/>
              <a:gd name="connsiteX150" fmla="*/ 728662 w 4111224"/>
              <a:gd name="connsiteY150" fmla="*/ 59133 h 1297383"/>
              <a:gd name="connsiteX151" fmla="*/ 671512 w 4111224"/>
              <a:gd name="connsiteY151" fmla="*/ 54370 h 1297383"/>
              <a:gd name="connsiteX152" fmla="*/ 623887 w 4111224"/>
              <a:gd name="connsiteY152" fmla="*/ 44845 h 1297383"/>
              <a:gd name="connsiteX153" fmla="*/ 538162 w 4111224"/>
              <a:gd name="connsiteY153" fmla="*/ 49608 h 1297383"/>
              <a:gd name="connsiteX154" fmla="*/ 466725 w 4111224"/>
              <a:gd name="connsiteY154" fmla="*/ 59133 h 1297383"/>
              <a:gd name="connsiteX155" fmla="*/ 452437 w 4111224"/>
              <a:gd name="connsiteY155" fmla="*/ 63895 h 1297383"/>
              <a:gd name="connsiteX156" fmla="*/ 319087 w 4111224"/>
              <a:gd name="connsiteY156" fmla="*/ 59133 h 1297383"/>
              <a:gd name="connsiteX157" fmla="*/ 271462 w 4111224"/>
              <a:gd name="connsiteY157" fmla="*/ 54370 h 1297383"/>
              <a:gd name="connsiteX158" fmla="*/ 223837 w 4111224"/>
              <a:gd name="connsiteY158" fmla="*/ 44845 h 1297383"/>
              <a:gd name="connsiteX159" fmla="*/ 123825 w 4111224"/>
              <a:gd name="connsiteY159" fmla="*/ 40083 h 1297383"/>
              <a:gd name="connsiteX160" fmla="*/ 85725 w 4111224"/>
              <a:gd name="connsiteY160" fmla="*/ 44845 h 1297383"/>
              <a:gd name="connsiteX161" fmla="*/ 71437 w 4111224"/>
              <a:gd name="connsiteY161" fmla="*/ 54370 h 1297383"/>
              <a:gd name="connsiteX162" fmla="*/ 42862 w 4111224"/>
              <a:gd name="connsiteY162" fmla="*/ 63895 h 1297383"/>
              <a:gd name="connsiteX163" fmla="*/ 28575 w 4111224"/>
              <a:gd name="connsiteY163" fmla="*/ 68658 h 1297383"/>
              <a:gd name="connsiteX164" fmla="*/ 14287 w 4111224"/>
              <a:gd name="connsiteY164" fmla="*/ 73420 h 1297383"/>
              <a:gd name="connsiteX165" fmla="*/ 0 w 4111224"/>
              <a:gd name="connsiteY165" fmla="*/ 82945 h 1297383"/>
              <a:gd name="connsiteX166" fmla="*/ 14287 w 4111224"/>
              <a:gd name="connsiteY166" fmla="*/ 1168795 h 1297383"/>
              <a:gd name="connsiteX167" fmla="*/ 23812 w 4111224"/>
              <a:gd name="connsiteY167" fmla="*/ 1202133 h 1297383"/>
              <a:gd name="connsiteX168" fmla="*/ 19050 w 4111224"/>
              <a:gd name="connsiteY168" fmla="*/ 1235470 h 1297383"/>
              <a:gd name="connsiteX0" fmla="*/ 19203 w 4111377"/>
              <a:gd name="connsiteY0" fmla="*/ 1237938 h 1299851"/>
              <a:gd name="connsiteX1" fmla="*/ 62065 w 4111377"/>
              <a:gd name="connsiteY1" fmla="*/ 1247463 h 1299851"/>
              <a:gd name="connsiteX2" fmla="*/ 76353 w 4111377"/>
              <a:gd name="connsiteY2" fmla="*/ 1256988 h 1299851"/>
              <a:gd name="connsiteX3" fmla="*/ 90640 w 4111377"/>
              <a:gd name="connsiteY3" fmla="*/ 1261751 h 1299851"/>
              <a:gd name="connsiteX4" fmla="*/ 204940 w 4111377"/>
              <a:gd name="connsiteY4" fmla="*/ 1256988 h 1299851"/>
              <a:gd name="connsiteX5" fmla="*/ 233515 w 4111377"/>
              <a:gd name="connsiteY5" fmla="*/ 1247463 h 1299851"/>
              <a:gd name="connsiteX6" fmla="*/ 247803 w 4111377"/>
              <a:gd name="connsiteY6" fmla="*/ 1242701 h 1299851"/>
              <a:gd name="connsiteX7" fmla="*/ 262090 w 4111377"/>
              <a:gd name="connsiteY7" fmla="*/ 1237938 h 1299851"/>
              <a:gd name="connsiteX8" fmla="*/ 295428 w 4111377"/>
              <a:gd name="connsiteY8" fmla="*/ 1247463 h 1299851"/>
              <a:gd name="connsiteX9" fmla="*/ 309715 w 4111377"/>
              <a:gd name="connsiteY9" fmla="*/ 1256988 h 1299851"/>
              <a:gd name="connsiteX10" fmla="*/ 519265 w 4111377"/>
              <a:gd name="connsiteY10" fmla="*/ 1256988 h 1299851"/>
              <a:gd name="connsiteX11" fmla="*/ 552603 w 4111377"/>
              <a:gd name="connsiteY11" fmla="*/ 1271276 h 1299851"/>
              <a:gd name="connsiteX12" fmla="*/ 566890 w 4111377"/>
              <a:gd name="connsiteY12" fmla="*/ 1276038 h 1299851"/>
              <a:gd name="connsiteX13" fmla="*/ 576415 w 4111377"/>
              <a:gd name="connsiteY13" fmla="*/ 1261751 h 1299851"/>
              <a:gd name="connsiteX14" fmla="*/ 614515 w 4111377"/>
              <a:gd name="connsiteY14" fmla="*/ 1271276 h 1299851"/>
              <a:gd name="connsiteX15" fmla="*/ 628803 w 4111377"/>
              <a:gd name="connsiteY15" fmla="*/ 1285563 h 1299851"/>
              <a:gd name="connsiteX16" fmla="*/ 643090 w 4111377"/>
              <a:gd name="connsiteY16" fmla="*/ 1290326 h 1299851"/>
              <a:gd name="connsiteX17" fmla="*/ 657378 w 4111377"/>
              <a:gd name="connsiteY17" fmla="*/ 1299851 h 1299851"/>
              <a:gd name="connsiteX18" fmla="*/ 719290 w 4111377"/>
              <a:gd name="connsiteY18" fmla="*/ 1295088 h 1299851"/>
              <a:gd name="connsiteX19" fmla="*/ 733578 w 4111377"/>
              <a:gd name="connsiteY19" fmla="*/ 1290326 h 1299851"/>
              <a:gd name="connsiteX20" fmla="*/ 752628 w 4111377"/>
              <a:gd name="connsiteY20" fmla="*/ 1285563 h 1299851"/>
              <a:gd name="connsiteX21" fmla="*/ 766915 w 4111377"/>
              <a:gd name="connsiteY21" fmla="*/ 1280801 h 1299851"/>
              <a:gd name="connsiteX22" fmla="*/ 838353 w 4111377"/>
              <a:gd name="connsiteY22" fmla="*/ 1276038 h 1299851"/>
              <a:gd name="connsiteX23" fmla="*/ 876453 w 4111377"/>
              <a:gd name="connsiteY23" fmla="*/ 1271276 h 1299851"/>
              <a:gd name="connsiteX24" fmla="*/ 905028 w 4111377"/>
              <a:gd name="connsiteY24" fmla="*/ 1261751 h 1299851"/>
              <a:gd name="connsiteX25" fmla="*/ 919315 w 4111377"/>
              <a:gd name="connsiteY25" fmla="*/ 1256988 h 1299851"/>
              <a:gd name="connsiteX26" fmla="*/ 1081240 w 4111377"/>
              <a:gd name="connsiteY26" fmla="*/ 1266513 h 1299851"/>
              <a:gd name="connsiteX27" fmla="*/ 1095528 w 4111377"/>
              <a:gd name="connsiteY27" fmla="*/ 1271276 h 1299851"/>
              <a:gd name="connsiteX28" fmla="*/ 1109815 w 4111377"/>
              <a:gd name="connsiteY28" fmla="*/ 1280801 h 1299851"/>
              <a:gd name="connsiteX29" fmla="*/ 1214590 w 4111377"/>
              <a:gd name="connsiteY29" fmla="*/ 1276038 h 1299851"/>
              <a:gd name="connsiteX30" fmla="*/ 1257453 w 4111377"/>
              <a:gd name="connsiteY30" fmla="*/ 1256988 h 1299851"/>
              <a:gd name="connsiteX31" fmla="*/ 1286028 w 4111377"/>
              <a:gd name="connsiteY31" fmla="*/ 1252226 h 1299851"/>
              <a:gd name="connsiteX32" fmla="*/ 1500340 w 4111377"/>
              <a:gd name="connsiteY32" fmla="*/ 1256988 h 1299851"/>
              <a:gd name="connsiteX33" fmla="*/ 1543203 w 4111377"/>
              <a:gd name="connsiteY33" fmla="*/ 1271276 h 1299851"/>
              <a:gd name="connsiteX34" fmla="*/ 1557490 w 4111377"/>
              <a:gd name="connsiteY34" fmla="*/ 1276038 h 1299851"/>
              <a:gd name="connsiteX35" fmla="*/ 1590828 w 4111377"/>
              <a:gd name="connsiteY35" fmla="*/ 1271276 h 1299851"/>
              <a:gd name="connsiteX36" fmla="*/ 1605115 w 4111377"/>
              <a:gd name="connsiteY36" fmla="*/ 1266513 h 1299851"/>
              <a:gd name="connsiteX37" fmla="*/ 1628928 w 4111377"/>
              <a:gd name="connsiteY37" fmla="*/ 1261751 h 1299851"/>
              <a:gd name="connsiteX38" fmla="*/ 1800378 w 4111377"/>
              <a:gd name="connsiteY38" fmla="*/ 1266513 h 1299851"/>
              <a:gd name="connsiteX39" fmla="*/ 1857528 w 4111377"/>
              <a:gd name="connsiteY39" fmla="*/ 1271276 h 1299851"/>
              <a:gd name="connsiteX40" fmla="*/ 1905153 w 4111377"/>
              <a:gd name="connsiteY40" fmla="*/ 1285563 h 1299851"/>
              <a:gd name="connsiteX41" fmla="*/ 1919440 w 4111377"/>
              <a:gd name="connsiteY41" fmla="*/ 1290326 h 1299851"/>
              <a:gd name="connsiteX42" fmla="*/ 1933728 w 4111377"/>
              <a:gd name="connsiteY42" fmla="*/ 1299851 h 1299851"/>
              <a:gd name="connsiteX43" fmla="*/ 1986115 w 4111377"/>
              <a:gd name="connsiteY43" fmla="*/ 1290326 h 1299851"/>
              <a:gd name="connsiteX44" fmla="*/ 2000403 w 4111377"/>
              <a:gd name="connsiteY44" fmla="*/ 1280801 h 1299851"/>
              <a:gd name="connsiteX45" fmla="*/ 2014690 w 4111377"/>
              <a:gd name="connsiteY45" fmla="*/ 1276038 h 1299851"/>
              <a:gd name="connsiteX46" fmla="*/ 2043265 w 4111377"/>
              <a:gd name="connsiteY46" fmla="*/ 1256988 h 1299851"/>
              <a:gd name="connsiteX47" fmla="*/ 2090890 w 4111377"/>
              <a:gd name="connsiteY47" fmla="*/ 1247463 h 1299851"/>
              <a:gd name="connsiteX48" fmla="*/ 2148040 w 4111377"/>
              <a:gd name="connsiteY48" fmla="*/ 1252226 h 1299851"/>
              <a:gd name="connsiteX49" fmla="*/ 2233765 w 4111377"/>
              <a:gd name="connsiteY49" fmla="*/ 1256988 h 1299851"/>
              <a:gd name="connsiteX50" fmla="*/ 2257578 w 4111377"/>
              <a:gd name="connsiteY50" fmla="*/ 1261751 h 1299851"/>
              <a:gd name="connsiteX51" fmla="*/ 2290915 w 4111377"/>
              <a:gd name="connsiteY51" fmla="*/ 1266513 h 1299851"/>
              <a:gd name="connsiteX52" fmla="*/ 2371878 w 4111377"/>
              <a:gd name="connsiteY52" fmla="*/ 1266513 h 1299851"/>
              <a:gd name="connsiteX53" fmla="*/ 2433790 w 4111377"/>
              <a:gd name="connsiteY53" fmla="*/ 1271276 h 1299851"/>
              <a:gd name="connsiteX54" fmla="*/ 2571903 w 4111377"/>
              <a:gd name="connsiteY54" fmla="*/ 1271276 h 1299851"/>
              <a:gd name="connsiteX55" fmla="*/ 2614765 w 4111377"/>
              <a:gd name="connsiteY55" fmla="*/ 1256988 h 1299851"/>
              <a:gd name="connsiteX56" fmla="*/ 2629053 w 4111377"/>
              <a:gd name="connsiteY56" fmla="*/ 1252226 h 1299851"/>
              <a:gd name="connsiteX57" fmla="*/ 2643340 w 4111377"/>
              <a:gd name="connsiteY57" fmla="*/ 1247463 h 1299851"/>
              <a:gd name="connsiteX58" fmla="*/ 2986240 w 4111377"/>
              <a:gd name="connsiteY58" fmla="*/ 1256988 h 1299851"/>
              <a:gd name="connsiteX59" fmla="*/ 3081490 w 4111377"/>
              <a:gd name="connsiteY59" fmla="*/ 1252226 h 1299851"/>
              <a:gd name="connsiteX60" fmla="*/ 3238653 w 4111377"/>
              <a:gd name="connsiteY60" fmla="*/ 1256988 h 1299851"/>
              <a:gd name="connsiteX61" fmla="*/ 3252940 w 4111377"/>
              <a:gd name="connsiteY61" fmla="*/ 1261751 h 1299851"/>
              <a:gd name="connsiteX62" fmla="*/ 3295803 w 4111377"/>
              <a:gd name="connsiteY62" fmla="*/ 1271276 h 1299851"/>
              <a:gd name="connsiteX63" fmla="*/ 3310090 w 4111377"/>
              <a:gd name="connsiteY63" fmla="*/ 1276038 h 1299851"/>
              <a:gd name="connsiteX64" fmla="*/ 3400578 w 4111377"/>
              <a:gd name="connsiteY64" fmla="*/ 1280801 h 1299851"/>
              <a:gd name="connsiteX65" fmla="*/ 3433915 w 4111377"/>
              <a:gd name="connsiteY65" fmla="*/ 1276038 h 1299851"/>
              <a:gd name="connsiteX66" fmla="*/ 3462490 w 4111377"/>
              <a:gd name="connsiteY66" fmla="*/ 1266513 h 1299851"/>
              <a:gd name="connsiteX67" fmla="*/ 3505353 w 4111377"/>
              <a:gd name="connsiteY67" fmla="*/ 1252226 h 1299851"/>
              <a:gd name="connsiteX68" fmla="*/ 3543453 w 4111377"/>
              <a:gd name="connsiteY68" fmla="*/ 1247463 h 1299851"/>
              <a:gd name="connsiteX69" fmla="*/ 3700615 w 4111377"/>
              <a:gd name="connsiteY69" fmla="*/ 1252226 h 1299851"/>
              <a:gd name="connsiteX70" fmla="*/ 3729190 w 4111377"/>
              <a:gd name="connsiteY70" fmla="*/ 1261751 h 1299851"/>
              <a:gd name="connsiteX71" fmla="*/ 3753003 w 4111377"/>
              <a:gd name="connsiteY71" fmla="*/ 1266513 h 1299851"/>
              <a:gd name="connsiteX72" fmla="*/ 3819678 w 4111377"/>
              <a:gd name="connsiteY72" fmla="*/ 1252226 h 1299851"/>
              <a:gd name="connsiteX73" fmla="*/ 3938740 w 4111377"/>
              <a:gd name="connsiteY73" fmla="*/ 1247463 h 1299851"/>
              <a:gd name="connsiteX74" fmla="*/ 3967315 w 4111377"/>
              <a:gd name="connsiteY74" fmla="*/ 1233176 h 1299851"/>
              <a:gd name="connsiteX75" fmla="*/ 3991128 w 4111377"/>
              <a:gd name="connsiteY75" fmla="*/ 1214126 h 1299851"/>
              <a:gd name="connsiteX76" fmla="*/ 4005415 w 4111377"/>
              <a:gd name="connsiteY76" fmla="*/ 1204601 h 1299851"/>
              <a:gd name="connsiteX77" fmla="*/ 4019703 w 4111377"/>
              <a:gd name="connsiteY77" fmla="*/ 1199838 h 1299851"/>
              <a:gd name="connsiteX78" fmla="*/ 4024465 w 4111377"/>
              <a:gd name="connsiteY78" fmla="*/ 1147451 h 1299851"/>
              <a:gd name="connsiteX79" fmla="*/ 4029228 w 4111377"/>
              <a:gd name="connsiteY79" fmla="*/ 1133163 h 1299851"/>
              <a:gd name="connsiteX80" fmla="*/ 4043515 w 4111377"/>
              <a:gd name="connsiteY80" fmla="*/ 1123638 h 1299851"/>
              <a:gd name="connsiteX81" fmla="*/ 4057803 w 4111377"/>
              <a:gd name="connsiteY81" fmla="*/ 1118876 h 1299851"/>
              <a:gd name="connsiteX82" fmla="*/ 4091140 w 4111377"/>
              <a:gd name="connsiteY82" fmla="*/ 1071251 h 1299851"/>
              <a:gd name="connsiteX83" fmla="*/ 4086378 w 4111377"/>
              <a:gd name="connsiteY83" fmla="*/ 1028388 h 1299851"/>
              <a:gd name="connsiteX84" fmla="*/ 4081615 w 4111377"/>
              <a:gd name="connsiteY84" fmla="*/ 1014101 h 1299851"/>
              <a:gd name="connsiteX85" fmla="*/ 4076853 w 4111377"/>
              <a:gd name="connsiteY85" fmla="*/ 995051 h 1299851"/>
              <a:gd name="connsiteX86" fmla="*/ 4072090 w 4111377"/>
              <a:gd name="connsiteY86" fmla="*/ 956951 h 1299851"/>
              <a:gd name="connsiteX87" fmla="*/ 4086378 w 4111377"/>
              <a:gd name="connsiteY87" fmla="*/ 895038 h 1299851"/>
              <a:gd name="connsiteX88" fmla="*/ 4091140 w 4111377"/>
              <a:gd name="connsiteY88" fmla="*/ 880751 h 1299851"/>
              <a:gd name="connsiteX89" fmla="*/ 4076853 w 4111377"/>
              <a:gd name="connsiteY89" fmla="*/ 847413 h 1299851"/>
              <a:gd name="connsiteX90" fmla="*/ 4062565 w 4111377"/>
              <a:gd name="connsiteY90" fmla="*/ 818838 h 1299851"/>
              <a:gd name="connsiteX91" fmla="*/ 4072090 w 4111377"/>
              <a:gd name="connsiteY91" fmla="*/ 671201 h 1299851"/>
              <a:gd name="connsiteX92" fmla="*/ 4081615 w 4111377"/>
              <a:gd name="connsiteY92" fmla="*/ 575951 h 1299851"/>
              <a:gd name="connsiteX93" fmla="*/ 4076853 w 4111377"/>
              <a:gd name="connsiteY93" fmla="*/ 518801 h 1299851"/>
              <a:gd name="connsiteX94" fmla="*/ 4076853 w 4111377"/>
              <a:gd name="connsiteY94" fmla="*/ 442601 h 1299851"/>
              <a:gd name="connsiteX95" fmla="*/ 4086378 w 4111377"/>
              <a:gd name="connsiteY95" fmla="*/ 428313 h 1299851"/>
              <a:gd name="connsiteX96" fmla="*/ 4091140 w 4111377"/>
              <a:gd name="connsiteY96" fmla="*/ 414026 h 1299851"/>
              <a:gd name="connsiteX97" fmla="*/ 4081615 w 4111377"/>
              <a:gd name="connsiteY97" fmla="*/ 361638 h 1299851"/>
              <a:gd name="connsiteX98" fmla="*/ 4062565 w 4111377"/>
              <a:gd name="connsiteY98" fmla="*/ 333063 h 1299851"/>
              <a:gd name="connsiteX99" fmla="*/ 4072090 w 4111377"/>
              <a:gd name="connsiteY99" fmla="*/ 290201 h 1299851"/>
              <a:gd name="connsiteX100" fmla="*/ 4091140 w 4111377"/>
              <a:gd name="connsiteY100" fmla="*/ 261626 h 1299851"/>
              <a:gd name="connsiteX101" fmla="*/ 4095903 w 4111377"/>
              <a:gd name="connsiteY101" fmla="*/ 247338 h 1299851"/>
              <a:gd name="connsiteX102" fmla="*/ 4105428 w 4111377"/>
              <a:gd name="connsiteY102" fmla="*/ 233051 h 1299851"/>
              <a:gd name="connsiteX103" fmla="*/ 4105428 w 4111377"/>
              <a:gd name="connsiteY103" fmla="*/ 142563 h 1299851"/>
              <a:gd name="connsiteX104" fmla="*/ 4091140 w 4111377"/>
              <a:gd name="connsiteY104" fmla="*/ 113988 h 1299851"/>
              <a:gd name="connsiteX105" fmla="*/ 4072090 w 4111377"/>
              <a:gd name="connsiteY105" fmla="*/ 99701 h 1299851"/>
              <a:gd name="connsiteX106" fmla="*/ 4043515 w 4111377"/>
              <a:gd name="connsiteY106" fmla="*/ 80651 h 1299851"/>
              <a:gd name="connsiteX107" fmla="*/ 4029228 w 4111377"/>
              <a:gd name="connsiteY107" fmla="*/ 71126 h 1299851"/>
              <a:gd name="connsiteX108" fmla="*/ 3962553 w 4111377"/>
              <a:gd name="connsiteY108" fmla="*/ 56838 h 1299851"/>
              <a:gd name="connsiteX109" fmla="*/ 3786340 w 4111377"/>
              <a:gd name="connsiteY109" fmla="*/ 61601 h 1299851"/>
              <a:gd name="connsiteX110" fmla="*/ 3772053 w 4111377"/>
              <a:gd name="connsiteY110" fmla="*/ 66363 h 1299851"/>
              <a:gd name="connsiteX111" fmla="*/ 3733953 w 4111377"/>
              <a:gd name="connsiteY111" fmla="*/ 75888 h 1299851"/>
              <a:gd name="connsiteX112" fmla="*/ 3657753 w 4111377"/>
              <a:gd name="connsiteY112" fmla="*/ 71126 h 1299851"/>
              <a:gd name="connsiteX113" fmla="*/ 3614890 w 4111377"/>
              <a:gd name="connsiteY113" fmla="*/ 56838 h 1299851"/>
              <a:gd name="connsiteX114" fmla="*/ 3572028 w 4111377"/>
              <a:gd name="connsiteY114" fmla="*/ 42551 h 1299851"/>
              <a:gd name="connsiteX115" fmla="*/ 3538690 w 4111377"/>
              <a:gd name="connsiteY115" fmla="*/ 37788 h 1299851"/>
              <a:gd name="connsiteX116" fmla="*/ 3491065 w 4111377"/>
              <a:gd name="connsiteY116" fmla="*/ 37788 h 1299851"/>
              <a:gd name="connsiteX117" fmla="*/ 3476778 w 4111377"/>
              <a:gd name="connsiteY117" fmla="*/ 47313 h 1299851"/>
              <a:gd name="connsiteX118" fmla="*/ 3400578 w 4111377"/>
              <a:gd name="connsiteY118" fmla="*/ 66363 h 1299851"/>
              <a:gd name="connsiteX119" fmla="*/ 3143403 w 4111377"/>
              <a:gd name="connsiteY119" fmla="*/ 71126 h 1299851"/>
              <a:gd name="connsiteX120" fmla="*/ 3019578 w 4111377"/>
              <a:gd name="connsiteY120" fmla="*/ 61601 h 1299851"/>
              <a:gd name="connsiteX121" fmla="*/ 2991003 w 4111377"/>
              <a:gd name="connsiteY121" fmla="*/ 52076 h 1299851"/>
              <a:gd name="connsiteX122" fmla="*/ 2976715 w 4111377"/>
              <a:gd name="connsiteY122" fmla="*/ 47313 h 1299851"/>
              <a:gd name="connsiteX123" fmla="*/ 2929090 w 4111377"/>
              <a:gd name="connsiteY123" fmla="*/ 56838 h 1299851"/>
              <a:gd name="connsiteX124" fmla="*/ 2905278 w 4111377"/>
              <a:gd name="connsiteY124" fmla="*/ 61601 h 1299851"/>
              <a:gd name="connsiteX125" fmla="*/ 2710015 w 4111377"/>
              <a:gd name="connsiteY125" fmla="*/ 66363 h 1299851"/>
              <a:gd name="connsiteX126" fmla="*/ 2595715 w 4111377"/>
              <a:gd name="connsiteY126" fmla="*/ 61601 h 1299851"/>
              <a:gd name="connsiteX127" fmla="*/ 2581428 w 4111377"/>
              <a:gd name="connsiteY127" fmla="*/ 56838 h 1299851"/>
              <a:gd name="connsiteX128" fmla="*/ 2452840 w 4111377"/>
              <a:gd name="connsiteY128" fmla="*/ 66363 h 1299851"/>
              <a:gd name="connsiteX129" fmla="*/ 2362353 w 4111377"/>
              <a:gd name="connsiteY129" fmla="*/ 71126 h 1299851"/>
              <a:gd name="connsiteX130" fmla="*/ 2238528 w 4111377"/>
              <a:gd name="connsiteY130" fmla="*/ 80651 h 1299851"/>
              <a:gd name="connsiteX131" fmla="*/ 2124228 w 4111377"/>
              <a:gd name="connsiteY131" fmla="*/ 75888 h 1299851"/>
              <a:gd name="connsiteX132" fmla="*/ 1914678 w 4111377"/>
              <a:gd name="connsiteY132" fmla="*/ 71126 h 1299851"/>
              <a:gd name="connsiteX133" fmla="*/ 1852765 w 4111377"/>
              <a:gd name="connsiteY133" fmla="*/ 66363 h 1299851"/>
              <a:gd name="connsiteX134" fmla="*/ 1824190 w 4111377"/>
              <a:gd name="connsiteY134" fmla="*/ 56838 h 1299851"/>
              <a:gd name="connsiteX135" fmla="*/ 1809903 w 4111377"/>
              <a:gd name="connsiteY135" fmla="*/ 52076 h 1299851"/>
              <a:gd name="connsiteX136" fmla="*/ 1728940 w 4111377"/>
              <a:gd name="connsiteY136" fmla="*/ 47313 h 1299851"/>
              <a:gd name="connsiteX137" fmla="*/ 1676553 w 4111377"/>
              <a:gd name="connsiteY137" fmla="*/ 42551 h 1299851"/>
              <a:gd name="connsiteX138" fmla="*/ 1614640 w 4111377"/>
              <a:gd name="connsiteY138" fmla="*/ 47313 h 1299851"/>
              <a:gd name="connsiteX139" fmla="*/ 1590828 w 4111377"/>
              <a:gd name="connsiteY139" fmla="*/ 52076 h 1299851"/>
              <a:gd name="connsiteX140" fmla="*/ 1543203 w 4111377"/>
              <a:gd name="connsiteY140" fmla="*/ 56838 h 1299851"/>
              <a:gd name="connsiteX141" fmla="*/ 1514628 w 4111377"/>
              <a:gd name="connsiteY141" fmla="*/ 61601 h 1299851"/>
              <a:gd name="connsiteX142" fmla="*/ 1486053 w 4111377"/>
              <a:gd name="connsiteY142" fmla="*/ 71126 h 1299851"/>
              <a:gd name="connsiteX143" fmla="*/ 1290790 w 4111377"/>
              <a:gd name="connsiteY143" fmla="*/ 66363 h 1299851"/>
              <a:gd name="connsiteX144" fmla="*/ 1262215 w 4111377"/>
              <a:gd name="connsiteY144" fmla="*/ 61601 h 1299851"/>
              <a:gd name="connsiteX145" fmla="*/ 1066953 w 4111377"/>
              <a:gd name="connsiteY145" fmla="*/ 66363 h 1299851"/>
              <a:gd name="connsiteX146" fmla="*/ 1043140 w 4111377"/>
              <a:gd name="connsiteY146" fmla="*/ 71126 h 1299851"/>
              <a:gd name="connsiteX147" fmla="*/ 1028853 w 4111377"/>
              <a:gd name="connsiteY147" fmla="*/ 75888 h 1299851"/>
              <a:gd name="connsiteX148" fmla="*/ 809778 w 4111377"/>
              <a:gd name="connsiteY148" fmla="*/ 71126 h 1299851"/>
              <a:gd name="connsiteX149" fmla="*/ 752628 w 4111377"/>
              <a:gd name="connsiteY149" fmla="*/ 66363 h 1299851"/>
              <a:gd name="connsiteX150" fmla="*/ 728815 w 4111377"/>
              <a:gd name="connsiteY150" fmla="*/ 61601 h 1299851"/>
              <a:gd name="connsiteX151" fmla="*/ 671665 w 4111377"/>
              <a:gd name="connsiteY151" fmla="*/ 56838 h 1299851"/>
              <a:gd name="connsiteX152" fmla="*/ 624040 w 4111377"/>
              <a:gd name="connsiteY152" fmla="*/ 47313 h 1299851"/>
              <a:gd name="connsiteX153" fmla="*/ 538315 w 4111377"/>
              <a:gd name="connsiteY153" fmla="*/ 52076 h 1299851"/>
              <a:gd name="connsiteX154" fmla="*/ 466878 w 4111377"/>
              <a:gd name="connsiteY154" fmla="*/ 61601 h 1299851"/>
              <a:gd name="connsiteX155" fmla="*/ 452590 w 4111377"/>
              <a:gd name="connsiteY155" fmla="*/ 66363 h 1299851"/>
              <a:gd name="connsiteX156" fmla="*/ 319240 w 4111377"/>
              <a:gd name="connsiteY156" fmla="*/ 61601 h 1299851"/>
              <a:gd name="connsiteX157" fmla="*/ 271615 w 4111377"/>
              <a:gd name="connsiteY157" fmla="*/ 56838 h 1299851"/>
              <a:gd name="connsiteX158" fmla="*/ 223990 w 4111377"/>
              <a:gd name="connsiteY158" fmla="*/ 47313 h 1299851"/>
              <a:gd name="connsiteX159" fmla="*/ 123978 w 4111377"/>
              <a:gd name="connsiteY159" fmla="*/ 42551 h 1299851"/>
              <a:gd name="connsiteX160" fmla="*/ 85878 w 4111377"/>
              <a:gd name="connsiteY160" fmla="*/ 47313 h 1299851"/>
              <a:gd name="connsiteX161" fmla="*/ 71590 w 4111377"/>
              <a:gd name="connsiteY161" fmla="*/ 56838 h 1299851"/>
              <a:gd name="connsiteX162" fmla="*/ 43015 w 4111377"/>
              <a:gd name="connsiteY162" fmla="*/ 66363 h 1299851"/>
              <a:gd name="connsiteX163" fmla="*/ 28728 w 4111377"/>
              <a:gd name="connsiteY163" fmla="*/ 71126 h 1299851"/>
              <a:gd name="connsiteX164" fmla="*/ 14440 w 4111377"/>
              <a:gd name="connsiteY164" fmla="*/ 75888 h 1299851"/>
              <a:gd name="connsiteX165" fmla="*/ 153 w 4111377"/>
              <a:gd name="connsiteY165" fmla="*/ 85413 h 1299851"/>
              <a:gd name="connsiteX166" fmla="*/ 23965 w 4111377"/>
              <a:gd name="connsiteY166" fmla="*/ 1204601 h 1299851"/>
              <a:gd name="connsiteX167" fmla="*/ 19203 w 4111377"/>
              <a:gd name="connsiteY167" fmla="*/ 1237938 h 1299851"/>
              <a:gd name="connsiteX0" fmla="*/ 19094 w 4111268"/>
              <a:gd name="connsiteY0" fmla="*/ 1240406 h 1302319"/>
              <a:gd name="connsiteX1" fmla="*/ 61956 w 4111268"/>
              <a:gd name="connsiteY1" fmla="*/ 1249931 h 1302319"/>
              <a:gd name="connsiteX2" fmla="*/ 76244 w 4111268"/>
              <a:gd name="connsiteY2" fmla="*/ 1259456 h 1302319"/>
              <a:gd name="connsiteX3" fmla="*/ 90531 w 4111268"/>
              <a:gd name="connsiteY3" fmla="*/ 1264219 h 1302319"/>
              <a:gd name="connsiteX4" fmla="*/ 204831 w 4111268"/>
              <a:gd name="connsiteY4" fmla="*/ 1259456 h 1302319"/>
              <a:gd name="connsiteX5" fmla="*/ 233406 w 4111268"/>
              <a:gd name="connsiteY5" fmla="*/ 1249931 h 1302319"/>
              <a:gd name="connsiteX6" fmla="*/ 247694 w 4111268"/>
              <a:gd name="connsiteY6" fmla="*/ 1245169 h 1302319"/>
              <a:gd name="connsiteX7" fmla="*/ 261981 w 4111268"/>
              <a:gd name="connsiteY7" fmla="*/ 1240406 h 1302319"/>
              <a:gd name="connsiteX8" fmla="*/ 295319 w 4111268"/>
              <a:gd name="connsiteY8" fmla="*/ 1249931 h 1302319"/>
              <a:gd name="connsiteX9" fmla="*/ 309606 w 4111268"/>
              <a:gd name="connsiteY9" fmla="*/ 1259456 h 1302319"/>
              <a:gd name="connsiteX10" fmla="*/ 519156 w 4111268"/>
              <a:gd name="connsiteY10" fmla="*/ 1259456 h 1302319"/>
              <a:gd name="connsiteX11" fmla="*/ 552494 w 4111268"/>
              <a:gd name="connsiteY11" fmla="*/ 1273744 h 1302319"/>
              <a:gd name="connsiteX12" fmla="*/ 566781 w 4111268"/>
              <a:gd name="connsiteY12" fmla="*/ 1278506 h 1302319"/>
              <a:gd name="connsiteX13" fmla="*/ 576306 w 4111268"/>
              <a:gd name="connsiteY13" fmla="*/ 1264219 h 1302319"/>
              <a:gd name="connsiteX14" fmla="*/ 614406 w 4111268"/>
              <a:gd name="connsiteY14" fmla="*/ 1273744 h 1302319"/>
              <a:gd name="connsiteX15" fmla="*/ 628694 w 4111268"/>
              <a:gd name="connsiteY15" fmla="*/ 1288031 h 1302319"/>
              <a:gd name="connsiteX16" fmla="*/ 642981 w 4111268"/>
              <a:gd name="connsiteY16" fmla="*/ 1292794 h 1302319"/>
              <a:gd name="connsiteX17" fmla="*/ 657269 w 4111268"/>
              <a:gd name="connsiteY17" fmla="*/ 1302319 h 1302319"/>
              <a:gd name="connsiteX18" fmla="*/ 719181 w 4111268"/>
              <a:gd name="connsiteY18" fmla="*/ 1297556 h 1302319"/>
              <a:gd name="connsiteX19" fmla="*/ 733469 w 4111268"/>
              <a:gd name="connsiteY19" fmla="*/ 1292794 h 1302319"/>
              <a:gd name="connsiteX20" fmla="*/ 752519 w 4111268"/>
              <a:gd name="connsiteY20" fmla="*/ 1288031 h 1302319"/>
              <a:gd name="connsiteX21" fmla="*/ 766806 w 4111268"/>
              <a:gd name="connsiteY21" fmla="*/ 1283269 h 1302319"/>
              <a:gd name="connsiteX22" fmla="*/ 838244 w 4111268"/>
              <a:gd name="connsiteY22" fmla="*/ 1278506 h 1302319"/>
              <a:gd name="connsiteX23" fmla="*/ 876344 w 4111268"/>
              <a:gd name="connsiteY23" fmla="*/ 1273744 h 1302319"/>
              <a:gd name="connsiteX24" fmla="*/ 904919 w 4111268"/>
              <a:gd name="connsiteY24" fmla="*/ 1264219 h 1302319"/>
              <a:gd name="connsiteX25" fmla="*/ 919206 w 4111268"/>
              <a:gd name="connsiteY25" fmla="*/ 1259456 h 1302319"/>
              <a:gd name="connsiteX26" fmla="*/ 1081131 w 4111268"/>
              <a:gd name="connsiteY26" fmla="*/ 1268981 h 1302319"/>
              <a:gd name="connsiteX27" fmla="*/ 1095419 w 4111268"/>
              <a:gd name="connsiteY27" fmla="*/ 1273744 h 1302319"/>
              <a:gd name="connsiteX28" fmla="*/ 1109706 w 4111268"/>
              <a:gd name="connsiteY28" fmla="*/ 1283269 h 1302319"/>
              <a:gd name="connsiteX29" fmla="*/ 1214481 w 4111268"/>
              <a:gd name="connsiteY29" fmla="*/ 1278506 h 1302319"/>
              <a:gd name="connsiteX30" fmla="*/ 1257344 w 4111268"/>
              <a:gd name="connsiteY30" fmla="*/ 1259456 h 1302319"/>
              <a:gd name="connsiteX31" fmla="*/ 1285919 w 4111268"/>
              <a:gd name="connsiteY31" fmla="*/ 1254694 h 1302319"/>
              <a:gd name="connsiteX32" fmla="*/ 1500231 w 4111268"/>
              <a:gd name="connsiteY32" fmla="*/ 1259456 h 1302319"/>
              <a:gd name="connsiteX33" fmla="*/ 1543094 w 4111268"/>
              <a:gd name="connsiteY33" fmla="*/ 1273744 h 1302319"/>
              <a:gd name="connsiteX34" fmla="*/ 1557381 w 4111268"/>
              <a:gd name="connsiteY34" fmla="*/ 1278506 h 1302319"/>
              <a:gd name="connsiteX35" fmla="*/ 1590719 w 4111268"/>
              <a:gd name="connsiteY35" fmla="*/ 1273744 h 1302319"/>
              <a:gd name="connsiteX36" fmla="*/ 1605006 w 4111268"/>
              <a:gd name="connsiteY36" fmla="*/ 1268981 h 1302319"/>
              <a:gd name="connsiteX37" fmla="*/ 1628819 w 4111268"/>
              <a:gd name="connsiteY37" fmla="*/ 1264219 h 1302319"/>
              <a:gd name="connsiteX38" fmla="*/ 1800269 w 4111268"/>
              <a:gd name="connsiteY38" fmla="*/ 1268981 h 1302319"/>
              <a:gd name="connsiteX39" fmla="*/ 1857419 w 4111268"/>
              <a:gd name="connsiteY39" fmla="*/ 1273744 h 1302319"/>
              <a:gd name="connsiteX40" fmla="*/ 1905044 w 4111268"/>
              <a:gd name="connsiteY40" fmla="*/ 1288031 h 1302319"/>
              <a:gd name="connsiteX41" fmla="*/ 1919331 w 4111268"/>
              <a:gd name="connsiteY41" fmla="*/ 1292794 h 1302319"/>
              <a:gd name="connsiteX42" fmla="*/ 1933619 w 4111268"/>
              <a:gd name="connsiteY42" fmla="*/ 1302319 h 1302319"/>
              <a:gd name="connsiteX43" fmla="*/ 1986006 w 4111268"/>
              <a:gd name="connsiteY43" fmla="*/ 1292794 h 1302319"/>
              <a:gd name="connsiteX44" fmla="*/ 2000294 w 4111268"/>
              <a:gd name="connsiteY44" fmla="*/ 1283269 h 1302319"/>
              <a:gd name="connsiteX45" fmla="*/ 2014581 w 4111268"/>
              <a:gd name="connsiteY45" fmla="*/ 1278506 h 1302319"/>
              <a:gd name="connsiteX46" fmla="*/ 2043156 w 4111268"/>
              <a:gd name="connsiteY46" fmla="*/ 1259456 h 1302319"/>
              <a:gd name="connsiteX47" fmla="*/ 2090781 w 4111268"/>
              <a:gd name="connsiteY47" fmla="*/ 1249931 h 1302319"/>
              <a:gd name="connsiteX48" fmla="*/ 2147931 w 4111268"/>
              <a:gd name="connsiteY48" fmla="*/ 1254694 h 1302319"/>
              <a:gd name="connsiteX49" fmla="*/ 2233656 w 4111268"/>
              <a:gd name="connsiteY49" fmla="*/ 1259456 h 1302319"/>
              <a:gd name="connsiteX50" fmla="*/ 2257469 w 4111268"/>
              <a:gd name="connsiteY50" fmla="*/ 1264219 h 1302319"/>
              <a:gd name="connsiteX51" fmla="*/ 2290806 w 4111268"/>
              <a:gd name="connsiteY51" fmla="*/ 1268981 h 1302319"/>
              <a:gd name="connsiteX52" fmla="*/ 2371769 w 4111268"/>
              <a:gd name="connsiteY52" fmla="*/ 1268981 h 1302319"/>
              <a:gd name="connsiteX53" fmla="*/ 2433681 w 4111268"/>
              <a:gd name="connsiteY53" fmla="*/ 1273744 h 1302319"/>
              <a:gd name="connsiteX54" fmla="*/ 2571794 w 4111268"/>
              <a:gd name="connsiteY54" fmla="*/ 1273744 h 1302319"/>
              <a:gd name="connsiteX55" fmla="*/ 2614656 w 4111268"/>
              <a:gd name="connsiteY55" fmla="*/ 1259456 h 1302319"/>
              <a:gd name="connsiteX56" fmla="*/ 2628944 w 4111268"/>
              <a:gd name="connsiteY56" fmla="*/ 1254694 h 1302319"/>
              <a:gd name="connsiteX57" fmla="*/ 2643231 w 4111268"/>
              <a:gd name="connsiteY57" fmla="*/ 1249931 h 1302319"/>
              <a:gd name="connsiteX58" fmla="*/ 2986131 w 4111268"/>
              <a:gd name="connsiteY58" fmla="*/ 1259456 h 1302319"/>
              <a:gd name="connsiteX59" fmla="*/ 3081381 w 4111268"/>
              <a:gd name="connsiteY59" fmla="*/ 1254694 h 1302319"/>
              <a:gd name="connsiteX60" fmla="*/ 3238544 w 4111268"/>
              <a:gd name="connsiteY60" fmla="*/ 1259456 h 1302319"/>
              <a:gd name="connsiteX61" fmla="*/ 3252831 w 4111268"/>
              <a:gd name="connsiteY61" fmla="*/ 1264219 h 1302319"/>
              <a:gd name="connsiteX62" fmla="*/ 3295694 w 4111268"/>
              <a:gd name="connsiteY62" fmla="*/ 1273744 h 1302319"/>
              <a:gd name="connsiteX63" fmla="*/ 3309981 w 4111268"/>
              <a:gd name="connsiteY63" fmla="*/ 1278506 h 1302319"/>
              <a:gd name="connsiteX64" fmla="*/ 3400469 w 4111268"/>
              <a:gd name="connsiteY64" fmla="*/ 1283269 h 1302319"/>
              <a:gd name="connsiteX65" fmla="*/ 3433806 w 4111268"/>
              <a:gd name="connsiteY65" fmla="*/ 1278506 h 1302319"/>
              <a:gd name="connsiteX66" fmla="*/ 3462381 w 4111268"/>
              <a:gd name="connsiteY66" fmla="*/ 1268981 h 1302319"/>
              <a:gd name="connsiteX67" fmla="*/ 3505244 w 4111268"/>
              <a:gd name="connsiteY67" fmla="*/ 1254694 h 1302319"/>
              <a:gd name="connsiteX68" fmla="*/ 3543344 w 4111268"/>
              <a:gd name="connsiteY68" fmla="*/ 1249931 h 1302319"/>
              <a:gd name="connsiteX69" fmla="*/ 3700506 w 4111268"/>
              <a:gd name="connsiteY69" fmla="*/ 1254694 h 1302319"/>
              <a:gd name="connsiteX70" fmla="*/ 3729081 w 4111268"/>
              <a:gd name="connsiteY70" fmla="*/ 1264219 h 1302319"/>
              <a:gd name="connsiteX71" fmla="*/ 3752894 w 4111268"/>
              <a:gd name="connsiteY71" fmla="*/ 1268981 h 1302319"/>
              <a:gd name="connsiteX72" fmla="*/ 3819569 w 4111268"/>
              <a:gd name="connsiteY72" fmla="*/ 1254694 h 1302319"/>
              <a:gd name="connsiteX73" fmla="*/ 3938631 w 4111268"/>
              <a:gd name="connsiteY73" fmla="*/ 1249931 h 1302319"/>
              <a:gd name="connsiteX74" fmla="*/ 3967206 w 4111268"/>
              <a:gd name="connsiteY74" fmla="*/ 1235644 h 1302319"/>
              <a:gd name="connsiteX75" fmla="*/ 3991019 w 4111268"/>
              <a:gd name="connsiteY75" fmla="*/ 1216594 h 1302319"/>
              <a:gd name="connsiteX76" fmla="*/ 4005306 w 4111268"/>
              <a:gd name="connsiteY76" fmla="*/ 1207069 h 1302319"/>
              <a:gd name="connsiteX77" fmla="*/ 4019594 w 4111268"/>
              <a:gd name="connsiteY77" fmla="*/ 1202306 h 1302319"/>
              <a:gd name="connsiteX78" fmla="*/ 4024356 w 4111268"/>
              <a:gd name="connsiteY78" fmla="*/ 1149919 h 1302319"/>
              <a:gd name="connsiteX79" fmla="*/ 4029119 w 4111268"/>
              <a:gd name="connsiteY79" fmla="*/ 1135631 h 1302319"/>
              <a:gd name="connsiteX80" fmla="*/ 4043406 w 4111268"/>
              <a:gd name="connsiteY80" fmla="*/ 1126106 h 1302319"/>
              <a:gd name="connsiteX81" fmla="*/ 4057694 w 4111268"/>
              <a:gd name="connsiteY81" fmla="*/ 1121344 h 1302319"/>
              <a:gd name="connsiteX82" fmla="*/ 4091031 w 4111268"/>
              <a:gd name="connsiteY82" fmla="*/ 1073719 h 1302319"/>
              <a:gd name="connsiteX83" fmla="*/ 4086269 w 4111268"/>
              <a:gd name="connsiteY83" fmla="*/ 1030856 h 1302319"/>
              <a:gd name="connsiteX84" fmla="*/ 4081506 w 4111268"/>
              <a:gd name="connsiteY84" fmla="*/ 1016569 h 1302319"/>
              <a:gd name="connsiteX85" fmla="*/ 4076744 w 4111268"/>
              <a:gd name="connsiteY85" fmla="*/ 997519 h 1302319"/>
              <a:gd name="connsiteX86" fmla="*/ 4071981 w 4111268"/>
              <a:gd name="connsiteY86" fmla="*/ 959419 h 1302319"/>
              <a:gd name="connsiteX87" fmla="*/ 4086269 w 4111268"/>
              <a:gd name="connsiteY87" fmla="*/ 897506 h 1302319"/>
              <a:gd name="connsiteX88" fmla="*/ 4091031 w 4111268"/>
              <a:gd name="connsiteY88" fmla="*/ 883219 h 1302319"/>
              <a:gd name="connsiteX89" fmla="*/ 4076744 w 4111268"/>
              <a:gd name="connsiteY89" fmla="*/ 849881 h 1302319"/>
              <a:gd name="connsiteX90" fmla="*/ 4062456 w 4111268"/>
              <a:gd name="connsiteY90" fmla="*/ 821306 h 1302319"/>
              <a:gd name="connsiteX91" fmla="*/ 4071981 w 4111268"/>
              <a:gd name="connsiteY91" fmla="*/ 673669 h 1302319"/>
              <a:gd name="connsiteX92" fmla="*/ 4081506 w 4111268"/>
              <a:gd name="connsiteY92" fmla="*/ 578419 h 1302319"/>
              <a:gd name="connsiteX93" fmla="*/ 4076744 w 4111268"/>
              <a:gd name="connsiteY93" fmla="*/ 521269 h 1302319"/>
              <a:gd name="connsiteX94" fmla="*/ 4076744 w 4111268"/>
              <a:gd name="connsiteY94" fmla="*/ 445069 h 1302319"/>
              <a:gd name="connsiteX95" fmla="*/ 4086269 w 4111268"/>
              <a:gd name="connsiteY95" fmla="*/ 430781 h 1302319"/>
              <a:gd name="connsiteX96" fmla="*/ 4091031 w 4111268"/>
              <a:gd name="connsiteY96" fmla="*/ 416494 h 1302319"/>
              <a:gd name="connsiteX97" fmla="*/ 4081506 w 4111268"/>
              <a:gd name="connsiteY97" fmla="*/ 364106 h 1302319"/>
              <a:gd name="connsiteX98" fmla="*/ 4062456 w 4111268"/>
              <a:gd name="connsiteY98" fmla="*/ 335531 h 1302319"/>
              <a:gd name="connsiteX99" fmla="*/ 4071981 w 4111268"/>
              <a:gd name="connsiteY99" fmla="*/ 292669 h 1302319"/>
              <a:gd name="connsiteX100" fmla="*/ 4091031 w 4111268"/>
              <a:gd name="connsiteY100" fmla="*/ 264094 h 1302319"/>
              <a:gd name="connsiteX101" fmla="*/ 4095794 w 4111268"/>
              <a:gd name="connsiteY101" fmla="*/ 249806 h 1302319"/>
              <a:gd name="connsiteX102" fmla="*/ 4105319 w 4111268"/>
              <a:gd name="connsiteY102" fmla="*/ 235519 h 1302319"/>
              <a:gd name="connsiteX103" fmla="*/ 4105319 w 4111268"/>
              <a:gd name="connsiteY103" fmla="*/ 145031 h 1302319"/>
              <a:gd name="connsiteX104" fmla="*/ 4091031 w 4111268"/>
              <a:gd name="connsiteY104" fmla="*/ 116456 h 1302319"/>
              <a:gd name="connsiteX105" fmla="*/ 4071981 w 4111268"/>
              <a:gd name="connsiteY105" fmla="*/ 102169 h 1302319"/>
              <a:gd name="connsiteX106" fmla="*/ 4043406 w 4111268"/>
              <a:gd name="connsiteY106" fmla="*/ 83119 h 1302319"/>
              <a:gd name="connsiteX107" fmla="*/ 4029119 w 4111268"/>
              <a:gd name="connsiteY107" fmla="*/ 73594 h 1302319"/>
              <a:gd name="connsiteX108" fmla="*/ 3962444 w 4111268"/>
              <a:gd name="connsiteY108" fmla="*/ 59306 h 1302319"/>
              <a:gd name="connsiteX109" fmla="*/ 3786231 w 4111268"/>
              <a:gd name="connsiteY109" fmla="*/ 64069 h 1302319"/>
              <a:gd name="connsiteX110" fmla="*/ 3771944 w 4111268"/>
              <a:gd name="connsiteY110" fmla="*/ 68831 h 1302319"/>
              <a:gd name="connsiteX111" fmla="*/ 3733844 w 4111268"/>
              <a:gd name="connsiteY111" fmla="*/ 78356 h 1302319"/>
              <a:gd name="connsiteX112" fmla="*/ 3657644 w 4111268"/>
              <a:gd name="connsiteY112" fmla="*/ 73594 h 1302319"/>
              <a:gd name="connsiteX113" fmla="*/ 3614781 w 4111268"/>
              <a:gd name="connsiteY113" fmla="*/ 59306 h 1302319"/>
              <a:gd name="connsiteX114" fmla="*/ 3571919 w 4111268"/>
              <a:gd name="connsiteY114" fmla="*/ 45019 h 1302319"/>
              <a:gd name="connsiteX115" fmla="*/ 3538581 w 4111268"/>
              <a:gd name="connsiteY115" fmla="*/ 40256 h 1302319"/>
              <a:gd name="connsiteX116" fmla="*/ 3490956 w 4111268"/>
              <a:gd name="connsiteY116" fmla="*/ 40256 h 1302319"/>
              <a:gd name="connsiteX117" fmla="*/ 3476669 w 4111268"/>
              <a:gd name="connsiteY117" fmla="*/ 49781 h 1302319"/>
              <a:gd name="connsiteX118" fmla="*/ 3400469 w 4111268"/>
              <a:gd name="connsiteY118" fmla="*/ 68831 h 1302319"/>
              <a:gd name="connsiteX119" fmla="*/ 3143294 w 4111268"/>
              <a:gd name="connsiteY119" fmla="*/ 73594 h 1302319"/>
              <a:gd name="connsiteX120" fmla="*/ 3019469 w 4111268"/>
              <a:gd name="connsiteY120" fmla="*/ 64069 h 1302319"/>
              <a:gd name="connsiteX121" fmla="*/ 2990894 w 4111268"/>
              <a:gd name="connsiteY121" fmla="*/ 54544 h 1302319"/>
              <a:gd name="connsiteX122" fmla="*/ 2976606 w 4111268"/>
              <a:gd name="connsiteY122" fmla="*/ 49781 h 1302319"/>
              <a:gd name="connsiteX123" fmla="*/ 2928981 w 4111268"/>
              <a:gd name="connsiteY123" fmla="*/ 59306 h 1302319"/>
              <a:gd name="connsiteX124" fmla="*/ 2905169 w 4111268"/>
              <a:gd name="connsiteY124" fmla="*/ 64069 h 1302319"/>
              <a:gd name="connsiteX125" fmla="*/ 2709906 w 4111268"/>
              <a:gd name="connsiteY125" fmla="*/ 68831 h 1302319"/>
              <a:gd name="connsiteX126" fmla="*/ 2595606 w 4111268"/>
              <a:gd name="connsiteY126" fmla="*/ 64069 h 1302319"/>
              <a:gd name="connsiteX127" fmla="*/ 2581319 w 4111268"/>
              <a:gd name="connsiteY127" fmla="*/ 59306 h 1302319"/>
              <a:gd name="connsiteX128" fmla="*/ 2452731 w 4111268"/>
              <a:gd name="connsiteY128" fmla="*/ 68831 h 1302319"/>
              <a:gd name="connsiteX129" fmla="*/ 2362244 w 4111268"/>
              <a:gd name="connsiteY129" fmla="*/ 73594 h 1302319"/>
              <a:gd name="connsiteX130" fmla="*/ 2238419 w 4111268"/>
              <a:gd name="connsiteY130" fmla="*/ 83119 h 1302319"/>
              <a:gd name="connsiteX131" fmla="*/ 2124119 w 4111268"/>
              <a:gd name="connsiteY131" fmla="*/ 78356 h 1302319"/>
              <a:gd name="connsiteX132" fmla="*/ 1914569 w 4111268"/>
              <a:gd name="connsiteY132" fmla="*/ 73594 h 1302319"/>
              <a:gd name="connsiteX133" fmla="*/ 1852656 w 4111268"/>
              <a:gd name="connsiteY133" fmla="*/ 68831 h 1302319"/>
              <a:gd name="connsiteX134" fmla="*/ 1824081 w 4111268"/>
              <a:gd name="connsiteY134" fmla="*/ 59306 h 1302319"/>
              <a:gd name="connsiteX135" fmla="*/ 1809794 w 4111268"/>
              <a:gd name="connsiteY135" fmla="*/ 54544 h 1302319"/>
              <a:gd name="connsiteX136" fmla="*/ 1728831 w 4111268"/>
              <a:gd name="connsiteY136" fmla="*/ 49781 h 1302319"/>
              <a:gd name="connsiteX137" fmla="*/ 1676444 w 4111268"/>
              <a:gd name="connsiteY137" fmla="*/ 45019 h 1302319"/>
              <a:gd name="connsiteX138" fmla="*/ 1614531 w 4111268"/>
              <a:gd name="connsiteY138" fmla="*/ 49781 h 1302319"/>
              <a:gd name="connsiteX139" fmla="*/ 1590719 w 4111268"/>
              <a:gd name="connsiteY139" fmla="*/ 54544 h 1302319"/>
              <a:gd name="connsiteX140" fmla="*/ 1543094 w 4111268"/>
              <a:gd name="connsiteY140" fmla="*/ 59306 h 1302319"/>
              <a:gd name="connsiteX141" fmla="*/ 1514519 w 4111268"/>
              <a:gd name="connsiteY141" fmla="*/ 64069 h 1302319"/>
              <a:gd name="connsiteX142" fmla="*/ 1485944 w 4111268"/>
              <a:gd name="connsiteY142" fmla="*/ 73594 h 1302319"/>
              <a:gd name="connsiteX143" fmla="*/ 1290681 w 4111268"/>
              <a:gd name="connsiteY143" fmla="*/ 68831 h 1302319"/>
              <a:gd name="connsiteX144" fmla="*/ 1262106 w 4111268"/>
              <a:gd name="connsiteY144" fmla="*/ 64069 h 1302319"/>
              <a:gd name="connsiteX145" fmla="*/ 1066844 w 4111268"/>
              <a:gd name="connsiteY145" fmla="*/ 68831 h 1302319"/>
              <a:gd name="connsiteX146" fmla="*/ 1043031 w 4111268"/>
              <a:gd name="connsiteY146" fmla="*/ 73594 h 1302319"/>
              <a:gd name="connsiteX147" fmla="*/ 1028744 w 4111268"/>
              <a:gd name="connsiteY147" fmla="*/ 78356 h 1302319"/>
              <a:gd name="connsiteX148" fmla="*/ 809669 w 4111268"/>
              <a:gd name="connsiteY148" fmla="*/ 73594 h 1302319"/>
              <a:gd name="connsiteX149" fmla="*/ 752519 w 4111268"/>
              <a:gd name="connsiteY149" fmla="*/ 68831 h 1302319"/>
              <a:gd name="connsiteX150" fmla="*/ 728706 w 4111268"/>
              <a:gd name="connsiteY150" fmla="*/ 64069 h 1302319"/>
              <a:gd name="connsiteX151" fmla="*/ 671556 w 4111268"/>
              <a:gd name="connsiteY151" fmla="*/ 59306 h 1302319"/>
              <a:gd name="connsiteX152" fmla="*/ 623931 w 4111268"/>
              <a:gd name="connsiteY152" fmla="*/ 49781 h 1302319"/>
              <a:gd name="connsiteX153" fmla="*/ 538206 w 4111268"/>
              <a:gd name="connsiteY153" fmla="*/ 54544 h 1302319"/>
              <a:gd name="connsiteX154" fmla="*/ 466769 w 4111268"/>
              <a:gd name="connsiteY154" fmla="*/ 64069 h 1302319"/>
              <a:gd name="connsiteX155" fmla="*/ 452481 w 4111268"/>
              <a:gd name="connsiteY155" fmla="*/ 68831 h 1302319"/>
              <a:gd name="connsiteX156" fmla="*/ 319131 w 4111268"/>
              <a:gd name="connsiteY156" fmla="*/ 64069 h 1302319"/>
              <a:gd name="connsiteX157" fmla="*/ 271506 w 4111268"/>
              <a:gd name="connsiteY157" fmla="*/ 59306 h 1302319"/>
              <a:gd name="connsiteX158" fmla="*/ 223881 w 4111268"/>
              <a:gd name="connsiteY158" fmla="*/ 49781 h 1302319"/>
              <a:gd name="connsiteX159" fmla="*/ 123869 w 4111268"/>
              <a:gd name="connsiteY159" fmla="*/ 45019 h 1302319"/>
              <a:gd name="connsiteX160" fmla="*/ 85769 w 4111268"/>
              <a:gd name="connsiteY160" fmla="*/ 49781 h 1302319"/>
              <a:gd name="connsiteX161" fmla="*/ 71481 w 4111268"/>
              <a:gd name="connsiteY161" fmla="*/ 59306 h 1302319"/>
              <a:gd name="connsiteX162" fmla="*/ 42906 w 4111268"/>
              <a:gd name="connsiteY162" fmla="*/ 68831 h 1302319"/>
              <a:gd name="connsiteX163" fmla="*/ 28619 w 4111268"/>
              <a:gd name="connsiteY163" fmla="*/ 73594 h 1302319"/>
              <a:gd name="connsiteX164" fmla="*/ 14331 w 4111268"/>
              <a:gd name="connsiteY164" fmla="*/ 78356 h 1302319"/>
              <a:gd name="connsiteX165" fmla="*/ 44 w 4111268"/>
              <a:gd name="connsiteY165" fmla="*/ 87881 h 1302319"/>
              <a:gd name="connsiteX166" fmla="*/ 19094 w 4111268"/>
              <a:gd name="connsiteY166" fmla="*/ 1240406 h 1302319"/>
              <a:gd name="connsiteX0" fmla="*/ 6059 w 4098233"/>
              <a:gd name="connsiteY0" fmla="*/ 1249372 h 1311285"/>
              <a:gd name="connsiteX1" fmla="*/ 48921 w 4098233"/>
              <a:gd name="connsiteY1" fmla="*/ 1258897 h 1311285"/>
              <a:gd name="connsiteX2" fmla="*/ 63209 w 4098233"/>
              <a:gd name="connsiteY2" fmla="*/ 1268422 h 1311285"/>
              <a:gd name="connsiteX3" fmla="*/ 77496 w 4098233"/>
              <a:gd name="connsiteY3" fmla="*/ 1273185 h 1311285"/>
              <a:gd name="connsiteX4" fmla="*/ 191796 w 4098233"/>
              <a:gd name="connsiteY4" fmla="*/ 1268422 h 1311285"/>
              <a:gd name="connsiteX5" fmla="*/ 220371 w 4098233"/>
              <a:gd name="connsiteY5" fmla="*/ 1258897 h 1311285"/>
              <a:gd name="connsiteX6" fmla="*/ 234659 w 4098233"/>
              <a:gd name="connsiteY6" fmla="*/ 1254135 h 1311285"/>
              <a:gd name="connsiteX7" fmla="*/ 248946 w 4098233"/>
              <a:gd name="connsiteY7" fmla="*/ 1249372 h 1311285"/>
              <a:gd name="connsiteX8" fmla="*/ 282284 w 4098233"/>
              <a:gd name="connsiteY8" fmla="*/ 1258897 h 1311285"/>
              <a:gd name="connsiteX9" fmla="*/ 296571 w 4098233"/>
              <a:gd name="connsiteY9" fmla="*/ 1268422 h 1311285"/>
              <a:gd name="connsiteX10" fmla="*/ 506121 w 4098233"/>
              <a:gd name="connsiteY10" fmla="*/ 1268422 h 1311285"/>
              <a:gd name="connsiteX11" fmla="*/ 539459 w 4098233"/>
              <a:gd name="connsiteY11" fmla="*/ 1282710 h 1311285"/>
              <a:gd name="connsiteX12" fmla="*/ 553746 w 4098233"/>
              <a:gd name="connsiteY12" fmla="*/ 1287472 h 1311285"/>
              <a:gd name="connsiteX13" fmla="*/ 563271 w 4098233"/>
              <a:gd name="connsiteY13" fmla="*/ 1273185 h 1311285"/>
              <a:gd name="connsiteX14" fmla="*/ 601371 w 4098233"/>
              <a:gd name="connsiteY14" fmla="*/ 1282710 h 1311285"/>
              <a:gd name="connsiteX15" fmla="*/ 615659 w 4098233"/>
              <a:gd name="connsiteY15" fmla="*/ 1296997 h 1311285"/>
              <a:gd name="connsiteX16" fmla="*/ 629946 w 4098233"/>
              <a:gd name="connsiteY16" fmla="*/ 1301760 h 1311285"/>
              <a:gd name="connsiteX17" fmla="*/ 644234 w 4098233"/>
              <a:gd name="connsiteY17" fmla="*/ 1311285 h 1311285"/>
              <a:gd name="connsiteX18" fmla="*/ 706146 w 4098233"/>
              <a:gd name="connsiteY18" fmla="*/ 1306522 h 1311285"/>
              <a:gd name="connsiteX19" fmla="*/ 720434 w 4098233"/>
              <a:gd name="connsiteY19" fmla="*/ 1301760 h 1311285"/>
              <a:gd name="connsiteX20" fmla="*/ 739484 w 4098233"/>
              <a:gd name="connsiteY20" fmla="*/ 1296997 h 1311285"/>
              <a:gd name="connsiteX21" fmla="*/ 753771 w 4098233"/>
              <a:gd name="connsiteY21" fmla="*/ 1292235 h 1311285"/>
              <a:gd name="connsiteX22" fmla="*/ 825209 w 4098233"/>
              <a:gd name="connsiteY22" fmla="*/ 1287472 h 1311285"/>
              <a:gd name="connsiteX23" fmla="*/ 863309 w 4098233"/>
              <a:gd name="connsiteY23" fmla="*/ 1282710 h 1311285"/>
              <a:gd name="connsiteX24" fmla="*/ 891884 w 4098233"/>
              <a:gd name="connsiteY24" fmla="*/ 1273185 h 1311285"/>
              <a:gd name="connsiteX25" fmla="*/ 906171 w 4098233"/>
              <a:gd name="connsiteY25" fmla="*/ 1268422 h 1311285"/>
              <a:gd name="connsiteX26" fmla="*/ 1068096 w 4098233"/>
              <a:gd name="connsiteY26" fmla="*/ 1277947 h 1311285"/>
              <a:gd name="connsiteX27" fmla="*/ 1082384 w 4098233"/>
              <a:gd name="connsiteY27" fmla="*/ 1282710 h 1311285"/>
              <a:gd name="connsiteX28" fmla="*/ 1096671 w 4098233"/>
              <a:gd name="connsiteY28" fmla="*/ 1292235 h 1311285"/>
              <a:gd name="connsiteX29" fmla="*/ 1201446 w 4098233"/>
              <a:gd name="connsiteY29" fmla="*/ 1287472 h 1311285"/>
              <a:gd name="connsiteX30" fmla="*/ 1244309 w 4098233"/>
              <a:gd name="connsiteY30" fmla="*/ 1268422 h 1311285"/>
              <a:gd name="connsiteX31" fmla="*/ 1272884 w 4098233"/>
              <a:gd name="connsiteY31" fmla="*/ 1263660 h 1311285"/>
              <a:gd name="connsiteX32" fmla="*/ 1487196 w 4098233"/>
              <a:gd name="connsiteY32" fmla="*/ 1268422 h 1311285"/>
              <a:gd name="connsiteX33" fmla="*/ 1530059 w 4098233"/>
              <a:gd name="connsiteY33" fmla="*/ 1282710 h 1311285"/>
              <a:gd name="connsiteX34" fmla="*/ 1544346 w 4098233"/>
              <a:gd name="connsiteY34" fmla="*/ 1287472 h 1311285"/>
              <a:gd name="connsiteX35" fmla="*/ 1577684 w 4098233"/>
              <a:gd name="connsiteY35" fmla="*/ 1282710 h 1311285"/>
              <a:gd name="connsiteX36" fmla="*/ 1591971 w 4098233"/>
              <a:gd name="connsiteY36" fmla="*/ 1277947 h 1311285"/>
              <a:gd name="connsiteX37" fmla="*/ 1615784 w 4098233"/>
              <a:gd name="connsiteY37" fmla="*/ 1273185 h 1311285"/>
              <a:gd name="connsiteX38" fmla="*/ 1787234 w 4098233"/>
              <a:gd name="connsiteY38" fmla="*/ 1277947 h 1311285"/>
              <a:gd name="connsiteX39" fmla="*/ 1844384 w 4098233"/>
              <a:gd name="connsiteY39" fmla="*/ 1282710 h 1311285"/>
              <a:gd name="connsiteX40" fmla="*/ 1892009 w 4098233"/>
              <a:gd name="connsiteY40" fmla="*/ 1296997 h 1311285"/>
              <a:gd name="connsiteX41" fmla="*/ 1906296 w 4098233"/>
              <a:gd name="connsiteY41" fmla="*/ 1301760 h 1311285"/>
              <a:gd name="connsiteX42" fmla="*/ 1920584 w 4098233"/>
              <a:gd name="connsiteY42" fmla="*/ 1311285 h 1311285"/>
              <a:gd name="connsiteX43" fmla="*/ 1972971 w 4098233"/>
              <a:gd name="connsiteY43" fmla="*/ 1301760 h 1311285"/>
              <a:gd name="connsiteX44" fmla="*/ 1987259 w 4098233"/>
              <a:gd name="connsiteY44" fmla="*/ 1292235 h 1311285"/>
              <a:gd name="connsiteX45" fmla="*/ 2001546 w 4098233"/>
              <a:gd name="connsiteY45" fmla="*/ 1287472 h 1311285"/>
              <a:gd name="connsiteX46" fmla="*/ 2030121 w 4098233"/>
              <a:gd name="connsiteY46" fmla="*/ 1268422 h 1311285"/>
              <a:gd name="connsiteX47" fmla="*/ 2077746 w 4098233"/>
              <a:gd name="connsiteY47" fmla="*/ 1258897 h 1311285"/>
              <a:gd name="connsiteX48" fmla="*/ 2134896 w 4098233"/>
              <a:gd name="connsiteY48" fmla="*/ 1263660 h 1311285"/>
              <a:gd name="connsiteX49" fmla="*/ 2220621 w 4098233"/>
              <a:gd name="connsiteY49" fmla="*/ 1268422 h 1311285"/>
              <a:gd name="connsiteX50" fmla="*/ 2244434 w 4098233"/>
              <a:gd name="connsiteY50" fmla="*/ 1273185 h 1311285"/>
              <a:gd name="connsiteX51" fmla="*/ 2277771 w 4098233"/>
              <a:gd name="connsiteY51" fmla="*/ 1277947 h 1311285"/>
              <a:gd name="connsiteX52" fmla="*/ 2358734 w 4098233"/>
              <a:gd name="connsiteY52" fmla="*/ 1277947 h 1311285"/>
              <a:gd name="connsiteX53" fmla="*/ 2420646 w 4098233"/>
              <a:gd name="connsiteY53" fmla="*/ 1282710 h 1311285"/>
              <a:gd name="connsiteX54" fmla="*/ 2558759 w 4098233"/>
              <a:gd name="connsiteY54" fmla="*/ 1282710 h 1311285"/>
              <a:gd name="connsiteX55" fmla="*/ 2601621 w 4098233"/>
              <a:gd name="connsiteY55" fmla="*/ 1268422 h 1311285"/>
              <a:gd name="connsiteX56" fmla="*/ 2615909 w 4098233"/>
              <a:gd name="connsiteY56" fmla="*/ 1263660 h 1311285"/>
              <a:gd name="connsiteX57" fmla="*/ 2630196 w 4098233"/>
              <a:gd name="connsiteY57" fmla="*/ 1258897 h 1311285"/>
              <a:gd name="connsiteX58" fmla="*/ 2973096 w 4098233"/>
              <a:gd name="connsiteY58" fmla="*/ 1268422 h 1311285"/>
              <a:gd name="connsiteX59" fmla="*/ 3068346 w 4098233"/>
              <a:gd name="connsiteY59" fmla="*/ 1263660 h 1311285"/>
              <a:gd name="connsiteX60" fmla="*/ 3225509 w 4098233"/>
              <a:gd name="connsiteY60" fmla="*/ 1268422 h 1311285"/>
              <a:gd name="connsiteX61" fmla="*/ 3239796 w 4098233"/>
              <a:gd name="connsiteY61" fmla="*/ 1273185 h 1311285"/>
              <a:gd name="connsiteX62" fmla="*/ 3282659 w 4098233"/>
              <a:gd name="connsiteY62" fmla="*/ 1282710 h 1311285"/>
              <a:gd name="connsiteX63" fmla="*/ 3296946 w 4098233"/>
              <a:gd name="connsiteY63" fmla="*/ 1287472 h 1311285"/>
              <a:gd name="connsiteX64" fmla="*/ 3387434 w 4098233"/>
              <a:gd name="connsiteY64" fmla="*/ 1292235 h 1311285"/>
              <a:gd name="connsiteX65" fmla="*/ 3420771 w 4098233"/>
              <a:gd name="connsiteY65" fmla="*/ 1287472 h 1311285"/>
              <a:gd name="connsiteX66" fmla="*/ 3449346 w 4098233"/>
              <a:gd name="connsiteY66" fmla="*/ 1277947 h 1311285"/>
              <a:gd name="connsiteX67" fmla="*/ 3492209 w 4098233"/>
              <a:gd name="connsiteY67" fmla="*/ 1263660 h 1311285"/>
              <a:gd name="connsiteX68" fmla="*/ 3530309 w 4098233"/>
              <a:gd name="connsiteY68" fmla="*/ 1258897 h 1311285"/>
              <a:gd name="connsiteX69" fmla="*/ 3687471 w 4098233"/>
              <a:gd name="connsiteY69" fmla="*/ 1263660 h 1311285"/>
              <a:gd name="connsiteX70" fmla="*/ 3716046 w 4098233"/>
              <a:gd name="connsiteY70" fmla="*/ 1273185 h 1311285"/>
              <a:gd name="connsiteX71" fmla="*/ 3739859 w 4098233"/>
              <a:gd name="connsiteY71" fmla="*/ 1277947 h 1311285"/>
              <a:gd name="connsiteX72" fmla="*/ 3806534 w 4098233"/>
              <a:gd name="connsiteY72" fmla="*/ 1263660 h 1311285"/>
              <a:gd name="connsiteX73" fmla="*/ 3925596 w 4098233"/>
              <a:gd name="connsiteY73" fmla="*/ 1258897 h 1311285"/>
              <a:gd name="connsiteX74" fmla="*/ 3954171 w 4098233"/>
              <a:gd name="connsiteY74" fmla="*/ 1244610 h 1311285"/>
              <a:gd name="connsiteX75" fmla="*/ 3977984 w 4098233"/>
              <a:gd name="connsiteY75" fmla="*/ 1225560 h 1311285"/>
              <a:gd name="connsiteX76" fmla="*/ 3992271 w 4098233"/>
              <a:gd name="connsiteY76" fmla="*/ 1216035 h 1311285"/>
              <a:gd name="connsiteX77" fmla="*/ 4006559 w 4098233"/>
              <a:gd name="connsiteY77" fmla="*/ 1211272 h 1311285"/>
              <a:gd name="connsiteX78" fmla="*/ 4011321 w 4098233"/>
              <a:gd name="connsiteY78" fmla="*/ 1158885 h 1311285"/>
              <a:gd name="connsiteX79" fmla="*/ 4016084 w 4098233"/>
              <a:gd name="connsiteY79" fmla="*/ 1144597 h 1311285"/>
              <a:gd name="connsiteX80" fmla="*/ 4030371 w 4098233"/>
              <a:gd name="connsiteY80" fmla="*/ 1135072 h 1311285"/>
              <a:gd name="connsiteX81" fmla="*/ 4044659 w 4098233"/>
              <a:gd name="connsiteY81" fmla="*/ 1130310 h 1311285"/>
              <a:gd name="connsiteX82" fmla="*/ 4077996 w 4098233"/>
              <a:gd name="connsiteY82" fmla="*/ 1082685 h 1311285"/>
              <a:gd name="connsiteX83" fmla="*/ 4073234 w 4098233"/>
              <a:gd name="connsiteY83" fmla="*/ 1039822 h 1311285"/>
              <a:gd name="connsiteX84" fmla="*/ 4068471 w 4098233"/>
              <a:gd name="connsiteY84" fmla="*/ 1025535 h 1311285"/>
              <a:gd name="connsiteX85" fmla="*/ 4063709 w 4098233"/>
              <a:gd name="connsiteY85" fmla="*/ 1006485 h 1311285"/>
              <a:gd name="connsiteX86" fmla="*/ 4058946 w 4098233"/>
              <a:gd name="connsiteY86" fmla="*/ 968385 h 1311285"/>
              <a:gd name="connsiteX87" fmla="*/ 4073234 w 4098233"/>
              <a:gd name="connsiteY87" fmla="*/ 906472 h 1311285"/>
              <a:gd name="connsiteX88" fmla="*/ 4077996 w 4098233"/>
              <a:gd name="connsiteY88" fmla="*/ 892185 h 1311285"/>
              <a:gd name="connsiteX89" fmla="*/ 4063709 w 4098233"/>
              <a:gd name="connsiteY89" fmla="*/ 858847 h 1311285"/>
              <a:gd name="connsiteX90" fmla="*/ 4049421 w 4098233"/>
              <a:gd name="connsiteY90" fmla="*/ 830272 h 1311285"/>
              <a:gd name="connsiteX91" fmla="*/ 4058946 w 4098233"/>
              <a:gd name="connsiteY91" fmla="*/ 682635 h 1311285"/>
              <a:gd name="connsiteX92" fmla="*/ 4068471 w 4098233"/>
              <a:gd name="connsiteY92" fmla="*/ 587385 h 1311285"/>
              <a:gd name="connsiteX93" fmla="*/ 4063709 w 4098233"/>
              <a:gd name="connsiteY93" fmla="*/ 530235 h 1311285"/>
              <a:gd name="connsiteX94" fmla="*/ 4063709 w 4098233"/>
              <a:gd name="connsiteY94" fmla="*/ 454035 h 1311285"/>
              <a:gd name="connsiteX95" fmla="*/ 4073234 w 4098233"/>
              <a:gd name="connsiteY95" fmla="*/ 439747 h 1311285"/>
              <a:gd name="connsiteX96" fmla="*/ 4077996 w 4098233"/>
              <a:gd name="connsiteY96" fmla="*/ 425460 h 1311285"/>
              <a:gd name="connsiteX97" fmla="*/ 4068471 w 4098233"/>
              <a:gd name="connsiteY97" fmla="*/ 373072 h 1311285"/>
              <a:gd name="connsiteX98" fmla="*/ 4049421 w 4098233"/>
              <a:gd name="connsiteY98" fmla="*/ 344497 h 1311285"/>
              <a:gd name="connsiteX99" fmla="*/ 4058946 w 4098233"/>
              <a:gd name="connsiteY99" fmla="*/ 301635 h 1311285"/>
              <a:gd name="connsiteX100" fmla="*/ 4077996 w 4098233"/>
              <a:gd name="connsiteY100" fmla="*/ 273060 h 1311285"/>
              <a:gd name="connsiteX101" fmla="*/ 4082759 w 4098233"/>
              <a:gd name="connsiteY101" fmla="*/ 258772 h 1311285"/>
              <a:gd name="connsiteX102" fmla="*/ 4092284 w 4098233"/>
              <a:gd name="connsiteY102" fmla="*/ 244485 h 1311285"/>
              <a:gd name="connsiteX103" fmla="*/ 4092284 w 4098233"/>
              <a:gd name="connsiteY103" fmla="*/ 153997 h 1311285"/>
              <a:gd name="connsiteX104" fmla="*/ 4077996 w 4098233"/>
              <a:gd name="connsiteY104" fmla="*/ 125422 h 1311285"/>
              <a:gd name="connsiteX105" fmla="*/ 4058946 w 4098233"/>
              <a:gd name="connsiteY105" fmla="*/ 111135 h 1311285"/>
              <a:gd name="connsiteX106" fmla="*/ 4030371 w 4098233"/>
              <a:gd name="connsiteY106" fmla="*/ 92085 h 1311285"/>
              <a:gd name="connsiteX107" fmla="*/ 4016084 w 4098233"/>
              <a:gd name="connsiteY107" fmla="*/ 82560 h 1311285"/>
              <a:gd name="connsiteX108" fmla="*/ 3949409 w 4098233"/>
              <a:gd name="connsiteY108" fmla="*/ 68272 h 1311285"/>
              <a:gd name="connsiteX109" fmla="*/ 3773196 w 4098233"/>
              <a:gd name="connsiteY109" fmla="*/ 73035 h 1311285"/>
              <a:gd name="connsiteX110" fmla="*/ 3758909 w 4098233"/>
              <a:gd name="connsiteY110" fmla="*/ 77797 h 1311285"/>
              <a:gd name="connsiteX111" fmla="*/ 3720809 w 4098233"/>
              <a:gd name="connsiteY111" fmla="*/ 87322 h 1311285"/>
              <a:gd name="connsiteX112" fmla="*/ 3644609 w 4098233"/>
              <a:gd name="connsiteY112" fmla="*/ 82560 h 1311285"/>
              <a:gd name="connsiteX113" fmla="*/ 3601746 w 4098233"/>
              <a:gd name="connsiteY113" fmla="*/ 68272 h 1311285"/>
              <a:gd name="connsiteX114" fmla="*/ 3558884 w 4098233"/>
              <a:gd name="connsiteY114" fmla="*/ 53985 h 1311285"/>
              <a:gd name="connsiteX115" fmla="*/ 3525546 w 4098233"/>
              <a:gd name="connsiteY115" fmla="*/ 49222 h 1311285"/>
              <a:gd name="connsiteX116" fmla="*/ 3477921 w 4098233"/>
              <a:gd name="connsiteY116" fmla="*/ 49222 h 1311285"/>
              <a:gd name="connsiteX117" fmla="*/ 3463634 w 4098233"/>
              <a:gd name="connsiteY117" fmla="*/ 58747 h 1311285"/>
              <a:gd name="connsiteX118" fmla="*/ 3387434 w 4098233"/>
              <a:gd name="connsiteY118" fmla="*/ 77797 h 1311285"/>
              <a:gd name="connsiteX119" fmla="*/ 3130259 w 4098233"/>
              <a:gd name="connsiteY119" fmla="*/ 82560 h 1311285"/>
              <a:gd name="connsiteX120" fmla="*/ 3006434 w 4098233"/>
              <a:gd name="connsiteY120" fmla="*/ 73035 h 1311285"/>
              <a:gd name="connsiteX121" fmla="*/ 2977859 w 4098233"/>
              <a:gd name="connsiteY121" fmla="*/ 63510 h 1311285"/>
              <a:gd name="connsiteX122" fmla="*/ 2963571 w 4098233"/>
              <a:gd name="connsiteY122" fmla="*/ 58747 h 1311285"/>
              <a:gd name="connsiteX123" fmla="*/ 2915946 w 4098233"/>
              <a:gd name="connsiteY123" fmla="*/ 68272 h 1311285"/>
              <a:gd name="connsiteX124" fmla="*/ 2892134 w 4098233"/>
              <a:gd name="connsiteY124" fmla="*/ 73035 h 1311285"/>
              <a:gd name="connsiteX125" fmla="*/ 2696871 w 4098233"/>
              <a:gd name="connsiteY125" fmla="*/ 77797 h 1311285"/>
              <a:gd name="connsiteX126" fmla="*/ 2582571 w 4098233"/>
              <a:gd name="connsiteY126" fmla="*/ 73035 h 1311285"/>
              <a:gd name="connsiteX127" fmla="*/ 2568284 w 4098233"/>
              <a:gd name="connsiteY127" fmla="*/ 68272 h 1311285"/>
              <a:gd name="connsiteX128" fmla="*/ 2439696 w 4098233"/>
              <a:gd name="connsiteY128" fmla="*/ 77797 h 1311285"/>
              <a:gd name="connsiteX129" fmla="*/ 2349209 w 4098233"/>
              <a:gd name="connsiteY129" fmla="*/ 82560 h 1311285"/>
              <a:gd name="connsiteX130" fmla="*/ 2225384 w 4098233"/>
              <a:gd name="connsiteY130" fmla="*/ 92085 h 1311285"/>
              <a:gd name="connsiteX131" fmla="*/ 2111084 w 4098233"/>
              <a:gd name="connsiteY131" fmla="*/ 87322 h 1311285"/>
              <a:gd name="connsiteX132" fmla="*/ 1901534 w 4098233"/>
              <a:gd name="connsiteY132" fmla="*/ 82560 h 1311285"/>
              <a:gd name="connsiteX133" fmla="*/ 1839621 w 4098233"/>
              <a:gd name="connsiteY133" fmla="*/ 77797 h 1311285"/>
              <a:gd name="connsiteX134" fmla="*/ 1811046 w 4098233"/>
              <a:gd name="connsiteY134" fmla="*/ 68272 h 1311285"/>
              <a:gd name="connsiteX135" fmla="*/ 1796759 w 4098233"/>
              <a:gd name="connsiteY135" fmla="*/ 63510 h 1311285"/>
              <a:gd name="connsiteX136" fmla="*/ 1715796 w 4098233"/>
              <a:gd name="connsiteY136" fmla="*/ 58747 h 1311285"/>
              <a:gd name="connsiteX137" fmla="*/ 1663409 w 4098233"/>
              <a:gd name="connsiteY137" fmla="*/ 53985 h 1311285"/>
              <a:gd name="connsiteX138" fmla="*/ 1601496 w 4098233"/>
              <a:gd name="connsiteY138" fmla="*/ 58747 h 1311285"/>
              <a:gd name="connsiteX139" fmla="*/ 1577684 w 4098233"/>
              <a:gd name="connsiteY139" fmla="*/ 63510 h 1311285"/>
              <a:gd name="connsiteX140" fmla="*/ 1530059 w 4098233"/>
              <a:gd name="connsiteY140" fmla="*/ 68272 h 1311285"/>
              <a:gd name="connsiteX141" fmla="*/ 1501484 w 4098233"/>
              <a:gd name="connsiteY141" fmla="*/ 73035 h 1311285"/>
              <a:gd name="connsiteX142" fmla="*/ 1472909 w 4098233"/>
              <a:gd name="connsiteY142" fmla="*/ 82560 h 1311285"/>
              <a:gd name="connsiteX143" fmla="*/ 1277646 w 4098233"/>
              <a:gd name="connsiteY143" fmla="*/ 77797 h 1311285"/>
              <a:gd name="connsiteX144" fmla="*/ 1249071 w 4098233"/>
              <a:gd name="connsiteY144" fmla="*/ 73035 h 1311285"/>
              <a:gd name="connsiteX145" fmla="*/ 1053809 w 4098233"/>
              <a:gd name="connsiteY145" fmla="*/ 77797 h 1311285"/>
              <a:gd name="connsiteX146" fmla="*/ 1029996 w 4098233"/>
              <a:gd name="connsiteY146" fmla="*/ 82560 h 1311285"/>
              <a:gd name="connsiteX147" fmla="*/ 1015709 w 4098233"/>
              <a:gd name="connsiteY147" fmla="*/ 87322 h 1311285"/>
              <a:gd name="connsiteX148" fmla="*/ 796634 w 4098233"/>
              <a:gd name="connsiteY148" fmla="*/ 82560 h 1311285"/>
              <a:gd name="connsiteX149" fmla="*/ 739484 w 4098233"/>
              <a:gd name="connsiteY149" fmla="*/ 77797 h 1311285"/>
              <a:gd name="connsiteX150" fmla="*/ 715671 w 4098233"/>
              <a:gd name="connsiteY150" fmla="*/ 73035 h 1311285"/>
              <a:gd name="connsiteX151" fmla="*/ 658521 w 4098233"/>
              <a:gd name="connsiteY151" fmla="*/ 68272 h 1311285"/>
              <a:gd name="connsiteX152" fmla="*/ 610896 w 4098233"/>
              <a:gd name="connsiteY152" fmla="*/ 58747 h 1311285"/>
              <a:gd name="connsiteX153" fmla="*/ 525171 w 4098233"/>
              <a:gd name="connsiteY153" fmla="*/ 63510 h 1311285"/>
              <a:gd name="connsiteX154" fmla="*/ 453734 w 4098233"/>
              <a:gd name="connsiteY154" fmla="*/ 73035 h 1311285"/>
              <a:gd name="connsiteX155" fmla="*/ 439446 w 4098233"/>
              <a:gd name="connsiteY155" fmla="*/ 77797 h 1311285"/>
              <a:gd name="connsiteX156" fmla="*/ 306096 w 4098233"/>
              <a:gd name="connsiteY156" fmla="*/ 73035 h 1311285"/>
              <a:gd name="connsiteX157" fmla="*/ 258471 w 4098233"/>
              <a:gd name="connsiteY157" fmla="*/ 68272 h 1311285"/>
              <a:gd name="connsiteX158" fmla="*/ 210846 w 4098233"/>
              <a:gd name="connsiteY158" fmla="*/ 58747 h 1311285"/>
              <a:gd name="connsiteX159" fmla="*/ 110834 w 4098233"/>
              <a:gd name="connsiteY159" fmla="*/ 53985 h 1311285"/>
              <a:gd name="connsiteX160" fmla="*/ 72734 w 4098233"/>
              <a:gd name="connsiteY160" fmla="*/ 58747 h 1311285"/>
              <a:gd name="connsiteX161" fmla="*/ 58446 w 4098233"/>
              <a:gd name="connsiteY161" fmla="*/ 68272 h 1311285"/>
              <a:gd name="connsiteX162" fmla="*/ 29871 w 4098233"/>
              <a:gd name="connsiteY162" fmla="*/ 77797 h 1311285"/>
              <a:gd name="connsiteX163" fmla="*/ 15584 w 4098233"/>
              <a:gd name="connsiteY163" fmla="*/ 82560 h 1311285"/>
              <a:gd name="connsiteX164" fmla="*/ 1296 w 4098233"/>
              <a:gd name="connsiteY164" fmla="*/ 87322 h 1311285"/>
              <a:gd name="connsiteX165" fmla="*/ 6059 w 4098233"/>
              <a:gd name="connsiteY165" fmla="*/ 1249372 h 1311285"/>
              <a:gd name="connsiteX0" fmla="*/ 1526 w 4093700"/>
              <a:gd name="connsiteY0" fmla="*/ 1205994 h 1267907"/>
              <a:gd name="connsiteX1" fmla="*/ 44388 w 4093700"/>
              <a:gd name="connsiteY1" fmla="*/ 1215519 h 1267907"/>
              <a:gd name="connsiteX2" fmla="*/ 58676 w 4093700"/>
              <a:gd name="connsiteY2" fmla="*/ 1225044 h 1267907"/>
              <a:gd name="connsiteX3" fmla="*/ 72963 w 4093700"/>
              <a:gd name="connsiteY3" fmla="*/ 1229807 h 1267907"/>
              <a:gd name="connsiteX4" fmla="*/ 187263 w 4093700"/>
              <a:gd name="connsiteY4" fmla="*/ 1225044 h 1267907"/>
              <a:gd name="connsiteX5" fmla="*/ 215838 w 4093700"/>
              <a:gd name="connsiteY5" fmla="*/ 1215519 h 1267907"/>
              <a:gd name="connsiteX6" fmla="*/ 230126 w 4093700"/>
              <a:gd name="connsiteY6" fmla="*/ 1210757 h 1267907"/>
              <a:gd name="connsiteX7" fmla="*/ 244413 w 4093700"/>
              <a:gd name="connsiteY7" fmla="*/ 1205994 h 1267907"/>
              <a:gd name="connsiteX8" fmla="*/ 277751 w 4093700"/>
              <a:gd name="connsiteY8" fmla="*/ 1215519 h 1267907"/>
              <a:gd name="connsiteX9" fmla="*/ 292038 w 4093700"/>
              <a:gd name="connsiteY9" fmla="*/ 1225044 h 1267907"/>
              <a:gd name="connsiteX10" fmla="*/ 501588 w 4093700"/>
              <a:gd name="connsiteY10" fmla="*/ 1225044 h 1267907"/>
              <a:gd name="connsiteX11" fmla="*/ 534926 w 4093700"/>
              <a:gd name="connsiteY11" fmla="*/ 1239332 h 1267907"/>
              <a:gd name="connsiteX12" fmla="*/ 549213 w 4093700"/>
              <a:gd name="connsiteY12" fmla="*/ 1244094 h 1267907"/>
              <a:gd name="connsiteX13" fmla="*/ 558738 w 4093700"/>
              <a:gd name="connsiteY13" fmla="*/ 1229807 h 1267907"/>
              <a:gd name="connsiteX14" fmla="*/ 596838 w 4093700"/>
              <a:gd name="connsiteY14" fmla="*/ 1239332 h 1267907"/>
              <a:gd name="connsiteX15" fmla="*/ 611126 w 4093700"/>
              <a:gd name="connsiteY15" fmla="*/ 1253619 h 1267907"/>
              <a:gd name="connsiteX16" fmla="*/ 625413 w 4093700"/>
              <a:gd name="connsiteY16" fmla="*/ 1258382 h 1267907"/>
              <a:gd name="connsiteX17" fmla="*/ 639701 w 4093700"/>
              <a:gd name="connsiteY17" fmla="*/ 1267907 h 1267907"/>
              <a:gd name="connsiteX18" fmla="*/ 701613 w 4093700"/>
              <a:gd name="connsiteY18" fmla="*/ 1263144 h 1267907"/>
              <a:gd name="connsiteX19" fmla="*/ 715901 w 4093700"/>
              <a:gd name="connsiteY19" fmla="*/ 1258382 h 1267907"/>
              <a:gd name="connsiteX20" fmla="*/ 734951 w 4093700"/>
              <a:gd name="connsiteY20" fmla="*/ 1253619 h 1267907"/>
              <a:gd name="connsiteX21" fmla="*/ 749238 w 4093700"/>
              <a:gd name="connsiteY21" fmla="*/ 1248857 h 1267907"/>
              <a:gd name="connsiteX22" fmla="*/ 820676 w 4093700"/>
              <a:gd name="connsiteY22" fmla="*/ 1244094 h 1267907"/>
              <a:gd name="connsiteX23" fmla="*/ 858776 w 4093700"/>
              <a:gd name="connsiteY23" fmla="*/ 1239332 h 1267907"/>
              <a:gd name="connsiteX24" fmla="*/ 887351 w 4093700"/>
              <a:gd name="connsiteY24" fmla="*/ 1229807 h 1267907"/>
              <a:gd name="connsiteX25" fmla="*/ 901638 w 4093700"/>
              <a:gd name="connsiteY25" fmla="*/ 1225044 h 1267907"/>
              <a:gd name="connsiteX26" fmla="*/ 1063563 w 4093700"/>
              <a:gd name="connsiteY26" fmla="*/ 1234569 h 1267907"/>
              <a:gd name="connsiteX27" fmla="*/ 1077851 w 4093700"/>
              <a:gd name="connsiteY27" fmla="*/ 1239332 h 1267907"/>
              <a:gd name="connsiteX28" fmla="*/ 1092138 w 4093700"/>
              <a:gd name="connsiteY28" fmla="*/ 1248857 h 1267907"/>
              <a:gd name="connsiteX29" fmla="*/ 1196913 w 4093700"/>
              <a:gd name="connsiteY29" fmla="*/ 1244094 h 1267907"/>
              <a:gd name="connsiteX30" fmla="*/ 1239776 w 4093700"/>
              <a:gd name="connsiteY30" fmla="*/ 1225044 h 1267907"/>
              <a:gd name="connsiteX31" fmla="*/ 1268351 w 4093700"/>
              <a:gd name="connsiteY31" fmla="*/ 1220282 h 1267907"/>
              <a:gd name="connsiteX32" fmla="*/ 1482663 w 4093700"/>
              <a:gd name="connsiteY32" fmla="*/ 1225044 h 1267907"/>
              <a:gd name="connsiteX33" fmla="*/ 1525526 w 4093700"/>
              <a:gd name="connsiteY33" fmla="*/ 1239332 h 1267907"/>
              <a:gd name="connsiteX34" fmla="*/ 1539813 w 4093700"/>
              <a:gd name="connsiteY34" fmla="*/ 1244094 h 1267907"/>
              <a:gd name="connsiteX35" fmla="*/ 1573151 w 4093700"/>
              <a:gd name="connsiteY35" fmla="*/ 1239332 h 1267907"/>
              <a:gd name="connsiteX36" fmla="*/ 1587438 w 4093700"/>
              <a:gd name="connsiteY36" fmla="*/ 1234569 h 1267907"/>
              <a:gd name="connsiteX37" fmla="*/ 1611251 w 4093700"/>
              <a:gd name="connsiteY37" fmla="*/ 1229807 h 1267907"/>
              <a:gd name="connsiteX38" fmla="*/ 1782701 w 4093700"/>
              <a:gd name="connsiteY38" fmla="*/ 1234569 h 1267907"/>
              <a:gd name="connsiteX39" fmla="*/ 1839851 w 4093700"/>
              <a:gd name="connsiteY39" fmla="*/ 1239332 h 1267907"/>
              <a:gd name="connsiteX40" fmla="*/ 1887476 w 4093700"/>
              <a:gd name="connsiteY40" fmla="*/ 1253619 h 1267907"/>
              <a:gd name="connsiteX41" fmla="*/ 1901763 w 4093700"/>
              <a:gd name="connsiteY41" fmla="*/ 1258382 h 1267907"/>
              <a:gd name="connsiteX42" fmla="*/ 1916051 w 4093700"/>
              <a:gd name="connsiteY42" fmla="*/ 1267907 h 1267907"/>
              <a:gd name="connsiteX43" fmla="*/ 1968438 w 4093700"/>
              <a:gd name="connsiteY43" fmla="*/ 1258382 h 1267907"/>
              <a:gd name="connsiteX44" fmla="*/ 1982726 w 4093700"/>
              <a:gd name="connsiteY44" fmla="*/ 1248857 h 1267907"/>
              <a:gd name="connsiteX45" fmla="*/ 1997013 w 4093700"/>
              <a:gd name="connsiteY45" fmla="*/ 1244094 h 1267907"/>
              <a:gd name="connsiteX46" fmla="*/ 2025588 w 4093700"/>
              <a:gd name="connsiteY46" fmla="*/ 1225044 h 1267907"/>
              <a:gd name="connsiteX47" fmla="*/ 2073213 w 4093700"/>
              <a:gd name="connsiteY47" fmla="*/ 1215519 h 1267907"/>
              <a:gd name="connsiteX48" fmla="*/ 2130363 w 4093700"/>
              <a:gd name="connsiteY48" fmla="*/ 1220282 h 1267907"/>
              <a:gd name="connsiteX49" fmla="*/ 2216088 w 4093700"/>
              <a:gd name="connsiteY49" fmla="*/ 1225044 h 1267907"/>
              <a:gd name="connsiteX50" fmla="*/ 2239901 w 4093700"/>
              <a:gd name="connsiteY50" fmla="*/ 1229807 h 1267907"/>
              <a:gd name="connsiteX51" fmla="*/ 2273238 w 4093700"/>
              <a:gd name="connsiteY51" fmla="*/ 1234569 h 1267907"/>
              <a:gd name="connsiteX52" fmla="*/ 2354201 w 4093700"/>
              <a:gd name="connsiteY52" fmla="*/ 1234569 h 1267907"/>
              <a:gd name="connsiteX53" fmla="*/ 2416113 w 4093700"/>
              <a:gd name="connsiteY53" fmla="*/ 1239332 h 1267907"/>
              <a:gd name="connsiteX54" fmla="*/ 2554226 w 4093700"/>
              <a:gd name="connsiteY54" fmla="*/ 1239332 h 1267907"/>
              <a:gd name="connsiteX55" fmla="*/ 2597088 w 4093700"/>
              <a:gd name="connsiteY55" fmla="*/ 1225044 h 1267907"/>
              <a:gd name="connsiteX56" fmla="*/ 2611376 w 4093700"/>
              <a:gd name="connsiteY56" fmla="*/ 1220282 h 1267907"/>
              <a:gd name="connsiteX57" fmla="*/ 2625663 w 4093700"/>
              <a:gd name="connsiteY57" fmla="*/ 1215519 h 1267907"/>
              <a:gd name="connsiteX58" fmla="*/ 2968563 w 4093700"/>
              <a:gd name="connsiteY58" fmla="*/ 1225044 h 1267907"/>
              <a:gd name="connsiteX59" fmla="*/ 3063813 w 4093700"/>
              <a:gd name="connsiteY59" fmla="*/ 1220282 h 1267907"/>
              <a:gd name="connsiteX60" fmla="*/ 3220976 w 4093700"/>
              <a:gd name="connsiteY60" fmla="*/ 1225044 h 1267907"/>
              <a:gd name="connsiteX61" fmla="*/ 3235263 w 4093700"/>
              <a:gd name="connsiteY61" fmla="*/ 1229807 h 1267907"/>
              <a:gd name="connsiteX62" fmla="*/ 3278126 w 4093700"/>
              <a:gd name="connsiteY62" fmla="*/ 1239332 h 1267907"/>
              <a:gd name="connsiteX63" fmla="*/ 3292413 w 4093700"/>
              <a:gd name="connsiteY63" fmla="*/ 1244094 h 1267907"/>
              <a:gd name="connsiteX64" fmla="*/ 3382901 w 4093700"/>
              <a:gd name="connsiteY64" fmla="*/ 1248857 h 1267907"/>
              <a:gd name="connsiteX65" fmla="*/ 3416238 w 4093700"/>
              <a:gd name="connsiteY65" fmla="*/ 1244094 h 1267907"/>
              <a:gd name="connsiteX66" fmla="*/ 3444813 w 4093700"/>
              <a:gd name="connsiteY66" fmla="*/ 1234569 h 1267907"/>
              <a:gd name="connsiteX67" fmla="*/ 3487676 w 4093700"/>
              <a:gd name="connsiteY67" fmla="*/ 1220282 h 1267907"/>
              <a:gd name="connsiteX68" fmla="*/ 3525776 w 4093700"/>
              <a:gd name="connsiteY68" fmla="*/ 1215519 h 1267907"/>
              <a:gd name="connsiteX69" fmla="*/ 3682938 w 4093700"/>
              <a:gd name="connsiteY69" fmla="*/ 1220282 h 1267907"/>
              <a:gd name="connsiteX70" fmla="*/ 3711513 w 4093700"/>
              <a:gd name="connsiteY70" fmla="*/ 1229807 h 1267907"/>
              <a:gd name="connsiteX71" fmla="*/ 3735326 w 4093700"/>
              <a:gd name="connsiteY71" fmla="*/ 1234569 h 1267907"/>
              <a:gd name="connsiteX72" fmla="*/ 3802001 w 4093700"/>
              <a:gd name="connsiteY72" fmla="*/ 1220282 h 1267907"/>
              <a:gd name="connsiteX73" fmla="*/ 3921063 w 4093700"/>
              <a:gd name="connsiteY73" fmla="*/ 1215519 h 1267907"/>
              <a:gd name="connsiteX74" fmla="*/ 3949638 w 4093700"/>
              <a:gd name="connsiteY74" fmla="*/ 1201232 h 1267907"/>
              <a:gd name="connsiteX75" fmla="*/ 3973451 w 4093700"/>
              <a:gd name="connsiteY75" fmla="*/ 1182182 h 1267907"/>
              <a:gd name="connsiteX76" fmla="*/ 3987738 w 4093700"/>
              <a:gd name="connsiteY76" fmla="*/ 1172657 h 1267907"/>
              <a:gd name="connsiteX77" fmla="*/ 4002026 w 4093700"/>
              <a:gd name="connsiteY77" fmla="*/ 1167894 h 1267907"/>
              <a:gd name="connsiteX78" fmla="*/ 4006788 w 4093700"/>
              <a:gd name="connsiteY78" fmla="*/ 1115507 h 1267907"/>
              <a:gd name="connsiteX79" fmla="*/ 4011551 w 4093700"/>
              <a:gd name="connsiteY79" fmla="*/ 1101219 h 1267907"/>
              <a:gd name="connsiteX80" fmla="*/ 4025838 w 4093700"/>
              <a:gd name="connsiteY80" fmla="*/ 1091694 h 1267907"/>
              <a:gd name="connsiteX81" fmla="*/ 4040126 w 4093700"/>
              <a:gd name="connsiteY81" fmla="*/ 1086932 h 1267907"/>
              <a:gd name="connsiteX82" fmla="*/ 4073463 w 4093700"/>
              <a:gd name="connsiteY82" fmla="*/ 1039307 h 1267907"/>
              <a:gd name="connsiteX83" fmla="*/ 4068701 w 4093700"/>
              <a:gd name="connsiteY83" fmla="*/ 996444 h 1267907"/>
              <a:gd name="connsiteX84" fmla="*/ 4063938 w 4093700"/>
              <a:gd name="connsiteY84" fmla="*/ 982157 h 1267907"/>
              <a:gd name="connsiteX85" fmla="*/ 4059176 w 4093700"/>
              <a:gd name="connsiteY85" fmla="*/ 963107 h 1267907"/>
              <a:gd name="connsiteX86" fmla="*/ 4054413 w 4093700"/>
              <a:gd name="connsiteY86" fmla="*/ 925007 h 1267907"/>
              <a:gd name="connsiteX87" fmla="*/ 4068701 w 4093700"/>
              <a:gd name="connsiteY87" fmla="*/ 863094 h 1267907"/>
              <a:gd name="connsiteX88" fmla="*/ 4073463 w 4093700"/>
              <a:gd name="connsiteY88" fmla="*/ 848807 h 1267907"/>
              <a:gd name="connsiteX89" fmla="*/ 4059176 w 4093700"/>
              <a:gd name="connsiteY89" fmla="*/ 815469 h 1267907"/>
              <a:gd name="connsiteX90" fmla="*/ 4044888 w 4093700"/>
              <a:gd name="connsiteY90" fmla="*/ 786894 h 1267907"/>
              <a:gd name="connsiteX91" fmla="*/ 4054413 w 4093700"/>
              <a:gd name="connsiteY91" fmla="*/ 639257 h 1267907"/>
              <a:gd name="connsiteX92" fmla="*/ 4063938 w 4093700"/>
              <a:gd name="connsiteY92" fmla="*/ 544007 h 1267907"/>
              <a:gd name="connsiteX93" fmla="*/ 4059176 w 4093700"/>
              <a:gd name="connsiteY93" fmla="*/ 486857 h 1267907"/>
              <a:gd name="connsiteX94" fmla="*/ 4059176 w 4093700"/>
              <a:gd name="connsiteY94" fmla="*/ 410657 h 1267907"/>
              <a:gd name="connsiteX95" fmla="*/ 4068701 w 4093700"/>
              <a:gd name="connsiteY95" fmla="*/ 396369 h 1267907"/>
              <a:gd name="connsiteX96" fmla="*/ 4073463 w 4093700"/>
              <a:gd name="connsiteY96" fmla="*/ 382082 h 1267907"/>
              <a:gd name="connsiteX97" fmla="*/ 4063938 w 4093700"/>
              <a:gd name="connsiteY97" fmla="*/ 329694 h 1267907"/>
              <a:gd name="connsiteX98" fmla="*/ 4044888 w 4093700"/>
              <a:gd name="connsiteY98" fmla="*/ 301119 h 1267907"/>
              <a:gd name="connsiteX99" fmla="*/ 4054413 w 4093700"/>
              <a:gd name="connsiteY99" fmla="*/ 258257 h 1267907"/>
              <a:gd name="connsiteX100" fmla="*/ 4073463 w 4093700"/>
              <a:gd name="connsiteY100" fmla="*/ 229682 h 1267907"/>
              <a:gd name="connsiteX101" fmla="*/ 4078226 w 4093700"/>
              <a:gd name="connsiteY101" fmla="*/ 215394 h 1267907"/>
              <a:gd name="connsiteX102" fmla="*/ 4087751 w 4093700"/>
              <a:gd name="connsiteY102" fmla="*/ 201107 h 1267907"/>
              <a:gd name="connsiteX103" fmla="*/ 4087751 w 4093700"/>
              <a:gd name="connsiteY103" fmla="*/ 110619 h 1267907"/>
              <a:gd name="connsiteX104" fmla="*/ 4073463 w 4093700"/>
              <a:gd name="connsiteY104" fmla="*/ 82044 h 1267907"/>
              <a:gd name="connsiteX105" fmla="*/ 4054413 w 4093700"/>
              <a:gd name="connsiteY105" fmla="*/ 67757 h 1267907"/>
              <a:gd name="connsiteX106" fmla="*/ 4025838 w 4093700"/>
              <a:gd name="connsiteY106" fmla="*/ 48707 h 1267907"/>
              <a:gd name="connsiteX107" fmla="*/ 4011551 w 4093700"/>
              <a:gd name="connsiteY107" fmla="*/ 39182 h 1267907"/>
              <a:gd name="connsiteX108" fmla="*/ 3944876 w 4093700"/>
              <a:gd name="connsiteY108" fmla="*/ 24894 h 1267907"/>
              <a:gd name="connsiteX109" fmla="*/ 3768663 w 4093700"/>
              <a:gd name="connsiteY109" fmla="*/ 29657 h 1267907"/>
              <a:gd name="connsiteX110" fmla="*/ 3754376 w 4093700"/>
              <a:gd name="connsiteY110" fmla="*/ 34419 h 1267907"/>
              <a:gd name="connsiteX111" fmla="*/ 3716276 w 4093700"/>
              <a:gd name="connsiteY111" fmla="*/ 43944 h 1267907"/>
              <a:gd name="connsiteX112" fmla="*/ 3640076 w 4093700"/>
              <a:gd name="connsiteY112" fmla="*/ 39182 h 1267907"/>
              <a:gd name="connsiteX113" fmla="*/ 3597213 w 4093700"/>
              <a:gd name="connsiteY113" fmla="*/ 24894 h 1267907"/>
              <a:gd name="connsiteX114" fmla="*/ 3554351 w 4093700"/>
              <a:gd name="connsiteY114" fmla="*/ 10607 h 1267907"/>
              <a:gd name="connsiteX115" fmla="*/ 3521013 w 4093700"/>
              <a:gd name="connsiteY115" fmla="*/ 5844 h 1267907"/>
              <a:gd name="connsiteX116" fmla="*/ 3473388 w 4093700"/>
              <a:gd name="connsiteY116" fmla="*/ 5844 h 1267907"/>
              <a:gd name="connsiteX117" fmla="*/ 3459101 w 4093700"/>
              <a:gd name="connsiteY117" fmla="*/ 15369 h 1267907"/>
              <a:gd name="connsiteX118" fmla="*/ 3382901 w 4093700"/>
              <a:gd name="connsiteY118" fmla="*/ 34419 h 1267907"/>
              <a:gd name="connsiteX119" fmla="*/ 3125726 w 4093700"/>
              <a:gd name="connsiteY119" fmla="*/ 39182 h 1267907"/>
              <a:gd name="connsiteX120" fmla="*/ 3001901 w 4093700"/>
              <a:gd name="connsiteY120" fmla="*/ 29657 h 1267907"/>
              <a:gd name="connsiteX121" fmla="*/ 2973326 w 4093700"/>
              <a:gd name="connsiteY121" fmla="*/ 20132 h 1267907"/>
              <a:gd name="connsiteX122" fmla="*/ 2959038 w 4093700"/>
              <a:gd name="connsiteY122" fmla="*/ 15369 h 1267907"/>
              <a:gd name="connsiteX123" fmla="*/ 2911413 w 4093700"/>
              <a:gd name="connsiteY123" fmla="*/ 24894 h 1267907"/>
              <a:gd name="connsiteX124" fmla="*/ 2887601 w 4093700"/>
              <a:gd name="connsiteY124" fmla="*/ 29657 h 1267907"/>
              <a:gd name="connsiteX125" fmla="*/ 2692338 w 4093700"/>
              <a:gd name="connsiteY125" fmla="*/ 34419 h 1267907"/>
              <a:gd name="connsiteX126" fmla="*/ 2578038 w 4093700"/>
              <a:gd name="connsiteY126" fmla="*/ 29657 h 1267907"/>
              <a:gd name="connsiteX127" fmla="*/ 2563751 w 4093700"/>
              <a:gd name="connsiteY127" fmla="*/ 24894 h 1267907"/>
              <a:gd name="connsiteX128" fmla="*/ 2435163 w 4093700"/>
              <a:gd name="connsiteY128" fmla="*/ 34419 h 1267907"/>
              <a:gd name="connsiteX129" fmla="*/ 2344676 w 4093700"/>
              <a:gd name="connsiteY129" fmla="*/ 39182 h 1267907"/>
              <a:gd name="connsiteX130" fmla="*/ 2220851 w 4093700"/>
              <a:gd name="connsiteY130" fmla="*/ 48707 h 1267907"/>
              <a:gd name="connsiteX131" fmla="*/ 2106551 w 4093700"/>
              <a:gd name="connsiteY131" fmla="*/ 43944 h 1267907"/>
              <a:gd name="connsiteX132" fmla="*/ 1897001 w 4093700"/>
              <a:gd name="connsiteY132" fmla="*/ 39182 h 1267907"/>
              <a:gd name="connsiteX133" fmla="*/ 1835088 w 4093700"/>
              <a:gd name="connsiteY133" fmla="*/ 34419 h 1267907"/>
              <a:gd name="connsiteX134" fmla="*/ 1806513 w 4093700"/>
              <a:gd name="connsiteY134" fmla="*/ 24894 h 1267907"/>
              <a:gd name="connsiteX135" fmla="*/ 1792226 w 4093700"/>
              <a:gd name="connsiteY135" fmla="*/ 20132 h 1267907"/>
              <a:gd name="connsiteX136" fmla="*/ 1711263 w 4093700"/>
              <a:gd name="connsiteY136" fmla="*/ 15369 h 1267907"/>
              <a:gd name="connsiteX137" fmla="*/ 1658876 w 4093700"/>
              <a:gd name="connsiteY137" fmla="*/ 10607 h 1267907"/>
              <a:gd name="connsiteX138" fmla="*/ 1596963 w 4093700"/>
              <a:gd name="connsiteY138" fmla="*/ 15369 h 1267907"/>
              <a:gd name="connsiteX139" fmla="*/ 1573151 w 4093700"/>
              <a:gd name="connsiteY139" fmla="*/ 20132 h 1267907"/>
              <a:gd name="connsiteX140" fmla="*/ 1525526 w 4093700"/>
              <a:gd name="connsiteY140" fmla="*/ 24894 h 1267907"/>
              <a:gd name="connsiteX141" fmla="*/ 1496951 w 4093700"/>
              <a:gd name="connsiteY141" fmla="*/ 29657 h 1267907"/>
              <a:gd name="connsiteX142" fmla="*/ 1468376 w 4093700"/>
              <a:gd name="connsiteY142" fmla="*/ 39182 h 1267907"/>
              <a:gd name="connsiteX143" fmla="*/ 1273113 w 4093700"/>
              <a:gd name="connsiteY143" fmla="*/ 34419 h 1267907"/>
              <a:gd name="connsiteX144" fmla="*/ 1244538 w 4093700"/>
              <a:gd name="connsiteY144" fmla="*/ 29657 h 1267907"/>
              <a:gd name="connsiteX145" fmla="*/ 1049276 w 4093700"/>
              <a:gd name="connsiteY145" fmla="*/ 34419 h 1267907"/>
              <a:gd name="connsiteX146" fmla="*/ 1025463 w 4093700"/>
              <a:gd name="connsiteY146" fmla="*/ 39182 h 1267907"/>
              <a:gd name="connsiteX147" fmla="*/ 1011176 w 4093700"/>
              <a:gd name="connsiteY147" fmla="*/ 43944 h 1267907"/>
              <a:gd name="connsiteX148" fmla="*/ 792101 w 4093700"/>
              <a:gd name="connsiteY148" fmla="*/ 39182 h 1267907"/>
              <a:gd name="connsiteX149" fmla="*/ 734951 w 4093700"/>
              <a:gd name="connsiteY149" fmla="*/ 34419 h 1267907"/>
              <a:gd name="connsiteX150" fmla="*/ 711138 w 4093700"/>
              <a:gd name="connsiteY150" fmla="*/ 29657 h 1267907"/>
              <a:gd name="connsiteX151" fmla="*/ 653988 w 4093700"/>
              <a:gd name="connsiteY151" fmla="*/ 24894 h 1267907"/>
              <a:gd name="connsiteX152" fmla="*/ 606363 w 4093700"/>
              <a:gd name="connsiteY152" fmla="*/ 15369 h 1267907"/>
              <a:gd name="connsiteX153" fmla="*/ 520638 w 4093700"/>
              <a:gd name="connsiteY153" fmla="*/ 20132 h 1267907"/>
              <a:gd name="connsiteX154" fmla="*/ 449201 w 4093700"/>
              <a:gd name="connsiteY154" fmla="*/ 29657 h 1267907"/>
              <a:gd name="connsiteX155" fmla="*/ 434913 w 4093700"/>
              <a:gd name="connsiteY155" fmla="*/ 34419 h 1267907"/>
              <a:gd name="connsiteX156" fmla="*/ 301563 w 4093700"/>
              <a:gd name="connsiteY156" fmla="*/ 29657 h 1267907"/>
              <a:gd name="connsiteX157" fmla="*/ 253938 w 4093700"/>
              <a:gd name="connsiteY157" fmla="*/ 24894 h 1267907"/>
              <a:gd name="connsiteX158" fmla="*/ 206313 w 4093700"/>
              <a:gd name="connsiteY158" fmla="*/ 15369 h 1267907"/>
              <a:gd name="connsiteX159" fmla="*/ 106301 w 4093700"/>
              <a:gd name="connsiteY159" fmla="*/ 10607 h 1267907"/>
              <a:gd name="connsiteX160" fmla="*/ 68201 w 4093700"/>
              <a:gd name="connsiteY160" fmla="*/ 15369 h 1267907"/>
              <a:gd name="connsiteX161" fmla="*/ 53913 w 4093700"/>
              <a:gd name="connsiteY161" fmla="*/ 24894 h 1267907"/>
              <a:gd name="connsiteX162" fmla="*/ 25338 w 4093700"/>
              <a:gd name="connsiteY162" fmla="*/ 34419 h 1267907"/>
              <a:gd name="connsiteX163" fmla="*/ 11051 w 4093700"/>
              <a:gd name="connsiteY163" fmla="*/ 39182 h 1267907"/>
              <a:gd name="connsiteX164" fmla="*/ 1526 w 4093700"/>
              <a:gd name="connsiteY164" fmla="*/ 1205994 h 1267907"/>
              <a:gd name="connsiteX0" fmla="*/ 7093 w 4099267"/>
              <a:gd name="connsiteY0" fmla="*/ 1205994 h 1295790"/>
              <a:gd name="connsiteX1" fmla="*/ 49955 w 4099267"/>
              <a:gd name="connsiteY1" fmla="*/ 1215519 h 1295790"/>
              <a:gd name="connsiteX2" fmla="*/ 64243 w 4099267"/>
              <a:gd name="connsiteY2" fmla="*/ 1225044 h 1295790"/>
              <a:gd name="connsiteX3" fmla="*/ 78530 w 4099267"/>
              <a:gd name="connsiteY3" fmla="*/ 1229807 h 1295790"/>
              <a:gd name="connsiteX4" fmla="*/ 192830 w 4099267"/>
              <a:gd name="connsiteY4" fmla="*/ 1225044 h 1295790"/>
              <a:gd name="connsiteX5" fmla="*/ 221405 w 4099267"/>
              <a:gd name="connsiteY5" fmla="*/ 1215519 h 1295790"/>
              <a:gd name="connsiteX6" fmla="*/ 235693 w 4099267"/>
              <a:gd name="connsiteY6" fmla="*/ 1210757 h 1295790"/>
              <a:gd name="connsiteX7" fmla="*/ 249980 w 4099267"/>
              <a:gd name="connsiteY7" fmla="*/ 1205994 h 1295790"/>
              <a:gd name="connsiteX8" fmla="*/ 283318 w 4099267"/>
              <a:gd name="connsiteY8" fmla="*/ 1215519 h 1295790"/>
              <a:gd name="connsiteX9" fmla="*/ 297605 w 4099267"/>
              <a:gd name="connsiteY9" fmla="*/ 1225044 h 1295790"/>
              <a:gd name="connsiteX10" fmla="*/ 507155 w 4099267"/>
              <a:gd name="connsiteY10" fmla="*/ 1225044 h 1295790"/>
              <a:gd name="connsiteX11" fmla="*/ 540493 w 4099267"/>
              <a:gd name="connsiteY11" fmla="*/ 1239332 h 1295790"/>
              <a:gd name="connsiteX12" fmla="*/ 554780 w 4099267"/>
              <a:gd name="connsiteY12" fmla="*/ 1244094 h 1295790"/>
              <a:gd name="connsiteX13" fmla="*/ 564305 w 4099267"/>
              <a:gd name="connsiteY13" fmla="*/ 1229807 h 1295790"/>
              <a:gd name="connsiteX14" fmla="*/ 602405 w 4099267"/>
              <a:gd name="connsiteY14" fmla="*/ 1239332 h 1295790"/>
              <a:gd name="connsiteX15" fmla="*/ 616693 w 4099267"/>
              <a:gd name="connsiteY15" fmla="*/ 1253619 h 1295790"/>
              <a:gd name="connsiteX16" fmla="*/ 630980 w 4099267"/>
              <a:gd name="connsiteY16" fmla="*/ 1258382 h 1295790"/>
              <a:gd name="connsiteX17" fmla="*/ 645268 w 4099267"/>
              <a:gd name="connsiteY17" fmla="*/ 1267907 h 1295790"/>
              <a:gd name="connsiteX18" fmla="*/ 707180 w 4099267"/>
              <a:gd name="connsiteY18" fmla="*/ 1263144 h 1295790"/>
              <a:gd name="connsiteX19" fmla="*/ 721468 w 4099267"/>
              <a:gd name="connsiteY19" fmla="*/ 1258382 h 1295790"/>
              <a:gd name="connsiteX20" fmla="*/ 740518 w 4099267"/>
              <a:gd name="connsiteY20" fmla="*/ 1253619 h 1295790"/>
              <a:gd name="connsiteX21" fmla="*/ 754805 w 4099267"/>
              <a:gd name="connsiteY21" fmla="*/ 1248857 h 1295790"/>
              <a:gd name="connsiteX22" fmla="*/ 826243 w 4099267"/>
              <a:gd name="connsiteY22" fmla="*/ 1244094 h 1295790"/>
              <a:gd name="connsiteX23" fmla="*/ 864343 w 4099267"/>
              <a:gd name="connsiteY23" fmla="*/ 1239332 h 1295790"/>
              <a:gd name="connsiteX24" fmla="*/ 892918 w 4099267"/>
              <a:gd name="connsiteY24" fmla="*/ 1229807 h 1295790"/>
              <a:gd name="connsiteX25" fmla="*/ 907205 w 4099267"/>
              <a:gd name="connsiteY25" fmla="*/ 1225044 h 1295790"/>
              <a:gd name="connsiteX26" fmla="*/ 1069130 w 4099267"/>
              <a:gd name="connsiteY26" fmla="*/ 1234569 h 1295790"/>
              <a:gd name="connsiteX27" fmla="*/ 1083418 w 4099267"/>
              <a:gd name="connsiteY27" fmla="*/ 1239332 h 1295790"/>
              <a:gd name="connsiteX28" fmla="*/ 1097705 w 4099267"/>
              <a:gd name="connsiteY28" fmla="*/ 1248857 h 1295790"/>
              <a:gd name="connsiteX29" fmla="*/ 1202480 w 4099267"/>
              <a:gd name="connsiteY29" fmla="*/ 1244094 h 1295790"/>
              <a:gd name="connsiteX30" fmla="*/ 1245343 w 4099267"/>
              <a:gd name="connsiteY30" fmla="*/ 1225044 h 1295790"/>
              <a:gd name="connsiteX31" fmla="*/ 1273918 w 4099267"/>
              <a:gd name="connsiteY31" fmla="*/ 1220282 h 1295790"/>
              <a:gd name="connsiteX32" fmla="*/ 1488230 w 4099267"/>
              <a:gd name="connsiteY32" fmla="*/ 1225044 h 1295790"/>
              <a:gd name="connsiteX33" fmla="*/ 1531093 w 4099267"/>
              <a:gd name="connsiteY33" fmla="*/ 1239332 h 1295790"/>
              <a:gd name="connsiteX34" fmla="*/ 1545380 w 4099267"/>
              <a:gd name="connsiteY34" fmla="*/ 1244094 h 1295790"/>
              <a:gd name="connsiteX35" fmla="*/ 1578718 w 4099267"/>
              <a:gd name="connsiteY35" fmla="*/ 1239332 h 1295790"/>
              <a:gd name="connsiteX36" fmla="*/ 1593005 w 4099267"/>
              <a:gd name="connsiteY36" fmla="*/ 1234569 h 1295790"/>
              <a:gd name="connsiteX37" fmla="*/ 1616818 w 4099267"/>
              <a:gd name="connsiteY37" fmla="*/ 1229807 h 1295790"/>
              <a:gd name="connsiteX38" fmla="*/ 1788268 w 4099267"/>
              <a:gd name="connsiteY38" fmla="*/ 1234569 h 1295790"/>
              <a:gd name="connsiteX39" fmla="*/ 1845418 w 4099267"/>
              <a:gd name="connsiteY39" fmla="*/ 1239332 h 1295790"/>
              <a:gd name="connsiteX40" fmla="*/ 1893043 w 4099267"/>
              <a:gd name="connsiteY40" fmla="*/ 1253619 h 1295790"/>
              <a:gd name="connsiteX41" fmla="*/ 1907330 w 4099267"/>
              <a:gd name="connsiteY41" fmla="*/ 1258382 h 1295790"/>
              <a:gd name="connsiteX42" fmla="*/ 1921618 w 4099267"/>
              <a:gd name="connsiteY42" fmla="*/ 1267907 h 1295790"/>
              <a:gd name="connsiteX43" fmla="*/ 1974005 w 4099267"/>
              <a:gd name="connsiteY43" fmla="*/ 1258382 h 1295790"/>
              <a:gd name="connsiteX44" fmla="*/ 1988293 w 4099267"/>
              <a:gd name="connsiteY44" fmla="*/ 1248857 h 1295790"/>
              <a:gd name="connsiteX45" fmla="*/ 2002580 w 4099267"/>
              <a:gd name="connsiteY45" fmla="*/ 1244094 h 1295790"/>
              <a:gd name="connsiteX46" fmla="*/ 2031155 w 4099267"/>
              <a:gd name="connsiteY46" fmla="*/ 1225044 h 1295790"/>
              <a:gd name="connsiteX47" fmla="*/ 2078780 w 4099267"/>
              <a:gd name="connsiteY47" fmla="*/ 1215519 h 1295790"/>
              <a:gd name="connsiteX48" fmla="*/ 2135930 w 4099267"/>
              <a:gd name="connsiteY48" fmla="*/ 1220282 h 1295790"/>
              <a:gd name="connsiteX49" fmla="*/ 2221655 w 4099267"/>
              <a:gd name="connsiteY49" fmla="*/ 1225044 h 1295790"/>
              <a:gd name="connsiteX50" fmla="*/ 2245468 w 4099267"/>
              <a:gd name="connsiteY50" fmla="*/ 1229807 h 1295790"/>
              <a:gd name="connsiteX51" fmla="*/ 2278805 w 4099267"/>
              <a:gd name="connsiteY51" fmla="*/ 1234569 h 1295790"/>
              <a:gd name="connsiteX52" fmla="*/ 2359768 w 4099267"/>
              <a:gd name="connsiteY52" fmla="*/ 1234569 h 1295790"/>
              <a:gd name="connsiteX53" fmla="*/ 2421680 w 4099267"/>
              <a:gd name="connsiteY53" fmla="*/ 1239332 h 1295790"/>
              <a:gd name="connsiteX54" fmla="*/ 2559793 w 4099267"/>
              <a:gd name="connsiteY54" fmla="*/ 1239332 h 1295790"/>
              <a:gd name="connsiteX55" fmla="*/ 2602655 w 4099267"/>
              <a:gd name="connsiteY55" fmla="*/ 1225044 h 1295790"/>
              <a:gd name="connsiteX56" fmla="*/ 2616943 w 4099267"/>
              <a:gd name="connsiteY56" fmla="*/ 1220282 h 1295790"/>
              <a:gd name="connsiteX57" fmla="*/ 2631230 w 4099267"/>
              <a:gd name="connsiteY57" fmla="*/ 1215519 h 1295790"/>
              <a:gd name="connsiteX58" fmla="*/ 2974130 w 4099267"/>
              <a:gd name="connsiteY58" fmla="*/ 1225044 h 1295790"/>
              <a:gd name="connsiteX59" fmla="*/ 3069380 w 4099267"/>
              <a:gd name="connsiteY59" fmla="*/ 1220282 h 1295790"/>
              <a:gd name="connsiteX60" fmla="*/ 3226543 w 4099267"/>
              <a:gd name="connsiteY60" fmla="*/ 1225044 h 1295790"/>
              <a:gd name="connsiteX61" fmla="*/ 3240830 w 4099267"/>
              <a:gd name="connsiteY61" fmla="*/ 1229807 h 1295790"/>
              <a:gd name="connsiteX62" fmla="*/ 3283693 w 4099267"/>
              <a:gd name="connsiteY62" fmla="*/ 1239332 h 1295790"/>
              <a:gd name="connsiteX63" fmla="*/ 3297980 w 4099267"/>
              <a:gd name="connsiteY63" fmla="*/ 1244094 h 1295790"/>
              <a:gd name="connsiteX64" fmla="*/ 3388468 w 4099267"/>
              <a:gd name="connsiteY64" fmla="*/ 1248857 h 1295790"/>
              <a:gd name="connsiteX65" fmla="*/ 3421805 w 4099267"/>
              <a:gd name="connsiteY65" fmla="*/ 1244094 h 1295790"/>
              <a:gd name="connsiteX66" fmla="*/ 3450380 w 4099267"/>
              <a:gd name="connsiteY66" fmla="*/ 1234569 h 1295790"/>
              <a:gd name="connsiteX67" fmla="*/ 3493243 w 4099267"/>
              <a:gd name="connsiteY67" fmla="*/ 1220282 h 1295790"/>
              <a:gd name="connsiteX68" fmla="*/ 3531343 w 4099267"/>
              <a:gd name="connsiteY68" fmla="*/ 1215519 h 1295790"/>
              <a:gd name="connsiteX69" fmla="*/ 3688505 w 4099267"/>
              <a:gd name="connsiteY69" fmla="*/ 1220282 h 1295790"/>
              <a:gd name="connsiteX70" fmla="*/ 3717080 w 4099267"/>
              <a:gd name="connsiteY70" fmla="*/ 1229807 h 1295790"/>
              <a:gd name="connsiteX71" fmla="*/ 3740893 w 4099267"/>
              <a:gd name="connsiteY71" fmla="*/ 1234569 h 1295790"/>
              <a:gd name="connsiteX72" fmla="*/ 3807568 w 4099267"/>
              <a:gd name="connsiteY72" fmla="*/ 1220282 h 1295790"/>
              <a:gd name="connsiteX73" fmla="*/ 3926630 w 4099267"/>
              <a:gd name="connsiteY73" fmla="*/ 1215519 h 1295790"/>
              <a:gd name="connsiteX74" fmla="*/ 3955205 w 4099267"/>
              <a:gd name="connsiteY74" fmla="*/ 1201232 h 1295790"/>
              <a:gd name="connsiteX75" fmla="*/ 3979018 w 4099267"/>
              <a:gd name="connsiteY75" fmla="*/ 1182182 h 1295790"/>
              <a:gd name="connsiteX76" fmla="*/ 3993305 w 4099267"/>
              <a:gd name="connsiteY76" fmla="*/ 1172657 h 1295790"/>
              <a:gd name="connsiteX77" fmla="*/ 4007593 w 4099267"/>
              <a:gd name="connsiteY77" fmla="*/ 1167894 h 1295790"/>
              <a:gd name="connsiteX78" fmla="*/ 4012355 w 4099267"/>
              <a:gd name="connsiteY78" fmla="*/ 1115507 h 1295790"/>
              <a:gd name="connsiteX79" fmla="*/ 4017118 w 4099267"/>
              <a:gd name="connsiteY79" fmla="*/ 1101219 h 1295790"/>
              <a:gd name="connsiteX80" fmla="*/ 4031405 w 4099267"/>
              <a:gd name="connsiteY80" fmla="*/ 1091694 h 1295790"/>
              <a:gd name="connsiteX81" fmla="*/ 4045693 w 4099267"/>
              <a:gd name="connsiteY81" fmla="*/ 1086932 h 1295790"/>
              <a:gd name="connsiteX82" fmla="*/ 4079030 w 4099267"/>
              <a:gd name="connsiteY82" fmla="*/ 1039307 h 1295790"/>
              <a:gd name="connsiteX83" fmla="*/ 4074268 w 4099267"/>
              <a:gd name="connsiteY83" fmla="*/ 996444 h 1295790"/>
              <a:gd name="connsiteX84" fmla="*/ 4069505 w 4099267"/>
              <a:gd name="connsiteY84" fmla="*/ 982157 h 1295790"/>
              <a:gd name="connsiteX85" fmla="*/ 4064743 w 4099267"/>
              <a:gd name="connsiteY85" fmla="*/ 963107 h 1295790"/>
              <a:gd name="connsiteX86" fmla="*/ 4059980 w 4099267"/>
              <a:gd name="connsiteY86" fmla="*/ 925007 h 1295790"/>
              <a:gd name="connsiteX87" fmla="*/ 4074268 w 4099267"/>
              <a:gd name="connsiteY87" fmla="*/ 863094 h 1295790"/>
              <a:gd name="connsiteX88" fmla="*/ 4079030 w 4099267"/>
              <a:gd name="connsiteY88" fmla="*/ 848807 h 1295790"/>
              <a:gd name="connsiteX89" fmla="*/ 4064743 w 4099267"/>
              <a:gd name="connsiteY89" fmla="*/ 815469 h 1295790"/>
              <a:gd name="connsiteX90" fmla="*/ 4050455 w 4099267"/>
              <a:gd name="connsiteY90" fmla="*/ 786894 h 1295790"/>
              <a:gd name="connsiteX91" fmla="*/ 4059980 w 4099267"/>
              <a:gd name="connsiteY91" fmla="*/ 639257 h 1295790"/>
              <a:gd name="connsiteX92" fmla="*/ 4069505 w 4099267"/>
              <a:gd name="connsiteY92" fmla="*/ 544007 h 1295790"/>
              <a:gd name="connsiteX93" fmla="*/ 4064743 w 4099267"/>
              <a:gd name="connsiteY93" fmla="*/ 486857 h 1295790"/>
              <a:gd name="connsiteX94" fmla="*/ 4064743 w 4099267"/>
              <a:gd name="connsiteY94" fmla="*/ 410657 h 1295790"/>
              <a:gd name="connsiteX95" fmla="*/ 4074268 w 4099267"/>
              <a:gd name="connsiteY95" fmla="*/ 396369 h 1295790"/>
              <a:gd name="connsiteX96" fmla="*/ 4079030 w 4099267"/>
              <a:gd name="connsiteY96" fmla="*/ 382082 h 1295790"/>
              <a:gd name="connsiteX97" fmla="*/ 4069505 w 4099267"/>
              <a:gd name="connsiteY97" fmla="*/ 329694 h 1295790"/>
              <a:gd name="connsiteX98" fmla="*/ 4050455 w 4099267"/>
              <a:gd name="connsiteY98" fmla="*/ 301119 h 1295790"/>
              <a:gd name="connsiteX99" fmla="*/ 4059980 w 4099267"/>
              <a:gd name="connsiteY99" fmla="*/ 258257 h 1295790"/>
              <a:gd name="connsiteX100" fmla="*/ 4079030 w 4099267"/>
              <a:gd name="connsiteY100" fmla="*/ 229682 h 1295790"/>
              <a:gd name="connsiteX101" fmla="*/ 4083793 w 4099267"/>
              <a:gd name="connsiteY101" fmla="*/ 215394 h 1295790"/>
              <a:gd name="connsiteX102" fmla="*/ 4093318 w 4099267"/>
              <a:gd name="connsiteY102" fmla="*/ 201107 h 1295790"/>
              <a:gd name="connsiteX103" fmla="*/ 4093318 w 4099267"/>
              <a:gd name="connsiteY103" fmla="*/ 110619 h 1295790"/>
              <a:gd name="connsiteX104" fmla="*/ 4079030 w 4099267"/>
              <a:gd name="connsiteY104" fmla="*/ 82044 h 1295790"/>
              <a:gd name="connsiteX105" fmla="*/ 4059980 w 4099267"/>
              <a:gd name="connsiteY105" fmla="*/ 67757 h 1295790"/>
              <a:gd name="connsiteX106" fmla="*/ 4031405 w 4099267"/>
              <a:gd name="connsiteY106" fmla="*/ 48707 h 1295790"/>
              <a:gd name="connsiteX107" fmla="*/ 4017118 w 4099267"/>
              <a:gd name="connsiteY107" fmla="*/ 39182 h 1295790"/>
              <a:gd name="connsiteX108" fmla="*/ 3950443 w 4099267"/>
              <a:gd name="connsiteY108" fmla="*/ 24894 h 1295790"/>
              <a:gd name="connsiteX109" fmla="*/ 3774230 w 4099267"/>
              <a:gd name="connsiteY109" fmla="*/ 29657 h 1295790"/>
              <a:gd name="connsiteX110" fmla="*/ 3759943 w 4099267"/>
              <a:gd name="connsiteY110" fmla="*/ 34419 h 1295790"/>
              <a:gd name="connsiteX111" fmla="*/ 3721843 w 4099267"/>
              <a:gd name="connsiteY111" fmla="*/ 43944 h 1295790"/>
              <a:gd name="connsiteX112" fmla="*/ 3645643 w 4099267"/>
              <a:gd name="connsiteY112" fmla="*/ 39182 h 1295790"/>
              <a:gd name="connsiteX113" fmla="*/ 3602780 w 4099267"/>
              <a:gd name="connsiteY113" fmla="*/ 24894 h 1295790"/>
              <a:gd name="connsiteX114" fmla="*/ 3559918 w 4099267"/>
              <a:gd name="connsiteY114" fmla="*/ 10607 h 1295790"/>
              <a:gd name="connsiteX115" fmla="*/ 3526580 w 4099267"/>
              <a:gd name="connsiteY115" fmla="*/ 5844 h 1295790"/>
              <a:gd name="connsiteX116" fmla="*/ 3478955 w 4099267"/>
              <a:gd name="connsiteY116" fmla="*/ 5844 h 1295790"/>
              <a:gd name="connsiteX117" fmla="*/ 3464668 w 4099267"/>
              <a:gd name="connsiteY117" fmla="*/ 15369 h 1295790"/>
              <a:gd name="connsiteX118" fmla="*/ 3388468 w 4099267"/>
              <a:gd name="connsiteY118" fmla="*/ 34419 h 1295790"/>
              <a:gd name="connsiteX119" fmla="*/ 3131293 w 4099267"/>
              <a:gd name="connsiteY119" fmla="*/ 39182 h 1295790"/>
              <a:gd name="connsiteX120" fmla="*/ 3007468 w 4099267"/>
              <a:gd name="connsiteY120" fmla="*/ 29657 h 1295790"/>
              <a:gd name="connsiteX121" fmla="*/ 2978893 w 4099267"/>
              <a:gd name="connsiteY121" fmla="*/ 20132 h 1295790"/>
              <a:gd name="connsiteX122" fmla="*/ 2964605 w 4099267"/>
              <a:gd name="connsiteY122" fmla="*/ 15369 h 1295790"/>
              <a:gd name="connsiteX123" fmla="*/ 2916980 w 4099267"/>
              <a:gd name="connsiteY123" fmla="*/ 24894 h 1295790"/>
              <a:gd name="connsiteX124" fmla="*/ 2893168 w 4099267"/>
              <a:gd name="connsiteY124" fmla="*/ 29657 h 1295790"/>
              <a:gd name="connsiteX125" fmla="*/ 2697905 w 4099267"/>
              <a:gd name="connsiteY125" fmla="*/ 34419 h 1295790"/>
              <a:gd name="connsiteX126" fmla="*/ 2583605 w 4099267"/>
              <a:gd name="connsiteY126" fmla="*/ 29657 h 1295790"/>
              <a:gd name="connsiteX127" fmla="*/ 2569318 w 4099267"/>
              <a:gd name="connsiteY127" fmla="*/ 24894 h 1295790"/>
              <a:gd name="connsiteX128" fmla="*/ 2440730 w 4099267"/>
              <a:gd name="connsiteY128" fmla="*/ 34419 h 1295790"/>
              <a:gd name="connsiteX129" fmla="*/ 2350243 w 4099267"/>
              <a:gd name="connsiteY129" fmla="*/ 39182 h 1295790"/>
              <a:gd name="connsiteX130" fmla="*/ 2226418 w 4099267"/>
              <a:gd name="connsiteY130" fmla="*/ 48707 h 1295790"/>
              <a:gd name="connsiteX131" fmla="*/ 2112118 w 4099267"/>
              <a:gd name="connsiteY131" fmla="*/ 43944 h 1295790"/>
              <a:gd name="connsiteX132" fmla="*/ 1902568 w 4099267"/>
              <a:gd name="connsiteY132" fmla="*/ 39182 h 1295790"/>
              <a:gd name="connsiteX133" fmla="*/ 1840655 w 4099267"/>
              <a:gd name="connsiteY133" fmla="*/ 34419 h 1295790"/>
              <a:gd name="connsiteX134" fmla="*/ 1812080 w 4099267"/>
              <a:gd name="connsiteY134" fmla="*/ 24894 h 1295790"/>
              <a:gd name="connsiteX135" fmla="*/ 1797793 w 4099267"/>
              <a:gd name="connsiteY135" fmla="*/ 20132 h 1295790"/>
              <a:gd name="connsiteX136" fmla="*/ 1716830 w 4099267"/>
              <a:gd name="connsiteY136" fmla="*/ 15369 h 1295790"/>
              <a:gd name="connsiteX137" fmla="*/ 1664443 w 4099267"/>
              <a:gd name="connsiteY137" fmla="*/ 10607 h 1295790"/>
              <a:gd name="connsiteX138" fmla="*/ 1602530 w 4099267"/>
              <a:gd name="connsiteY138" fmla="*/ 15369 h 1295790"/>
              <a:gd name="connsiteX139" fmla="*/ 1578718 w 4099267"/>
              <a:gd name="connsiteY139" fmla="*/ 20132 h 1295790"/>
              <a:gd name="connsiteX140" fmla="*/ 1531093 w 4099267"/>
              <a:gd name="connsiteY140" fmla="*/ 24894 h 1295790"/>
              <a:gd name="connsiteX141" fmla="*/ 1502518 w 4099267"/>
              <a:gd name="connsiteY141" fmla="*/ 29657 h 1295790"/>
              <a:gd name="connsiteX142" fmla="*/ 1473943 w 4099267"/>
              <a:gd name="connsiteY142" fmla="*/ 39182 h 1295790"/>
              <a:gd name="connsiteX143" fmla="*/ 1278680 w 4099267"/>
              <a:gd name="connsiteY143" fmla="*/ 34419 h 1295790"/>
              <a:gd name="connsiteX144" fmla="*/ 1250105 w 4099267"/>
              <a:gd name="connsiteY144" fmla="*/ 29657 h 1295790"/>
              <a:gd name="connsiteX145" fmla="*/ 1054843 w 4099267"/>
              <a:gd name="connsiteY145" fmla="*/ 34419 h 1295790"/>
              <a:gd name="connsiteX146" fmla="*/ 1031030 w 4099267"/>
              <a:gd name="connsiteY146" fmla="*/ 39182 h 1295790"/>
              <a:gd name="connsiteX147" fmla="*/ 1016743 w 4099267"/>
              <a:gd name="connsiteY147" fmla="*/ 43944 h 1295790"/>
              <a:gd name="connsiteX148" fmla="*/ 797668 w 4099267"/>
              <a:gd name="connsiteY148" fmla="*/ 39182 h 1295790"/>
              <a:gd name="connsiteX149" fmla="*/ 740518 w 4099267"/>
              <a:gd name="connsiteY149" fmla="*/ 34419 h 1295790"/>
              <a:gd name="connsiteX150" fmla="*/ 716705 w 4099267"/>
              <a:gd name="connsiteY150" fmla="*/ 29657 h 1295790"/>
              <a:gd name="connsiteX151" fmla="*/ 659555 w 4099267"/>
              <a:gd name="connsiteY151" fmla="*/ 24894 h 1295790"/>
              <a:gd name="connsiteX152" fmla="*/ 611930 w 4099267"/>
              <a:gd name="connsiteY152" fmla="*/ 15369 h 1295790"/>
              <a:gd name="connsiteX153" fmla="*/ 526205 w 4099267"/>
              <a:gd name="connsiteY153" fmla="*/ 20132 h 1295790"/>
              <a:gd name="connsiteX154" fmla="*/ 454768 w 4099267"/>
              <a:gd name="connsiteY154" fmla="*/ 29657 h 1295790"/>
              <a:gd name="connsiteX155" fmla="*/ 440480 w 4099267"/>
              <a:gd name="connsiteY155" fmla="*/ 34419 h 1295790"/>
              <a:gd name="connsiteX156" fmla="*/ 307130 w 4099267"/>
              <a:gd name="connsiteY156" fmla="*/ 29657 h 1295790"/>
              <a:gd name="connsiteX157" fmla="*/ 259505 w 4099267"/>
              <a:gd name="connsiteY157" fmla="*/ 24894 h 1295790"/>
              <a:gd name="connsiteX158" fmla="*/ 211880 w 4099267"/>
              <a:gd name="connsiteY158" fmla="*/ 15369 h 1295790"/>
              <a:gd name="connsiteX159" fmla="*/ 111868 w 4099267"/>
              <a:gd name="connsiteY159" fmla="*/ 10607 h 1295790"/>
              <a:gd name="connsiteX160" fmla="*/ 73768 w 4099267"/>
              <a:gd name="connsiteY160" fmla="*/ 15369 h 1295790"/>
              <a:gd name="connsiteX161" fmla="*/ 59480 w 4099267"/>
              <a:gd name="connsiteY161" fmla="*/ 24894 h 1295790"/>
              <a:gd name="connsiteX162" fmla="*/ 30905 w 4099267"/>
              <a:gd name="connsiteY162" fmla="*/ 34419 h 1295790"/>
              <a:gd name="connsiteX163" fmla="*/ 2330 w 4099267"/>
              <a:gd name="connsiteY163" fmla="*/ 29657 h 1295790"/>
              <a:gd name="connsiteX164" fmla="*/ 7093 w 4099267"/>
              <a:gd name="connsiteY164" fmla="*/ 1205994 h 1295790"/>
              <a:gd name="connsiteX0" fmla="*/ 7093 w 4099267"/>
              <a:gd name="connsiteY0" fmla="*/ 1205994 h 1267907"/>
              <a:gd name="connsiteX1" fmla="*/ 49955 w 4099267"/>
              <a:gd name="connsiteY1" fmla="*/ 1215519 h 1267907"/>
              <a:gd name="connsiteX2" fmla="*/ 64243 w 4099267"/>
              <a:gd name="connsiteY2" fmla="*/ 1225044 h 1267907"/>
              <a:gd name="connsiteX3" fmla="*/ 78530 w 4099267"/>
              <a:gd name="connsiteY3" fmla="*/ 1229807 h 1267907"/>
              <a:gd name="connsiteX4" fmla="*/ 192830 w 4099267"/>
              <a:gd name="connsiteY4" fmla="*/ 1225044 h 1267907"/>
              <a:gd name="connsiteX5" fmla="*/ 221405 w 4099267"/>
              <a:gd name="connsiteY5" fmla="*/ 1215519 h 1267907"/>
              <a:gd name="connsiteX6" fmla="*/ 235693 w 4099267"/>
              <a:gd name="connsiteY6" fmla="*/ 1210757 h 1267907"/>
              <a:gd name="connsiteX7" fmla="*/ 249980 w 4099267"/>
              <a:gd name="connsiteY7" fmla="*/ 1205994 h 1267907"/>
              <a:gd name="connsiteX8" fmla="*/ 283318 w 4099267"/>
              <a:gd name="connsiteY8" fmla="*/ 1215519 h 1267907"/>
              <a:gd name="connsiteX9" fmla="*/ 297605 w 4099267"/>
              <a:gd name="connsiteY9" fmla="*/ 1225044 h 1267907"/>
              <a:gd name="connsiteX10" fmla="*/ 507155 w 4099267"/>
              <a:gd name="connsiteY10" fmla="*/ 1225044 h 1267907"/>
              <a:gd name="connsiteX11" fmla="*/ 540493 w 4099267"/>
              <a:gd name="connsiteY11" fmla="*/ 1239332 h 1267907"/>
              <a:gd name="connsiteX12" fmla="*/ 554780 w 4099267"/>
              <a:gd name="connsiteY12" fmla="*/ 1244094 h 1267907"/>
              <a:gd name="connsiteX13" fmla="*/ 564305 w 4099267"/>
              <a:gd name="connsiteY13" fmla="*/ 1229807 h 1267907"/>
              <a:gd name="connsiteX14" fmla="*/ 602405 w 4099267"/>
              <a:gd name="connsiteY14" fmla="*/ 1239332 h 1267907"/>
              <a:gd name="connsiteX15" fmla="*/ 616693 w 4099267"/>
              <a:gd name="connsiteY15" fmla="*/ 1253619 h 1267907"/>
              <a:gd name="connsiteX16" fmla="*/ 630980 w 4099267"/>
              <a:gd name="connsiteY16" fmla="*/ 1258382 h 1267907"/>
              <a:gd name="connsiteX17" fmla="*/ 645268 w 4099267"/>
              <a:gd name="connsiteY17" fmla="*/ 1267907 h 1267907"/>
              <a:gd name="connsiteX18" fmla="*/ 707180 w 4099267"/>
              <a:gd name="connsiteY18" fmla="*/ 1263144 h 1267907"/>
              <a:gd name="connsiteX19" fmla="*/ 721468 w 4099267"/>
              <a:gd name="connsiteY19" fmla="*/ 1258382 h 1267907"/>
              <a:gd name="connsiteX20" fmla="*/ 740518 w 4099267"/>
              <a:gd name="connsiteY20" fmla="*/ 1253619 h 1267907"/>
              <a:gd name="connsiteX21" fmla="*/ 754805 w 4099267"/>
              <a:gd name="connsiteY21" fmla="*/ 1248857 h 1267907"/>
              <a:gd name="connsiteX22" fmla="*/ 826243 w 4099267"/>
              <a:gd name="connsiteY22" fmla="*/ 1244094 h 1267907"/>
              <a:gd name="connsiteX23" fmla="*/ 864343 w 4099267"/>
              <a:gd name="connsiteY23" fmla="*/ 1239332 h 1267907"/>
              <a:gd name="connsiteX24" fmla="*/ 892918 w 4099267"/>
              <a:gd name="connsiteY24" fmla="*/ 1229807 h 1267907"/>
              <a:gd name="connsiteX25" fmla="*/ 907205 w 4099267"/>
              <a:gd name="connsiteY25" fmla="*/ 1225044 h 1267907"/>
              <a:gd name="connsiteX26" fmla="*/ 1069130 w 4099267"/>
              <a:gd name="connsiteY26" fmla="*/ 1234569 h 1267907"/>
              <a:gd name="connsiteX27" fmla="*/ 1083418 w 4099267"/>
              <a:gd name="connsiteY27" fmla="*/ 1239332 h 1267907"/>
              <a:gd name="connsiteX28" fmla="*/ 1097705 w 4099267"/>
              <a:gd name="connsiteY28" fmla="*/ 1248857 h 1267907"/>
              <a:gd name="connsiteX29" fmla="*/ 1202480 w 4099267"/>
              <a:gd name="connsiteY29" fmla="*/ 1244094 h 1267907"/>
              <a:gd name="connsiteX30" fmla="*/ 1245343 w 4099267"/>
              <a:gd name="connsiteY30" fmla="*/ 1225044 h 1267907"/>
              <a:gd name="connsiteX31" fmla="*/ 1273918 w 4099267"/>
              <a:gd name="connsiteY31" fmla="*/ 1220282 h 1267907"/>
              <a:gd name="connsiteX32" fmla="*/ 1488230 w 4099267"/>
              <a:gd name="connsiteY32" fmla="*/ 1225044 h 1267907"/>
              <a:gd name="connsiteX33" fmla="*/ 1531093 w 4099267"/>
              <a:gd name="connsiteY33" fmla="*/ 1239332 h 1267907"/>
              <a:gd name="connsiteX34" fmla="*/ 1545380 w 4099267"/>
              <a:gd name="connsiteY34" fmla="*/ 1244094 h 1267907"/>
              <a:gd name="connsiteX35" fmla="*/ 1578718 w 4099267"/>
              <a:gd name="connsiteY35" fmla="*/ 1239332 h 1267907"/>
              <a:gd name="connsiteX36" fmla="*/ 1593005 w 4099267"/>
              <a:gd name="connsiteY36" fmla="*/ 1234569 h 1267907"/>
              <a:gd name="connsiteX37" fmla="*/ 1616818 w 4099267"/>
              <a:gd name="connsiteY37" fmla="*/ 1229807 h 1267907"/>
              <a:gd name="connsiteX38" fmla="*/ 1788268 w 4099267"/>
              <a:gd name="connsiteY38" fmla="*/ 1234569 h 1267907"/>
              <a:gd name="connsiteX39" fmla="*/ 1845418 w 4099267"/>
              <a:gd name="connsiteY39" fmla="*/ 1239332 h 1267907"/>
              <a:gd name="connsiteX40" fmla="*/ 1893043 w 4099267"/>
              <a:gd name="connsiteY40" fmla="*/ 1253619 h 1267907"/>
              <a:gd name="connsiteX41" fmla="*/ 1907330 w 4099267"/>
              <a:gd name="connsiteY41" fmla="*/ 1258382 h 1267907"/>
              <a:gd name="connsiteX42" fmla="*/ 1921618 w 4099267"/>
              <a:gd name="connsiteY42" fmla="*/ 1267907 h 1267907"/>
              <a:gd name="connsiteX43" fmla="*/ 1974005 w 4099267"/>
              <a:gd name="connsiteY43" fmla="*/ 1258382 h 1267907"/>
              <a:gd name="connsiteX44" fmla="*/ 1988293 w 4099267"/>
              <a:gd name="connsiteY44" fmla="*/ 1248857 h 1267907"/>
              <a:gd name="connsiteX45" fmla="*/ 2002580 w 4099267"/>
              <a:gd name="connsiteY45" fmla="*/ 1244094 h 1267907"/>
              <a:gd name="connsiteX46" fmla="*/ 2031155 w 4099267"/>
              <a:gd name="connsiteY46" fmla="*/ 1225044 h 1267907"/>
              <a:gd name="connsiteX47" fmla="*/ 2078780 w 4099267"/>
              <a:gd name="connsiteY47" fmla="*/ 1215519 h 1267907"/>
              <a:gd name="connsiteX48" fmla="*/ 2135930 w 4099267"/>
              <a:gd name="connsiteY48" fmla="*/ 1220282 h 1267907"/>
              <a:gd name="connsiteX49" fmla="*/ 2221655 w 4099267"/>
              <a:gd name="connsiteY49" fmla="*/ 1225044 h 1267907"/>
              <a:gd name="connsiteX50" fmla="*/ 2245468 w 4099267"/>
              <a:gd name="connsiteY50" fmla="*/ 1229807 h 1267907"/>
              <a:gd name="connsiteX51" fmla="*/ 2278805 w 4099267"/>
              <a:gd name="connsiteY51" fmla="*/ 1234569 h 1267907"/>
              <a:gd name="connsiteX52" fmla="*/ 2359768 w 4099267"/>
              <a:gd name="connsiteY52" fmla="*/ 1234569 h 1267907"/>
              <a:gd name="connsiteX53" fmla="*/ 2421680 w 4099267"/>
              <a:gd name="connsiteY53" fmla="*/ 1239332 h 1267907"/>
              <a:gd name="connsiteX54" fmla="*/ 2559793 w 4099267"/>
              <a:gd name="connsiteY54" fmla="*/ 1239332 h 1267907"/>
              <a:gd name="connsiteX55" fmla="*/ 2602655 w 4099267"/>
              <a:gd name="connsiteY55" fmla="*/ 1225044 h 1267907"/>
              <a:gd name="connsiteX56" fmla="*/ 2616943 w 4099267"/>
              <a:gd name="connsiteY56" fmla="*/ 1220282 h 1267907"/>
              <a:gd name="connsiteX57" fmla="*/ 2631230 w 4099267"/>
              <a:gd name="connsiteY57" fmla="*/ 1215519 h 1267907"/>
              <a:gd name="connsiteX58" fmla="*/ 2974130 w 4099267"/>
              <a:gd name="connsiteY58" fmla="*/ 1225044 h 1267907"/>
              <a:gd name="connsiteX59" fmla="*/ 3069380 w 4099267"/>
              <a:gd name="connsiteY59" fmla="*/ 1220282 h 1267907"/>
              <a:gd name="connsiteX60" fmla="*/ 3226543 w 4099267"/>
              <a:gd name="connsiteY60" fmla="*/ 1225044 h 1267907"/>
              <a:gd name="connsiteX61" fmla="*/ 3240830 w 4099267"/>
              <a:gd name="connsiteY61" fmla="*/ 1229807 h 1267907"/>
              <a:gd name="connsiteX62" fmla="*/ 3283693 w 4099267"/>
              <a:gd name="connsiteY62" fmla="*/ 1239332 h 1267907"/>
              <a:gd name="connsiteX63" fmla="*/ 3297980 w 4099267"/>
              <a:gd name="connsiteY63" fmla="*/ 1244094 h 1267907"/>
              <a:gd name="connsiteX64" fmla="*/ 3388468 w 4099267"/>
              <a:gd name="connsiteY64" fmla="*/ 1248857 h 1267907"/>
              <a:gd name="connsiteX65" fmla="*/ 3421805 w 4099267"/>
              <a:gd name="connsiteY65" fmla="*/ 1244094 h 1267907"/>
              <a:gd name="connsiteX66" fmla="*/ 3450380 w 4099267"/>
              <a:gd name="connsiteY66" fmla="*/ 1234569 h 1267907"/>
              <a:gd name="connsiteX67" fmla="*/ 3493243 w 4099267"/>
              <a:gd name="connsiteY67" fmla="*/ 1220282 h 1267907"/>
              <a:gd name="connsiteX68" fmla="*/ 3531343 w 4099267"/>
              <a:gd name="connsiteY68" fmla="*/ 1215519 h 1267907"/>
              <a:gd name="connsiteX69" fmla="*/ 3688505 w 4099267"/>
              <a:gd name="connsiteY69" fmla="*/ 1220282 h 1267907"/>
              <a:gd name="connsiteX70" fmla="*/ 3717080 w 4099267"/>
              <a:gd name="connsiteY70" fmla="*/ 1229807 h 1267907"/>
              <a:gd name="connsiteX71" fmla="*/ 3740893 w 4099267"/>
              <a:gd name="connsiteY71" fmla="*/ 1234569 h 1267907"/>
              <a:gd name="connsiteX72" fmla="*/ 3807568 w 4099267"/>
              <a:gd name="connsiteY72" fmla="*/ 1220282 h 1267907"/>
              <a:gd name="connsiteX73" fmla="*/ 3926630 w 4099267"/>
              <a:gd name="connsiteY73" fmla="*/ 1215519 h 1267907"/>
              <a:gd name="connsiteX74" fmla="*/ 3955205 w 4099267"/>
              <a:gd name="connsiteY74" fmla="*/ 1201232 h 1267907"/>
              <a:gd name="connsiteX75" fmla="*/ 3979018 w 4099267"/>
              <a:gd name="connsiteY75" fmla="*/ 1182182 h 1267907"/>
              <a:gd name="connsiteX76" fmla="*/ 3993305 w 4099267"/>
              <a:gd name="connsiteY76" fmla="*/ 1172657 h 1267907"/>
              <a:gd name="connsiteX77" fmla="*/ 4007593 w 4099267"/>
              <a:gd name="connsiteY77" fmla="*/ 1167894 h 1267907"/>
              <a:gd name="connsiteX78" fmla="*/ 4012355 w 4099267"/>
              <a:gd name="connsiteY78" fmla="*/ 1115507 h 1267907"/>
              <a:gd name="connsiteX79" fmla="*/ 4017118 w 4099267"/>
              <a:gd name="connsiteY79" fmla="*/ 1101219 h 1267907"/>
              <a:gd name="connsiteX80" fmla="*/ 4031405 w 4099267"/>
              <a:gd name="connsiteY80" fmla="*/ 1091694 h 1267907"/>
              <a:gd name="connsiteX81" fmla="*/ 4045693 w 4099267"/>
              <a:gd name="connsiteY81" fmla="*/ 1086932 h 1267907"/>
              <a:gd name="connsiteX82" fmla="*/ 4079030 w 4099267"/>
              <a:gd name="connsiteY82" fmla="*/ 1039307 h 1267907"/>
              <a:gd name="connsiteX83" fmla="*/ 4074268 w 4099267"/>
              <a:gd name="connsiteY83" fmla="*/ 996444 h 1267907"/>
              <a:gd name="connsiteX84" fmla="*/ 4069505 w 4099267"/>
              <a:gd name="connsiteY84" fmla="*/ 982157 h 1267907"/>
              <a:gd name="connsiteX85" fmla="*/ 4064743 w 4099267"/>
              <a:gd name="connsiteY85" fmla="*/ 963107 h 1267907"/>
              <a:gd name="connsiteX86" fmla="*/ 4059980 w 4099267"/>
              <a:gd name="connsiteY86" fmla="*/ 925007 h 1267907"/>
              <a:gd name="connsiteX87" fmla="*/ 4074268 w 4099267"/>
              <a:gd name="connsiteY87" fmla="*/ 863094 h 1267907"/>
              <a:gd name="connsiteX88" fmla="*/ 4079030 w 4099267"/>
              <a:gd name="connsiteY88" fmla="*/ 848807 h 1267907"/>
              <a:gd name="connsiteX89" fmla="*/ 4064743 w 4099267"/>
              <a:gd name="connsiteY89" fmla="*/ 815469 h 1267907"/>
              <a:gd name="connsiteX90" fmla="*/ 4050455 w 4099267"/>
              <a:gd name="connsiteY90" fmla="*/ 786894 h 1267907"/>
              <a:gd name="connsiteX91" fmla="*/ 4059980 w 4099267"/>
              <a:gd name="connsiteY91" fmla="*/ 639257 h 1267907"/>
              <a:gd name="connsiteX92" fmla="*/ 4069505 w 4099267"/>
              <a:gd name="connsiteY92" fmla="*/ 544007 h 1267907"/>
              <a:gd name="connsiteX93" fmla="*/ 4064743 w 4099267"/>
              <a:gd name="connsiteY93" fmla="*/ 486857 h 1267907"/>
              <a:gd name="connsiteX94" fmla="*/ 4064743 w 4099267"/>
              <a:gd name="connsiteY94" fmla="*/ 410657 h 1267907"/>
              <a:gd name="connsiteX95" fmla="*/ 4074268 w 4099267"/>
              <a:gd name="connsiteY95" fmla="*/ 396369 h 1267907"/>
              <a:gd name="connsiteX96" fmla="*/ 4079030 w 4099267"/>
              <a:gd name="connsiteY96" fmla="*/ 382082 h 1267907"/>
              <a:gd name="connsiteX97" fmla="*/ 4069505 w 4099267"/>
              <a:gd name="connsiteY97" fmla="*/ 329694 h 1267907"/>
              <a:gd name="connsiteX98" fmla="*/ 4050455 w 4099267"/>
              <a:gd name="connsiteY98" fmla="*/ 301119 h 1267907"/>
              <a:gd name="connsiteX99" fmla="*/ 4059980 w 4099267"/>
              <a:gd name="connsiteY99" fmla="*/ 258257 h 1267907"/>
              <a:gd name="connsiteX100" fmla="*/ 4079030 w 4099267"/>
              <a:gd name="connsiteY100" fmla="*/ 229682 h 1267907"/>
              <a:gd name="connsiteX101" fmla="*/ 4083793 w 4099267"/>
              <a:gd name="connsiteY101" fmla="*/ 215394 h 1267907"/>
              <a:gd name="connsiteX102" fmla="*/ 4093318 w 4099267"/>
              <a:gd name="connsiteY102" fmla="*/ 201107 h 1267907"/>
              <a:gd name="connsiteX103" fmla="*/ 4093318 w 4099267"/>
              <a:gd name="connsiteY103" fmla="*/ 110619 h 1267907"/>
              <a:gd name="connsiteX104" fmla="*/ 4079030 w 4099267"/>
              <a:gd name="connsiteY104" fmla="*/ 82044 h 1267907"/>
              <a:gd name="connsiteX105" fmla="*/ 4059980 w 4099267"/>
              <a:gd name="connsiteY105" fmla="*/ 67757 h 1267907"/>
              <a:gd name="connsiteX106" fmla="*/ 4031405 w 4099267"/>
              <a:gd name="connsiteY106" fmla="*/ 48707 h 1267907"/>
              <a:gd name="connsiteX107" fmla="*/ 4017118 w 4099267"/>
              <a:gd name="connsiteY107" fmla="*/ 39182 h 1267907"/>
              <a:gd name="connsiteX108" fmla="*/ 3950443 w 4099267"/>
              <a:gd name="connsiteY108" fmla="*/ 24894 h 1267907"/>
              <a:gd name="connsiteX109" fmla="*/ 3774230 w 4099267"/>
              <a:gd name="connsiteY109" fmla="*/ 29657 h 1267907"/>
              <a:gd name="connsiteX110" fmla="*/ 3759943 w 4099267"/>
              <a:gd name="connsiteY110" fmla="*/ 34419 h 1267907"/>
              <a:gd name="connsiteX111" fmla="*/ 3721843 w 4099267"/>
              <a:gd name="connsiteY111" fmla="*/ 43944 h 1267907"/>
              <a:gd name="connsiteX112" fmla="*/ 3645643 w 4099267"/>
              <a:gd name="connsiteY112" fmla="*/ 39182 h 1267907"/>
              <a:gd name="connsiteX113" fmla="*/ 3602780 w 4099267"/>
              <a:gd name="connsiteY113" fmla="*/ 24894 h 1267907"/>
              <a:gd name="connsiteX114" fmla="*/ 3559918 w 4099267"/>
              <a:gd name="connsiteY114" fmla="*/ 10607 h 1267907"/>
              <a:gd name="connsiteX115" fmla="*/ 3526580 w 4099267"/>
              <a:gd name="connsiteY115" fmla="*/ 5844 h 1267907"/>
              <a:gd name="connsiteX116" fmla="*/ 3478955 w 4099267"/>
              <a:gd name="connsiteY116" fmla="*/ 5844 h 1267907"/>
              <a:gd name="connsiteX117" fmla="*/ 3464668 w 4099267"/>
              <a:gd name="connsiteY117" fmla="*/ 15369 h 1267907"/>
              <a:gd name="connsiteX118" fmla="*/ 3388468 w 4099267"/>
              <a:gd name="connsiteY118" fmla="*/ 34419 h 1267907"/>
              <a:gd name="connsiteX119" fmla="*/ 3131293 w 4099267"/>
              <a:gd name="connsiteY119" fmla="*/ 39182 h 1267907"/>
              <a:gd name="connsiteX120" fmla="*/ 3007468 w 4099267"/>
              <a:gd name="connsiteY120" fmla="*/ 29657 h 1267907"/>
              <a:gd name="connsiteX121" fmla="*/ 2978893 w 4099267"/>
              <a:gd name="connsiteY121" fmla="*/ 20132 h 1267907"/>
              <a:gd name="connsiteX122" fmla="*/ 2964605 w 4099267"/>
              <a:gd name="connsiteY122" fmla="*/ 15369 h 1267907"/>
              <a:gd name="connsiteX123" fmla="*/ 2916980 w 4099267"/>
              <a:gd name="connsiteY123" fmla="*/ 24894 h 1267907"/>
              <a:gd name="connsiteX124" fmla="*/ 2893168 w 4099267"/>
              <a:gd name="connsiteY124" fmla="*/ 29657 h 1267907"/>
              <a:gd name="connsiteX125" fmla="*/ 2697905 w 4099267"/>
              <a:gd name="connsiteY125" fmla="*/ 34419 h 1267907"/>
              <a:gd name="connsiteX126" fmla="*/ 2583605 w 4099267"/>
              <a:gd name="connsiteY126" fmla="*/ 29657 h 1267907"/>
              <a:gd name="connsiteX127" fmla="*/ 2569318 w 4099267"/>
              <a:gd name="connsiteY127" fmla="*/ 24894 h 1267907"/>
              <a:gd name="connsiteX128" fmla="*/ 2440730 w 4099267"/>
              <a:gd name="connsiteY128" fmla="*/ 34419 h 1267907"/>
              <a:gd name="connsiteX129" fmla="*/ 2350243 w 4099267"/>
              <a:gd name="connsiteY129" fmla="*/ 39182 h 1267907"/>
              <a:gd name="connsiteX130" fmla="*/ 2226418 w 4099267"/>
              <a:gd name="connsiteY130" fmla="*/ 48707 h 1267907"/>
              <a:gd name="connsiteX131" fmla="*/ 2112118 w 4099267"/>
              <a:gd name="connsiteY131" fmla="*/ 43944 h 1267907"/>
              <a:gd name="connsiteX132" fmla="*/ 1902568 w 4099267"/>
              <a:gd name="connsiteY132" fmla="*/ 39182 h 1267907"/>
              <a:gd name="connsiteX133" fmla="*/ 1840655 w 4099267"/>
              <a:gd name="connsiteY133" fmla="*/ 34419 h 1267907"/>
              <a:gd name="connsiteX134" fmla="*/ 1812080 w 4099267"/>
              <a:gd name="connsiteY134" fmla="*/ 24894 h 1267907"/>
              <a:gd name="connsiteX135" fmla="*/ 1797793 w 4099267"/>
              <a:gd name="connsiteY135" fmla="*/ 20132 h 1267907"/>
              <a:gd name="connsiteX136" fmla="*/ 1716830 w 4099267"/>
              <a:gd name="connsiteY136" fmla="*/ 15369 h 1267907"/>
              <a:gd name="connsiteX137" fmla="*/ 1664443 w 4099267"/>
              <a:gd name="connsiteY137" fmla="*/ 10607 h 1267907"/>
              <a:gd name="connsiteX138" fmla="*/ 1602530 w 4099267"/>
              <a:gd name="connsiteY138" fmla="*/ 15369 h 1267907"/>
              <a:gd name="connsiteX139" fmla="*/ 1578718 w 4099267"/>
              <a:gd name="connsiteY139" fmla="*/ 20132 h 1267907"/>
              <a:gd name="connsiteX140" fmla="*/ 1531093 w 4099267"/>
              <a:gd name="connsiteY140" fmla="*/ 24894 h 1267907"/>
              <a:gd name="connsiteX141" fmla="*/ 1502518 w 4099267"/>
              <a:gd name="connsiteY141" fmla="*/ 29657 h 1267907"/>
              <a:gd name="connsiteX142" fmla="*/ 1473943 w 4099267"/>
              <a:gd name="connsiteY142" fmla="*/ 39182 h 1267907"/>
              <a:gd name="connsiteX143" fmla="*/ 1278680 w 4099267"/>
              <a:gd name="connsiteY143" fmla="*/ 34419 h 1267907"/>
              <a:gd name="connsiteX144" fmla="*/ 1250105 w 4099267"/>
              <a:gd name="connsiteY144" fmla="*/ 29657 h 1267907"/>
              <a:gd name="connsiteX145" fmla="*/ 1054843 w 4099267"/>
              <a:gd name="connsiteY145" fmla="*/ 34419 h 1267907"/>
              <a:gd name="connsiteX146" fmla="*/ 1031030 w 4099267"/>
              <a:gd name="connsiteY146" fmla="*/ 39182 h 1267907"/>
              <a:gd name="connsiteX147" fmla="*/ 1016743 w 4099267"/>
              <a:gd name="connsiteY147" fmla="*/ 43944 h 1267907"/>
              <a:gd name="connsiteX148" fmla="*/ 797668 w 4099267"/>
              <a:gd name="connsiteY148" fmla="*/ 39182 h 1267907"/>
              <a:gd name="connsiteX149" fmla="*/ 740518 w 4099267"/>
              <a:gd name="connsiteY149" fmla="*/ 34419 h 1267907"/>
              <a:gd name="connsiteX150" fmla="*/ 716705 w 4099267"/>
              <a:gd name="connsiteY150" fmla="*/ 29657 h 1267907"/>
              <a:gd name="connsiteX151" fmla="*/ 659555 w 4099267"/>
              <a:gd name="connsiteY151" fmla="*/ 24894 h 1267907"/>
              <a:gd name="connsiteX152" fmla="*/ 611930 w 4099267"/>
              <a:gd name="connsiteY152" fmla="*/ 15369 h 1267907"/>
              <a:gd name="connsiteX153" fmla="*/ 526205 w 4099267"/>
              <a:gd name="connsiteY153" fmla="*/ 20132 h 1267907"/>
              <a:gd name="connsiteX154" fmla="*/ 454768 w 4099267"/>
              <a:gd name="connsiteY154" fmla="*/ 29657 h 1267907"/>
              <a:gd name="connsiteX155" fmla="*/ 440480 w 4099267"/>
              <a:gd name="connsiteY155" fmla="*/ 34419 h 1267907"/>
              <a:gd name="connsiteX156" fmla="*/ 307130 w 4099267"/>
              <a:gd name="connsiteY156" fmla="*/ 29657 h 1267907"/>
              <a:gd name="connsiteX157" fmla="*/ 259505 w 4099267"/>
              <a:gd name="connsiteY157" fmla="*/ 24894 h 1267907"/>
              <a:gd name="connsiteX158" fmla="*/ 211880 w 4099267"/>
              <a:gd name="connsiteY158" fmla="*/ 15369 h 1267907"/>
              <a:gd name="connsiteX159" fmla="*/ 111868 w 4099267"/>
              <a:gd name="connsiteY159" fmla="*/ 10607 h 1267907"/>
              <a:gd name="connsiteX160" fmla="*/ 73768 w 4099267"/>
              <a:gd name="connsiteY160" fmla="*/ 15369 h 1267907"/>
              <a:gd name="connsiteX161" fmla="*/ 59480 w 4099267"/>
              <a:gd name="connsiteY161" fmla="*/ 24894 h 1267907"/>
              <a:gd name="connsiteX162" fmla="*/ 30905 w 4099267"/>
              <a:gd name="connsiteY162" fmla="*/ 34419 h 1267907"/>
              <a:gd name="connsiteX163" fmla="*/ 2330 w 4099267"/>
              <a:gd name="connsiteY163" fmla="*/ 29657 h 1267907"/>
              <a:gd name="connsiteX164" fmla="*/ 7093 w 4099267"/>
              <a:gd name="connsiteY164" fmla="*/ 1205994 h 126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4099267" h="1267907">
                <a:moveTo>
                  <a:pt x="7093" y="1205994"/>
                </a:moveTo>
                <a:lnTo>
                  <a:pt x="49955" y="1215519"/>
                </a:lnTo>
                <a:cubicBezTo>
                  <a:pt x="55216" y="1217774"/>
                  <a:pt x="59123" y="1222484"/>
                  <a:pt x="64243" y="1225044"/>
                </a:cubicBezTo>
                <a:cubicBezTo>
                  <a:pt x="68733" y="1227289"/>
                  <a:pt x="73768" y="1228219"/>
                  <a:pt x="78530" y="1229807"/>
                </a:cubicBezTo>
                <a:cubicBezTo>
                  <a:pt x="116630" y="1228219"/>
                  <a:pt x="154886" y="1228839"/>
                  <a:pt x="192830" y="1225044"/>
                </a:cubicBezTo>
                <a:cubicBezTo>
                  <a:pt x="202820" y="1224045"/>
                  <a:pt x="211880" y="1218694"/>
                  <a:pt x="221405" y="1215519"/>
                </a:cubicBezTo>
                <a:lnTo>
                  <a:pt x="235693" y="1210757"/>
                </a:lnTo>
                <a:lnTo>
                  <a:pt x="249980" y="1205994"/>
                </a:lnTo>
                <a:cubicBezTo>
                  <a:pt x="256077" y="1207518"/>
                  <a:pt x="276490" y="1212105"/>
                  <a:pt x="283318" y="1215519"/>
                </a:cubicBezTo>
                <a:cubicBezTo>
                  <a:pt x="288437" y="1218079"/>
                  <a:pt x="292843" y="1221869"/>
                  <a:pt x="297605" y="1225044"/>
                </a:cubicBezTo>
                <a:cubicBezTo>
                  <a:pt x="392447" y="1221657"/>
                  <a:pt x="423149" y="1216201"/>
                  <a:pt x="507155" y="1225044"/>
                </a:cubicBezTo>
                <a:cubicBezTo>
                  <a:pt x="517024" y="1226083"/>
                  <a:pt x="532726" y="1236003"/>
                  <a:pt x="540493" y="1239332"/>
                </a:cubicBezTo>
                <a:cubicBezTo>
                  <a:pt x="545107" y="1241309"/>
                  <a:pt x="550018" y="1242507"/>
                  <a:pt x="554780" y="1244094"/>
                </a:cubicBezTo>
                <a:cubicBezTo>
                  <a:pt x="557955" y="1239332"/>
                  <a:pt x="558802" y="1231379"/>
                  <a:pt x="564305" y="1229807"/>
                </a:cubicBezTo>
                <a:cubicBezTo>
                  <a:pt x="570497" y="1228038"/>
                  <a:pt x="594419" y="1236670"/>
                  <a:pt x="602405" y="1239332"/>
                </a:cubicBezTo>
                <a:cubicBezTo>
                  <a:pt x="607168" y="1244094"/>
                  <a:pt x="611089" y="1249883"/>
                  <a:pt x="616693" y="1253619"/>
                </a:cubicBezTo>
                <a:cubicBezTo>
                  <a:pt x="620870" y="1256404"/>
                  <a:pt x="626490" y="1256137"/>
                  <a:pt x="630980" y="1258382"/>
                </a:cubicBezTo>
                <a:cubicBezTo>
                  <a:pt x="636100" y="1260942"/>
                  <a:pt x="640505" y="1264732"/>
                  <a:pt x="645268" y="1267907"/>
                </a:cubicBezTo>
                <a:cubicBezTo>
                  <a:pt x="665905" y="1266319"/>
                  <a:pt x="686642" y="1265711"/>
                  <a:pt x="707180" y="1263144"/>
                </a:cubicBezTo>
                <a:cubicBezTo>
                  <a:pt x="712161" y="1262521"/>
                  <a:pt x="716641" y="1259761"/>
                  <a:pt x="721468" y="1258382"/>
                </a:cubicBezTo>
                <a:cubicBezTo>
                  <a:pt x="727762" y="1256584"/>
                  <a:pt x="734224" y="1255417"/>
                  <a:pt x="740518" y="1253619"/>
                </a:cubicBezTo>
                <a:cubicBezTo>
                  <a:pt x="745345" y="1252240"/>
                  <a:pt x="749816" y="1249411"/>
                  <a:pt x="754805" y="1248857"/>
                </a:cubicBezTo>
                <a:cubicBezTo>
                  <a:pt x="778525" y="1246221"/>
                  <a:pt x="802467" y="1246161"/>
                  <a:pt x="826243" y="1244094"/>
                </a:cubicBezTo>
                <a:cubicBezTo>
                  <a:pt x="838994" y="1242985"/>
                  <a:pt x="851643" y="1240919"/>
                  <a:pt x="864343" y="1239332"/>
                </a:cubicBezTo>
                <a:lnTo>
                  <a:pt x="892918" y="1229807"/>
                </a:lnTo>
                <a:lnTo>
                  <a:pt x="907205" y="1225044"/>
                </a:lnTo>
                <a:cubicBezTo>
                  <a:pt x="962299" y="1226944"/>
                  <a:pt x="1016157" y="1221326"/>
                  <a:pt x="1069130" y="1234569"/>
                </a:cubicBezTo>
                <a:cubicBezTo>
                  <a:pt x="1074000" y="1235787"/>
                  <a:pt x="1078928" y="1237087"/>
                  <a:pt x="1083418" y="1239332"/>
                </a:cubicBezTo>
                <a:cubicBezTo>
                  <a:pt x="1088537" y="1241892"/>
                  <a:pt x="1092943" y="1245682"/>
                  <a:pt x="1097705" y="1248857"/>
                </a:cubicBezTo>
                <a:cubicBezTo>
                  <a:pt x="1132630" y="1247269"/>
                  <a:pt x="1167718" y="1247819"/>
                  <a:pt x="1202480" y="1244094"/>
                </a:cubicBezTo>
                <a:cubicBezTo>
                  <a:pt x="1261010" y="1237823"/>
                  <a:pt x="1208719" y="1237251"/>
                  <a:pt x="1245343" y="1225044"/>
                </a:cubicBezTo>
                <a:cubicBezTo>
                  <a:pt x="1254504" y="1221991"/>
                  <a:pt x="1264393" y="1221869"/>
                  <a:pt x="1273918" y="1220282"/>
                </a:cubicBezTo>
                <a:cubicBezTo>
                  <a:pt x="1345355" y="1221869"/>
                  <a:pt x="1416898" y="1220848"/>
                  <a:pt x="1488230" y="1225044"/>
                </a:cubicBezTo>
                <a:cubicBezTo>
                  <a:pt x="1488234" y="1225044"/>
                  <a:pt x="1523948" y="1236950"/>
                  <a:pt x="1531093" y="1239332"/>
                </a:cubicBezTo>
                <a:lnTo>
                  <a:pt x="1545380" y="1244094"/>
                </a:lnTo>
                <a:cubicBezTo>
                  <a:pt x="1556493" y="1242507"/>
                  <a:pt x="1567711" y="1241533"/>
                  <a:pt x="1578718" y="1239332"/>
                </a:cubicBezTo>
                <a:cubicBezTo>
                  <a:pt x="1583641" y="1238347"/>
                  <a:pt x="1588135" y="1235787"/>
                  <a:pt x="1593005" y="1234569"/>
                </a:cubicBezTo>
                <a:cubicBezTo>
                  <a:pt x="1600858" y="1232606"/>
                  <a:pt x="1608880" y="1231394"/>
                  <a:pt x="1616818" y="1229807"/>
                </a:cubicBezTo>
                <a:lnTo>
                  <a:pt x="1788268" y="1234569"/>
                </a:lnTo>
                <a:cubicBezTo>
                  <a:pt x="1807367" y="1235365"/>
                  <a:pt x="1826450" y="1236961"/>
                  <a:pt x="1845418" y="1239332"/>
                </a:cubicBezTo>
                <a:cubicBezTo>
                  <a:pt x="1856937" y="1240772"/>
                  <a:pt x="1884751" y="1250855"/>
                  <a:pt x="1893043" y="1253619"/>
                </a:cubicBezTo>
                <a:cubicBezTo>
                  <a:pt x="1897805" y="1255207"/>
                  <a:pt x="1903153" y="1255597"/>
                  <a:pt x="1907330" y="1258382"/>
                </a:cubicBezTo>
                <a:lnTo>
                  <a:pt x="1921618" y="1267907"/>
                </a:lnTo>
                <a:cubicBezTo>
                  <a:pt x="1924821" y="1267373"/>
                  <a:pt x="1968685" y="1260377"/>
                  <a:pt x="1974005" y="1258382"/>
                </a:cubicBezTo>
                <a:cubicBezTo>
                  <a:pt x="1979365" y="1256372"/>
                  <a:pt x="1983173" y="1251417"/>
                  <a:pt x="1988293" y="1248857"/>
                </a:cubicBezTo>
                <a:cubicBezTo>
                  <a:pt x="1992783" y="1246612"/>
                  <a:pt x="1998192" y="1246532"/>
                  <a:pt x="2002580" y="1244094"/>
                </a:cubicBezTo>
                <a:cubicBezTo>
                  <a:pt x="2012587" y="1238534"/>
                  <a:pt x="2020295" y="1228664"/>
                  <a:pt x="2031155" y="1225044"/>
                </a:cubicBezTo>
                <a:cubicBezTo>
                  <a:pt x="2056092" y="1216733"/>
                  <a:pt x="2040473" y="1220992"/>
                  <a:pt x="2078780" y="1215519"/>
                </a:cubicBezTo>
                <a:lnTo>
                  <a:pt x="2135930" y="1220282"/>
                </a:lnTo>
                <a:cubicBezTo>
                  <a:pt x="2164486" y="1222186"/>
                  <a:pt x="2193144" y="1222565"/>
                  <a:pt x="2221655" y="1225044"/>
                </a:cubicBezTo>
                <a:cubicBezTo>
                  <a:pt x="2229719" y="1225745"/>
                  <a:pt x="2237483" y="1228476"/>
                  <a:pt x="2245468" y="1229807"/>
                </a:cubicBezTo>
                <a:cubicBezTo>
                  <a:pt x="2256540" y="1231652"/>
                  <a:pt x="2267693" y="1232982"/>
                  <a:pt x="2278805" y="1234569"/>
                </a:cubicBezTo>
                <a:cubicBezTo>
                  <a:pt x="2317692" y="1247532"/>
                  <a:pt x="2272724" y="1234569"/>
                  <a:pt x="2359768" y="1234569"/>
                </a:cubicBezTo>
                <a:cubicBezTo>
                  <a:pt x="2380466" y="1234569"/>
                  <a:pt x="2401043" y="1237744"/>
                  <a:pt x="2421680" y="1239332"/>
                </a:cubicBezTo>
                <a:cubicBezTo>
                  <a:pt x="2475875" y="1252879"/>
                  <a:pt x="2454756" y="1249497"/>
                  <a:pt x="2559793" y="1239332"/>
                </a:cubicBezTo>
                <a:cubicBezTo>
                  <a:pt x="2559802" y="1239331"/>
                  <a:pt x="2595507" y="1227427"/>
                  <a:pt x="2602655" y="1225044"/>
                </a:cubicBezTo>
                <a:lnTo>
                  <a:pt x="2616943" y="1220282"/>
                </a:lnTo>
                <a:lnTo>
                  <a:pt x="2631230" y="1215519"/>
                </a:lnTo>
                <a:lnTo>
                  <a:pt x="2974130" y="1225044"/>
                </a:lnTo>
                <a:cubicBezTo>
                  <a:pt x="3005920" y="1225044"/>
                  <a:pt x="3037630" y="1221869"/>
                  <a:pt x="3069380" y="1220282"/>
                </a:cubicBezTo>
                <a:cubicBezTo>
                  <a:pt x="3121768" y="1221869"/>
                  <a:pt x="3174212" y="1222137"/>
                  <a:pt x="3226543" y="1225044"/>
                </a:cubicBezTo>
                <a:cubicBezTo>
                  <a:pt x="3231555" y="1225322"/>
                  <a:pt x="3236003" y="1228428"/>
                  <a:pt x="3240830" y="1229807"/>
                </a:cubicBezTo>
                <a:cubicBezTo>
                  <a:pt x="3275017" y="1239575"/>
                  <a:pt x="3244454" y="1229522"/>
                  <a:pt x="3283693" y="1239332"/>
                </a:cubicBezTo>
                <a:cubicBezTo>
                  <a:pt x="3288563" y="1240550"/>
                  <a:pt x="3292981" y="1243640"/>
                  <a:pt x="3297980" y="1244094"/>
                </a:cubicBezTo>
                <a:cubicBezTo>
                  <a:pt x="3328060" y="1246829"/>
                  <a:pt x="3358305" y="1247269"/>
                  <a:pt x="3388468" y="1248857"/>
                </a:cubicBezTo>
                <a:cubicBezTo>
                  <a:pt x="3399580" y="1247269"/>
                  <a:pt x="3410867" y="1246618"/>
                  <a:pt x="3421805" y="1244094"/>
                </a:cubicBezTo>
                <a:cubicBezTo>
                  <a:pt x="3431588" y="1241836"/>
                  <a:pt x="3440855" y="1237744"/>
                  <a:pt x="3450380" y="1234569"/>
                </a:cubicBezTo>
                <a:lnTo>
                  <a:pt x="3493243" y="1220282"/>
                </a:lnTo>
                <a:cubicBezTo>
                  <a:pt x="3505385" y="1216235"/>
                  <a:pt x="3518643" y="1217107"/>
                  <a:pt x="3531343" y="1215519"/>
                </a:cubicBezTo>
                <a:cubicBezTo>
                  <a:pt x="3583730" y="1217107"/>
                  <a:pt x="3636248" y="1216262"/>
                  <a:pt x="3688505" y="1220282"/>
                </a:cubicBezTo>
                <a:cubicBezTo>
                  <a:pt x="3698516" y="1221052"/>
                  <a:pt x="3707555" y="1226632"/>
                  <a:pt x="3717080" y="1229807"/>
                </a:cubicBezTo>
                <a:cubicBezTo>
                  <a:pt x="3724759" y="1232367"/>
                  <a:pt x="3732955" y="1232982"/>
                  <a:pt x="3740893" y="1234569"/>
                </a:cubicBezTo>
                <a:cubicBezTo>
                  <a:pt x="3788956" y="1228562"/>
                  <a:pt x="3766851" y="1233854"/>
                  <a:pt x="3807568" y="1220282"/>
                </a:cubicBezTo>
                <a:cubicBezTo>
                  <a:pt x="3845249" y="1207722"/>
                  <a:pt x="3886943" y="1217107"/>
                  <a:pt x="3926630" y="1215519"/>
                </a:cubicBezTo>
                <a:cubicBezTo>
                  <a:pt x="3938251" y="1211646"/>
                  <a:pt x="3945972" y="1210465"/>
                  <a:pt x="3955205" y="1201232"/>
                </a:cubicBezTo>
                <a:cubicBezTo>
                  <a:pt x="3976746" y="1179690"/>
                  <a:pt x="3951203" y="1191452"/>
                  <a:pt x="3979018" y="1182182"/>
                </a:cubicBezTo>
                <a:cubicBezTo>
                  <a:pt x="3983780" y="1179007"/>
                  <a:pt x="3988186" y="1175217"/>
                  <a:pt x="3993305" y="1172657"/>
                </a:cubicBezTo>
                <a:cubicBezTo>
                  <a:pt x="3997795" y="1170412"/>
                  <a:pt x="4006005" y="1172657"/>
                  <a:pt x="4007593" y="1167894"/>
                </a:cubicBezTo>
                <a:cubicBezTo>
                  <a:pt x="4013138" y="1151259"/>
                  <a:pt x="4009875" y="1132865"/>
                  <a:pt x="4012355" y="1115507"/>
                </a:cubicBezTo>
                <a:cubicBezTo>
                  <a:pt x="4013065" y="1110537"/>
                  <a:pt x="4013982" y="1105139"/>
                  <a:pt x="4017118" y="1101219"/>
                </a:cubicBezTo>
                <a:cubicBezTo>
                  <a:pt x="4020694" y="1096750"/>
                  <a:pt x="4026286" y="1094254"/>
                  <a:pt x="4031405" y="1091694"/>
                </a:cubicBezTo>
                <a:cubicBezTo>
                  <a:pt x="4035895" y="1089449"/>
                  <a:pt x="4040930" y="1088519"/>
                  <a:pt x="4045693" y="1086932"/>
                </a:cubicBezTo>
                <a:cubicBezTo>
                  <a:pt x="4082303" y="1062526"/>
                  <a:pt x="4072386" y="1079174"/>
                  <a:pt x="4079030" y="1039307"/>
                </a:cubicBezTo>
                <a:cubicBezTo>
                  <a:pt x="4077443" y="1025019"/>
                  <a:pt x="4076631" y="1010624"/>
                  <a:pt x="4074268" y="996444"/>
                </a:cubicBezTo>
                <a:cubicBezTo>
                  <a:pt x="4073443" y="991492"/>
                  <a:pt x="4070884" y="986984"/>
                  <a:pt x="4069505" y="982157"/>
                </a:cubicBezTo>
                <a:cubicBezTo>
                  <a:pt x="4067707" y="975863"/>
                  <a:pt x="4065819" y="969563"/>
                  <a:pt x="4064743" y="963107"/>
                </a:cubicBezTo>
                <a:cubicBezTo>
                  <a:pt x="4062639" y="950482"/>
                  <a:pt x="4061568" y="937707"/>
                  <a:pt x="4059980" y="925007"/>
                </a:cubicBezTo>
                <a:cubicBezTo>
                  <a:pt x="4066163" y="881728"/>
                  <a:pt x="4061193" y="902320"/>
                  <a:pt x="4074268" y="863094"/>
                </a:cubicBezTo>
                <a:lnTo>
                  <a:pt x="4079030" y="848807"/>
                </a:lnTo>
                <a:cubicBezTo>
                  <a:pt x="4069121" y="809166"/>
                  <a:pt x="4081186" y="848354"/>
                  <a:pt x="4064743" y="815469"/>
                </a:cubicBezTo>
                <a:cubicBezTo>
                  <a:pt x="4045024" y="776033"/>
                  <a:pt x="4077753" y="827843"/>
                  <a:pt x="4050455" y="786894"/>
                </a:cubicBezTo>
                <a:cubicBezTo>
                  <a:pt x="4053630" y="737682"/>
                  <a:pt x="4053005" y="688076"/>
                  <a:pt x="4059980" y="639257"/>
                </a:cubicBezTo>
                <a:cubicBezTo>
                  <a:pt x="4067670" y="585429"/>
                  <a:pt x="4063882" y="617111"/>
                  <a:pt x="4069505" y="544007"/>
                </a:cubicBezTo>
                <a:cubicBezTo>
                  <a:pt x="4067918" y="524957"/>
                  <a:pt x="4066977" y="505842"/>
                  <a:pt x="4064743" y="486857"/>
                </a:cubicBezTo>
                <a:cubicBezTo>
                  <a:pt x="4059942" y="446047"/>
                  <a:pt x="4051880" y="470680"/>
                  <a:pt x="4064743" y="410657"/>
                </a:cubicBezTo>
                <a:cubicBezTo>
                  <a:pt x="4065942" y="405060"/>
                  <a:pt x="4071093" y="401132"/>
                  <a:pt x="4074268" y="396369"/>
                </a:cubicBezTo>
                <a:cubicBezTo>
                  <a:pt x="4075855" y="391607"/>
                  <a:pt x="4079030" y="387102"/>
                  <a:pt x="4079030" y="382082"/>
                </a:cubicBezTo>
                <a:cubicBezTo>
                  <a:pt x="4079030" y="375642"/>
                  <a:pt x="4076203" y="341751"/>
                  <a:pt x="4069505" y="329694"/>
                </a:cubicBezTo>
                <a:cubicBezTo>
                  <a:pt x="4063946" y="319687"/>
                  <a:pt x="4050455" y="301119"/>
                  <a:pt x="4050455" y="301119"/>
                </a:cubicBezTo>
                <a:cubicBezTo>
                  <a:pt x="4051747" y="293370"/>
                  <a:pt x="4054398" y="268304"/>
                  <a:pt x="4059980" y="258257"/>
                </a:cubicBezTo>
                <a:cubicBezTo>
                  <a:pt x="4065539" y="248250"/>
                  <a:pt x="4072680" y="239207"/>
                  <a:pt x="4079030" y="229682"/>
                </a:cubicBezTo>
                <a:cubicBezTo>
                  <a:pt x="4081815" y="225505"/>
                  <a:pt x="4081548" y="219884"/>
                  <a:pt x="4083793" y="215394"/>
                </a:cubicBezTo>
                <a:cubicBezTo>
                  <a:pt x="4086353" y="210275"/>
                  <a:pt x="4090143" y="205869"/>
                  <a:pt x="4093318" y="201107"/>
                </a:cubicBezTo>
                <a:cubicBezTo>
                  <a:pt x="4101659" y="159397"/>
                  <a:pt x="4100832" y="174489"/>
                  <a:pt x="4093318" y="110619"/>
                </a:cubicBezTo>
                <a:cubicBezTo>
                  <a:pt x="4092285" y="101841"/>
                  <a:pt x="4085022" y="88036"/>
                  <a:pt x="4079030" y="82044"/>
                </a:cubicBezTo>
                <a:cubicBezTo>
                  <a:pt x="4073417" y="76431"/>
                  <a:pt x="4066330" y="72519"/>
                  <a:pt x="4059980" y="67757"/>
                </a:cubicBezTo>
                <a:cubicBezTo>
                  <a:pt x="4043238" y="42644"/>
                  <a:pt x="4060109" y="61008"/>
                  <a:pt x="4031405" y="48707"/>
                </a:cubicBezTo>
                <a:cubicBezTo>
                  <a:pt x="4026144" y="46452"/>
                  <a:pt x="4022348" y="41507"/>
                  <a:pt x="4017118" y="39182"/>
                </a:cubicBezTo>
                <a:cubicBezTo>
                  <a:pt x="3990564" y="27380"/>
                  <a:pt x="3980451" y="28645"/>
                  <a:pt x="3950443" y="24894"/>
                </a:cubicBezTo>
                <a:cubicBezTo>
                  <a:pt x="3891705" y="26482"/>
                  <a:pt x="3832916" y="26723"/>
                  <a:pt x="3774230" y="29657"/>
                </a:cubicBezTo>
                <a:cubicBezTo>
                  <a:pt x="3769216" y="29908"/>
                  <a:pt x="3764813" y="33201"/>
                  <a:pt x="3759943" y="34419"/>
                </a:cubicBezTo>
                <a:lnTo>
                  <a:pt x="3721843" y="43944"/>
                </a:lnTo>
                <a:cubicBezTo>
                  <a:pt x="3696443" y="42357"/>
                  <a:pt x="3670859" y="42620"/>
                  <a:pt x="3645643" y="39182"/>
                </a:cubicBezTo>
                <a:cubicBezTo>
                  <a:pt x="3645637" y="39181"/>
                  <a:pt x="3609926" y="27276"/>
                  <a:pt x="3602780" y="24894"/>
                </a:cubicBezTo>
                <a:lnTo>
                  <a:pt x="3559918" y="10607"/>
                </a:lnTo>
                <a:cubicBezTo>
                  <a:pt x="3549268" y="7057"/>
                  <a:pt x="3537693" y="7432"/>
                  <a:pt x="3526580" y="5844"/>
                </a:cubicBezTo>
                <a:cubicBezTo>
                  <a:pt x="3505894" y="-1051"/>
                  <a:pt x="3507757" y="-2796"/>
                  <a:pt x="3478955" y="5844"/>
                </a:cubicBezTo>
                <a:cubicBezTo>
                  <a:pt x="3473473" y="7489"/>
                  <a:pt x="3469898" y="13044"/>
                  <a:pt x="3464668" y="15369"/>
                </a:cubicBezTo>
                <a:cubicBezTo>
                  <a:pt x="3447382" y="23052"/>
                  <a:pt x="3402970" y="34150"/>
                  <a:pt x="3388468" y="34419"/>
                </a:cubicBezTo>
                <a:lnTo>
                  <a:pt x="3131293" y="39182"/>
                </a:lnTo>
                <a:cubicBezTo>
                  <a:pt x="3090018" y="36007"/>
                  <a:pt x="3048545" y="34792"/>
                  <a:pt x="3007468" y="29657"/>
                </a:cubicBezTo>
                <a:cubicBezTo>
                  <a:pt x="2997505" y="28412"/>
                  <a:pt x="2988418" y="23307"/>
                  <a:pt x="2978893" y="20132"/>
                </a:cubicBezTo>
                <a:lnTo>
                  <a:pt x="2964605" y="15369"/>
                </a:lnTo>
                <a:cubicBezTo>
                  <a:pt x="2930905" y="23795"/>
                  <a:pt x="2959803" y="17108"/>
                  <a:pt x="2916980" y="24894"/>
                </a:cubicBezTo>
                <a:cubicBezTo>
                  <a:pt x="2909016" y="26342"/>
                  <a:pt x="2901255" y="29305"/>
                  <a:pt x="2893168" y="29657"/>
                </a:cubicBezTo>
                <a:cubicBezTo>
                  <a:pt x="2828122" y="32485"/>
                  <a:pt x="2762993" y="32832"/>
                  <a:pt x="2697905" y="34419"/>
                </a:cubicBezTo>
                <a:cubicBezTo>
                  <a:pt x="2659805" y="32832"/>
                  <a:pt x="2621634" y="32474"/>
                  <a:pt x="2583605" y="29657"/>
                </a:cubicBezTo>
                <a:cubicBezTo>
                  <a:pt x="2578599" y="29286"/>
                  <a:pt x="2574338" y="24894"/>
                  <a:pt x="2569318" y="24894"/>
                </a:cubicBezTo>
                <a:cubicBezTo>
                  <a:pt x="2498270" y="24894"/>
                  <a:pt x="2500005" y="30331"/>
                  <a:pt x="2440730" y="34419"/>
                </a:cubicBezTo>
                <a:cubicBezTo>
                  <a:pt x="2410597" y="36497"/>
                  <a:pt x="2380405" y="37594"/>
                  <a:pt x="2350243" y="39182"/>
                </a:cubicBezTo>
                <a:cubicBezTo>
                  <a:pt x="2303328" y="45046"/>
                  <a:pt x="2281133" y="48707"/>
                  <a:pt x="2226418" y="48707"/>
                </a:cubicBezTo>
                <a:cubicBezTo>
                  <a:pt x="2188285" y="48707"/>
                  <a:pt x="2150218" y="45532"/>
                  <a:pt x="2112118" y="43944"/>
                </a:cubicBezTo>
                <a:cubicBezTo>
                  <a:pt x="2026294" y="15336"/>
                  <a:pt x="2093580" y="34155"/>
                  <a:pt x="1902568" y="39182"/>
                </a:cubicBezTo>
                <a:cubicBezTo>
                  <a:pt x="1881930" y="37594"/>
                  <a:pt x="1861100" y="37647"/>
                  <a:pt x="1840655" y="34419"/>
                </a:cubicBezTo>
                <a:cubicBezTo>
                  <a:pt x="1830738" y="32853"/>
                  <a:pt x="1821605" y="28069"/>
                  <a:pt x="1812080" y="24894"/>
                </a:cubicBezTo>
                <a:lnTo>
                  <a:pt x="1797793" y="20132"/>
                </a:lnTo>
                <a:cubicBezTo>
                  <a:pt x="1772146" y="11584"/>
                  <a:pt x="1743796" y="17295"/>
                  <a:pt x="1716830" y="15369"/>
                </a:cubicBezTo>
                <a:cubicBezTo>
                  <a:pt x="1699340" y="14120"/>
                  <a:pt x="1681905" y="12194"/>
                  <a:pt x="1664443" y="10607"/>
                </a:cubicBezTo>
                <a:cubicBezTo>
                  <a:pt x="1643805" y="12194"/>
                  <a:pt x="1623102" y="13083"/>
                  <a:pt x="1602530" y="15369"/>
                </a:cubicBezTo>
                <a:cubicBezTo>
                  <a:pt x="1594485" y="16263"/>
                  <a:pt x="1586742" y="19062"/>
                  <a:pt x="1578718" y="20132"/>
                </a:cubicBezTo>
                <a:cubicBezTo>
                  <a:pt x="1562904" y="22241"/>
                  <a:pt x="1546924" y="22915"/>
                  <a:pt x="1531093" y="24894"/>
                </a:cubicBezTo>
                <a:cubicBezTo>
                  <a:pt x="1521511" y="26092"/>
                  <a:pt x="1511886" y="27315"/>
                  <a:pt x="1502518" y="29657"/>
                </a:cubicBezTo>
                <a:cubicBezTo>
                  <a:pt x="1492778" y="32092"/>
                  <a:pt x="1473943" y="39182"/>
                  <a:pt x="1473943" y="39182"/>
                </a:cubicBezTo>
                <a:lnTo>
                  <a:pt x="1278680" y="34419"/>
                </a:lnTo>
                <a:cubicBezTo>
                  <a:pt x="1269032" y="34008"/>
                  <a:pt x="1259761" y="29657"/>
                  <a:pt x="1250105" y="29657"/>
                </a:cubicBezTo>
                <a:cubicBezTo>
                  <a:pt x="1184998" y="29657"/>
                  <a:pt x="1119930" y="32832"/>
                  <a:pt x="1054843" y="34419"/>
                </a:cubicBezTo>
                <a:cubicBezTo>
                  <a:pt x="1046905" y="36007"/>
                  <a:pt x="1038883" y="37219"/>
                  <a:pt x="1031030" y="39182"/>
                </a:cubicBezTo>
                <a:cubicBezTo>
                  <a:pt x="1026160" y="40400"/>
                  <a:pt x="1021763" y="43944"/>
                  <a:pt x="1016743" y="43944"/>
                </a:cubicBezTo>
                <a:cubicBezTo>
                  <a:pt x="943701" y="43944"/>
                  <a:pt x="870693" y="40769"/>
                  <a:pt x="797668" y="39182"/>
                </a:cubicBezTo>
                <a:cubicBezTo>
                  <a:pt x="778618" y="37594"/>
                  <a:pt x="759503" y="36653"/>
                  <a:pt x="740518" y="34419"/>
                </a:cubicBezTo>
                <a:cubicBezTo>
                  <a:pt x="732479" y="33473"/>
                  <a:pt x="724744" y="30603"/>
                  <a:pt x="716705" y="29657"/>
                </a:cubicBezTo>
                <a:cubicBezTo>
                  <a:pt x="697720" y="27423"/>
                  <a:pt x="678554" y="27005"/>
                  <a:pt x="659555" y="24894"/>
                </a:cubicBezTo>
                <a:cubicBezTo>
                  <a:pt x="638529" y="22558"/>
                  <a:pt x="630854" y="20101"/>
                  <a:pt x="611930" y="15369"/>
                </a:cubicBezTo>
                <a:lnTo>
                  <a:pt x="526205" y="20132"/>
                </a:lnTo>
                <a:cubicBezTo>
                  <a:pt x="501195" y="21918"/>
                  <a:pt x="478664" y="23683"/>
                  <a:pt x="454768" y="29657"/>
                </a:cubicBezTo>
                <a:cubicBezTo>
                  <a:pt x="449898" y="30875"/>
                  <a:pt x="445243" y="32832"/>
                  <a:pt x="440480" y="34419"/>
                </a:cubicBezTo>
                <a:lnTo>
                  <a:pt x="307130" y="29657"/>
                </a:lnTo>
                <a:cubicBezTo>
                  <a:pt x="291198" y="28818"/>
                  <a:pt x="275283" y="27261"/>
                  <a:pt x="259505" y="24894"/>
                </a:cubicBezTo>
                <a:cubicBezTo>
                  <a:pt x="243495" y="22492"/>
                  <a:pt x="228051" y="16139"/>
                  <a:pt x="211880" y="15369"/>
                </a:cubicBezTo>
                <a:lnTo>
                  <a:pt x="111868" y="10607"/>
                </a:lnTo>
                <a:cubicBezTo>
                  <a:pt x="99168" y="12194"/>
                  <a:pt x="86116" y="12002"/>
                  <a:pt x="73768" y="15369"/>
                </a:cubicBezTo>
                <a:cubicBezTo>
                  <a:pt x="68246" y="16875"/>
                  <a:pt x="64711" y="22569"/>
                  <a:pt x="59480" y="24894"/>
                </a:cubicBezTo>
                <a:cubicBezTo>
                  <a:pt x="50305" y="28972"/>
                  <a:pt x="40430" y="33625"/>
                  <a:pt x="30905" y="34419"/>
                </a:cubicBezTo>
                <a:cubicBezTo>
                  <a:pt x="21380" y="35213"/>
                  <a:pt x="11855" y="31244"/>
                  <a:pt x="2330" y="29657"/>
                </a:cubicBezTo>
                <a:cubicBezTo>
                  <a:pt x="-1639" y="224919"/>
                  <a:pt x="-844" y="1008350"/>
                  <a:pt x="7093" y="120599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IN" sz="1600" b="1" dirty="0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622426" y="3087721"/>
            <a:ext cx="3793114" cy="1060704"/>
          </a:xfrm>
          <a:custGeom>
            <a:avLst/>
            <a:gdLst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9050 w 4120749"/>
              <a:gd name="connsiteY166" fmla="*/ 120143 h 1267906"/>
              <a:gd name="connsiteX167" fmla="*/ 14287 w 4120749"/>
              <a:gd name="connsiteY167" fmla="*/ 377318 h 1267906"/>
              <a:gd name="connsiteX168" fmla="*/ 4762 w 4120749"/>
              <a:gd name="connsiteY168" fmla="*/ 424943 h 1267906"/>
              <a:gd name="connsiteX169" fmla="*/ 0 w 4120749"/>
              <a:gd name="connsiteY169" fmla="*/ 482093 h 1267906"/>
              <a:gd name="connsiteX170" fmla="*/ 9525 w 4120749"/>
              <a:gd name="connsiteY170" fmla="*/ 624968 h 1267906"/>
              <a:gd name="connsiteX171" fmla="*/ 14287 w 4120749"/>
              <a:gd name="connsiteY171" fmla="*/ 763081 h 1267906"/>
              <a:gd name="connsiteX172" fmla="*/ 19050 w 4120749"/>
              <a:gd name="connsiteY172" fmla="*/ 805943 h 1267906"/>
              <a:gd name="connsiteX173" fmla="*/ 23812 w 4120749"/>
              <a:gd name="connsiteY173" fmla="*/ 1139318 h 1267906"/>
              <a:gd name="connsiteX174" fmla="*/ 33337 w 4120749"/>
              <a:gd name="connsiteY174" fmla="*/ 1172656 h 1267906"/>
              <a:gd name="connsiteX175" fmla="*/ 28575 w 4120749"/>
              <a:gd name="connsiteY175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4287 w 4120749"/>
              <a:gd name="connsiteY166" fmla="*/ 377318 h 1267906"/>
              <a:gd name="connsiteX167" fmla="*/ 4762 w 4120749"/>
              <a:gd name="connsiteY167" fmla="*/ 424943 h 1267906"/>
              <a:gd name="connsiteX168" fmla="*/ 0 w 4120749"/>
              <a:gd name="connsiteY168" fmla="*/ 482093 h 1267906"/>
              <a:gd name="connsiteX169" fmla="*/ 9525 w 4120749"/>
              <a:gd name="connsiteY169" fmla="*/ 624968 h 1267906"/>
              <a:gd name="connsiteX170" fmla="*/ 14287 w 4120749"/>
              <a:gd name="connsiteY170" fmla="*/ 763081 h 1267906"/>
              <a:gd name="connsiteX171" fmla="*/ 19050 w 4120749"/>
              <a:gd name="connsiteY171" fmla="*/ 805943 h 1267906"/>
              <a:gd name="connsiteX172" fmla="*/ 23812 w 4120749"/>
              <a:gd name="connsiteY172" fmla="*/ 1139318 h 1267906"/>
              <a:gd name="connsiteX173" fmla="*/ 33337 w 4120749"/>
              <a:gd name="connsiteY173" fmla="*/ 1172656 h 1267906"/>
              <a:gd name="connsiteX174" fmla="*/ 28575 w 4120749"/>
              <a:gd name="connsiteY174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3810 w 4120749"/>
              <a:gd name="connsiteY166" fmla="*/ 342076 h 1267906"/>
              <a:gd name="connsiteX167" fmla="*/ 14287 w 4120749"/>
              <a:gd name="connsiteY167" fmla="*/ 377318 h 1267906"/>
              <a:gd name="connsiteX168" fmla="*/ 4762 w 4120749"/>
              <a:gd name="connsiteY168" fmla="*/ 424943 h 1267906"/>
              <a:gd name="connsiteX169" fmla="*/ 0 w 4120749"/>
              <a:gd name="connsiteY169" fmla="*/ 482093 h 1267906"/>
              <a:gd name="connsiteX170" fmla="*/ 9525 w 4120749"/>
              <a:gd name="connsiteY170" fmla="*/ 624968 h 1267906"/>
              <a:gd name="connsiteX171" fmla="*/ 14287 w 4120749"/>
              <a:gd name="connsiteY171" fmla="*/ 763081 h 1267906"/>
              <a:gd name="connsiteX172" fmla="*/ 19050 w 4120749"/>
              <a:gd name="connsiteY172" fmla="*/ 805943 h 1267906"/>
              <a:gd name="connsiteX173" fmla="*/ 23812 w 4120749"/>
              <a:gd name="connsiteY173" fmla="*/ 1139318 h 1267906"/>
              <a:gd name="connsiteX174" fmla="*/ 33337 w 4120749"/>
              <a:gd name="connsiteY174" fmla="*/ 1172656 h 1267906"/>
              <a:gd name="connsiteX175" fmla="*/ 28575 w 4120749"/>
              <a:gd name="connsiteY175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4287 w 4120749"/>
              <a:gd name="connsiteY166" fmla="*/ 377318 h 1267906"/>
              <a:gd name="connsiteX167" fmla="*/ 4762 w 4120749"/>
              <a:gd name="connsiteY167" fmla="*/ 424943 h 1267906"/>
              <a:gd name="connsiteX168" fmla="*/ 0 w 4120749"/>
              <a:gd name="connsiteY168" fmla="*/ 482093 h 1267906"/>
              <a:gd name="connsiteX169" fmla="*/ 9525 w 4120749"/>
              <a:gd name="connsiteY169" fmla="*/ 624968 h 1267906"/>
              <a:gd name="connsiteX170" fmla="*/ 14287 w 4120749"/>
              <a:gd name="connsiteY170" fmla="*/ 763081 h 1267906"/>
              <a:gd name="connsiteX171" fmla="*/ 19050 w 4120749"/>
              <a:gd name="connsiteY171" fmla="*/ 805943 h 1267906"/>
              <a:gd name="connsiteX172" fmla="*/ 23812 w 4120749"/>
              <a:gd name="connsiteY172" fmla="*/ 1139318 h 1267906"/>
              <a:gd name="connsiteX173" fmla="*/ 33337 w 4120749"/>
              <a:gd name="connsiteY173" fmla="*/ 1172656 h 1267906"/>
              <a:gd name="connsiteX174" fmla="*/ 28575 w 4120749"/>
              <a:gd name="connsiteY174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4762 w 4120749"/>
              <a:gd name="connsiteY166" fmla="*/ 424943 h 1267906"/>
              <a:gd name="connsiteX167" fmla="*/ 0 w 4120749"/>
              <a:gd name="connsiteY167" fmla="*/ 482093 h 1267906"/>
              <a:gd name="connsiteX168" fmla="*/ 9525 w 4120749"/>
              <a:gd name="connsiteY168" fmla="*/ 624968 h 1267906"/>
              <a:gd name="connsiteX169" fmla="*/ 14287 w 4120749"/>
              <a:gd name="connsiteY169" fmla="*/ 763081 h 1267906"/>
              <a:gd name="connsiteX170" fmla="*/ 19050 w 4120749"/>
              <a:gd name="connsiteY170" fmla="*/ 805943 h 1267906"/>
              <a:gd name="connsiteX171" fmla="*/ 23812 w 4120749"/>
              <a:gd name="connsiteY171" fmla="*/ 1139318 h 1267906"/>
              <a:gd name="connsiteX172" fmla="*/ 33337 w 4120749"/>
              <a:gd name="connsiteY172" fmla="*/ 1172656 h 1267906"/>
              <a:gd name="connsiteX173" fmla="*/ 28575 w 4120749"/>
              <a:gd name="connsiteY173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0 w 4120749"/>
              <a:gd name="connsiteY166" fmla="*/ 482093 h 1267906"/>
              <a:gd name="connsiteX167" fmla="*/ 9525 w 4120749"/>
              <a:gd name="connsiteY167" fmla="*/ 624968 h 1267906"/>
              <a:gd name="connsiteX168" fmla="*/ 14287 w 4120749"/>
              <a:gd name="connsiteY168" fmla="*/ 763081 h 1267906"/>
              <a:gd name="connsiteX169" fmla="*/ 19050 w 4120749"/>
              <a:gd name="connsiteY169" fmla="*/ 805943 h 1267906"/>
              <a:gd name="connsiteX170" fmla="*/ 23812 w 4120749"/>
              <a:gd name="connsiteY170" fmla="*/ 1139318 h 1267906"/>
              <a:gd name="connsiteX171" fmla="*/ 33337 w 4120749"/>
              <a:gd name="connsiteY171" fmla="*/ 1172656 h 1267906"/>
              <a:gd name="connsiteX172" fmla="*/ 28575 w 4120749"/>
              <a:gd name="connsiteY172" fmla="*/ 1205993 h 1267906"/>
              <a:gd name="connsiteX0" fmla="*/ 20308 w 4112482"/>
              <a:gd name="connsiteY0" fmla="*/ 1205993 h 1267906"/>
              <a:gd name="connsiteX1" fmla="*/ 63170 w 4112482"/>
              <a:gd name="connsiteY1" fmla="*/ 1215518 h 1267906"/>
              <a:gd name="connsiteX2" fmla="*/ 77458 w 4112482"/>
              <a:gd name="connsiteY2" fmla="*/ 1225043 h 1267906"/>
              <a:gd name="connsiteX3" fmla="*/ 91745 w 4112482"/>
              <a:gd name="connsiteY3" fmla="*/ 1229806 h 1267906"/>
              <a:gd name="connsiteX4" fmla="*/ 206045 w 4112482"/>
              <a:gd name="connsiteY4" fmla="*/ 1225043 h 1267906"/>
              <a:gd name="connsiteX5" fmla="*/ 234620 w 4112482"/>
              <a:gd name="connsiteY5" fmla="*/ 1215518 h 1267906"/>
              <a:gd name="connsiteX6" fmla="*/ 248908 w 4112482"/>
              <a:gd name="connsiteY6" fmla="*/ 1210756 h 1267906"/>
              <a:gd name="connsiteX7" fmla="*/ 263195 w 4112482"/>
              <a:gd name="connsiteY7" fmla="*/ 1205993 h 1267906"/>
              <a:gd name="connsiteX8" fmla="*/ 296533 w 4112482"/>
              <a:gd name="connsiteY8" fmla="*/ 1215518 h 1267906"/>
              <a:gd name="connsiteX9" fmla="*/ 310820 w 4112482"/>
              <a:gd name="connsiteY9" fmla="*/ 1225043 h 1267906"/>
              <a:gd name="connsiteX10" fmla="*/ 520370 w 4112482"/>
              <a:gd name="connsiteY10" fmla="*/ 1225043 h 1267906"/>
              <a:gd name="connsiteX11" fmla="*/ 553708 w 4112482"/>
              <a:gd name="connsiteY11" fmla="*/ 1239331 h 1267906"/>
              <a:gd name="connsiteX12" fmla="*/ 567995 w 4112482"/>
              <a:gd name="connsiteY12" fmla="*/ 1244093 h 1267906"/>
              <a:gd name="connsiteX13" fmla="*/ 577520 w 4112482"/>
              <a:gd name="connsiteY13" fmla="*/ 1229806 h 1267906"/>
              <a:gd name="connsiteX14" fmla="*/ 615620 w 4112482"/>
              <a:gd name="connsiteY14" fmla="*/ 1239331 h 1267906"/>
              <a:gd name="connsiteX15" fmla="*/ 629908 w 4112482"/>
              <a:gd name="connsiteY15" fmla="*/ 1253618 h 1267906"/>
              <a:gd name="connsiteX16" fmla="*/ 644195 w 4112482"/>
              <a:gd name="connsiteY16" fmla="*/ 1258381 h 1267906"/>
              <a:gd name="connsiteX17" fmla="*/ 658483 w 4112482"/>
              <a:gd name="connsiteY17" fmla="*/ 1267906 h 1267906"/>
              <a:gd name="connsiteX18" fmla="*/ 720395 w 4112482"/>
              <a:gd name="connsiteY18" fmla="*/ 1263143 h 1267906"/>
              <a:gd name="connsiteX19" fmla="*/ 734683 w 4112482"/>
              <a:gd name="connsiteY19" fmla="*/ 1258381 h 1267906"/>
              <a:gd name="connsiteX20" fmla="*/ 753733 w 4112482"/>
              <a:gd name="connsiteY20" fmla="*/ 1253618 h 1267906"/>
              <a:gd name="connsiteX21" fmla="*/ 768020 w 4112482"/>
              <a:gd name="connsiteY21" fmla="*/ 1248856 h 1267906"/>
              <a:gd name="connsiteX22" fmla="*/ 839458 w 4112482"/>
              <a:gd name="connsiteY22" fmla="*/ 1244093 h 1267906"/>
              <a:gd name="connsiteX23" fmla="*/ 877558 w 4112482"/>
              <a:gd name="connsiteY23" fmla="*/ 1239331 h 1267906"/>
              <a:gd name="connsiteX24" fmla="*/ 906133 w 4112482"/>
              <a:gd name="connsiteY24" fmla="*/ 1229806 h 1267906"/>
              <a:gd name="connsiteX25" fmla="*/ 920420 w 4112482"/>
              <a:gd name="connsiteY25" fmla="*/ 1225043 h 1267906"/>
              <a:gd name="connsiteX26" fmla="*/ 1082345 w 4112482"/>
              <a:gd name="connsiteY26" fmla="*/ 1234568 h 1267906"/>
              <a:gd name="connsiteX27" fmla="*/ 1096633 w 4112482"/>
              <a:gd name="connsiteY27" fmla="*/ 1239331 h 1267906"/>
              <a:gd name="connsiteX28" fmla="*/ 1110920 w 4112482"/>
              <a:gd name="connsiteY28" fmla="*/ 1248856 h 1267906"/>
              <a:gd name="connsiteX29" fmla="*/ 1215695 w 4112482"/>
              <a:gd name="connsiteY29" fmla="*/ 1244093 h 1267906"/>
              <a:gd name="connsiteX30" fmla="*/ 1258558 w 4112482"/>
              <a:gd name="connsiteY30" fmla="*/ 1225043 h 1267906"/>
              <a:gd name="connsiteX31" fmla="*/ 1287133 w 4112482"/>
              <a:gd name="connsiteY31" fmla="*/ 1220281 h 1267906"/>
              <a:gd name="connsiteX32" fmla="*/ 1501445 w 4112482"/>
              <a:gd name="connsiteY32" fmla="*/ 1225043 h 1267906"/>
              <a:gd name="connsiteX33" fmla="*/ 1544308 w 4112482"/>
              <a:gd name="connsiteY33" fmla="*/ 1239331 h 1267906"/>
              <a:gd name="connsiteX34" fmla="*/ 1558595 w 4112482"/>
              <a:gd name="connsiteY34" fmla="*/ 1244093 h 1267906"/>
              <a:gd name="connsiteX35" fmla="*/ 1591933 w 4112482"/>
              <a:gd name="connsiteY35" fmla="*/ 1239331 h 1267906"/>
              <a:gd name="connsiteX36" fmla="*/ 1606220 w 4112482"/>
              <a:gd name="connsiteY36" fmla="*/ 1234568 h 1267906"/>
              <a:gd name="connsiteX37" fmla="*/ 1630033 w 4112482"/>
              <a:gd name="connsiteY37" fmla="*/ 1229806 h 1267906"/>
              <a:gd name="connsiteX38" fmla="*/ 1801483 w 4112482"/>
              <a:gd name="connsiteY38" fmla="*/ 1234568 h 1267906"/>
              <a:gd name="connsiteX39" fmla="*/ 1858633 w 4112482"/>
              <a:gd name="connsiteY39" fmla="*/ 1239331 h 1267906"/>
              <a:gd name="connsiteX40" fmla="*/ 1906258 w 4112482"/>
              <a:gd name="connsiteY40" fmla="*/ 1253618 h 1267906"/>
              <a:gd name="connsiteX41" fmla="*/ 1920545 w 4112482"/>
              <a:gd name="connsiteY41" fmla="*/ 1258381 h 1267906"/>
              <a:gd name="connsiteX42" fmla="*/ 1934833 w 4112482"/>
              <a:gd name="connsiteY42" fmla="*/ 1267906 h 1267906"/>
              <a:gd name="connsiteX43" fmla="*/ 1987220 w 4112482"/>
              <a:gd name="connsiteY43" fmla="*/ 1258381 h 1267906"/>
              <a:gd name="connsiteX44" fmla="*/ 2001508 w 4112482"/>
              <a:gd name="connsiteY44" fmla="*/ 1248856 h 1267906"/>
              <a:gd name="connsiteX45" fmla="*/ 2015795 w 4112482"/>
              <a:gd name="connsiteY45" fmla="*/ 1244093 h 1267906"/>
              <a:gd name="connsiteX46" fmla="*/ 2044370 w 4112482"/>
              <a:gd name="connsiteY46" fmla="*/ 1225043 h 1267906"/>
              <a:gd name="connsiteX47" fmla="*/ 2091995 w 4112482"/>
              <a:gd name="connsiteY47" fmla="*/ 1215518 h 1267906"/>
              <a:gd name="connsiteX48" fmla="*/ 2149145 w 4112482"/>
              <a:gd name="connsiteY48" fmla="*/ 1220281 h 1267906"/>
              <a:gd name="connsiteX49" fmla="*/ 2234870 w 4112482"/>
              <a:gd name="connsiteY49" fmla="*/ 1225043 h 1267906"/>
              <a:gd name="connsiteX50" fmla="*/ 2258683 w 4112482"/>
              <a:gd name="connsiteY50" fmla="*/ 1229806 h 1267906"/>
              <a:gd name="connsiteX51" fmla="*/ 2292020 w 4112482"/>
              <a:gd name="connsiteY51" fmla="*/ 1234568 h 1267906"/>
              <a:gd name="connsiteX52" fmla="*/ 2372983 w 4112482"/>
              <a:gd name="connsiteY52" fmla="*/ 1234568 h 1267906"/>
              <a:gd name="connsiteX53" fmla="*/ 2434895 w 4112482"/>
              <a:gd name="connsiteY53" fmla="*/ 1239331 h 1267906"/>
              <a:gd name="connsiteX54" fmla="*/ 2573008 w 4112482"/>
              <a:gd name="connsiteY54" fmla="*/ 1239331 h 1267906"/>
              <a:gd name="connsiteX55" fmla="*/ 2615870 w 4112482"/>
              <a:gd name="connsiteY55" fmla="*/ 1225043 h 1267906"/>
              <a:gd name="connsiteX56" fmla="*/ 2630158 w 4112482"/>
              <a:gd name="connsiteY56" fmla="*/ 1220281 h 1267906"/>
              <a:gd name="connsiteX57" fmla="*/ 2644445 w 4112482"/>
              <a:gd name="connsiteY57" fmla="*/ 1215518 h 1267906"/>
              <a:gd name="connsiteX58" fmla="*/ 2987345 w 4112482"/>
              <a:gd name="connsiteY58" fmla="*/ 1225043 h 1267906"/>
              <a:gd name="connsiteX59" fmla="*/ 3082595 w 4112482"/>
              <a:gd name="connsiteY59" fmla="*/ 1220281 h 1267906"/>
              <a:gd name="connsiteX60" fmla="*/ 3239758 w 4112482"/>
              <a:gd name="connsiteY60" fmla="*/ 1225043 h 1267906"/>
              <a:gd name="connsiteX61" fmla="*/ 3254045 w 4112482"/>
              <a:gd name="connsiteY61" fmla="*/ 1229806 h 1267906"/>
              <a:gd name="connsiteX62" fmla="*/ 3296908 w 4112482"/>
              <a:gd name="connsiteY62" fmla="*/ 1239331 h 1267906"/>
              <a:gd name="connsiteX63" fmla="*/ 3311195 w 4112482"/>
              <a:gd name="connsiteY63" fmla="*/ 1244093 h 1267906"/>
              <a:gd name="connsiteX64" fmla="*/ 3401683 w 4112482"/>
              <a:gd name="connsiteY64" fmla="*/ 1248856 h 1267906"/>
              <a:gd name="connsiteX65" fmla="*/ 3435020 w 4112482"/>
              <a:gd name="connsiteY65" fmla="*/ 1244093 h 1267906"/>
              <a:gd name="connsiteX66" fmla="*/ 3463595 w 4112482"/>
              <a:gd name="connsiteY66" fmla="*/ 1234568 h 1267906"/>
              <a:gd name="connsiteX67" fmla="*/ 3506458 w 4112482"/>
              <a:gd name="connsiteY67" fmla="*/ 1220281 h 1267906"/>
              <a:gd name="connsiteX68" fmla="*/ 3544558 w 4112482"/>
              <a:gd name="connsiteY68" fmla="*/ 1215518 h 1267906"/>
              <a:gd name="connsiteX69" fmla="*/ 3701720 w 4112482"/>
              <a:gd name="connsiteY69" fmla="*/ 1220281 h 1267906"/>
              <a:gd name="connsiteX70" fmla="*/ 3730295 w 4112482"/>
              <a:gd name="connsiteY70" fmla="*/ 1229806 h 1267906"/>
              <a:gd name="connsiteX71" fmla="*/ 3754108 w 4112482"/>
              <a:gd name="connsiteY71" fmla="*/ 1234568 h 1267906"/>
              <a:gd name="connsiteX72" fmla="*/ 3820783 w 4112482"/>
              <a:gd name="connsiteY72" fmla="*/ 1220281 h 1267906"/>
              <a:gd name="connsiteX73" fmla="*/ 3939845 w 4112482"/>
              <a:gd name="connsiteY73" fmla="*/ 1215518 h 1267906"/>
              <a:gd name="connsiteX74" fmla="*/ 3968420 w 4112482"/>
              <a:gd name="connsiteY74" fmla="*/ 1201231 h 1267906"/>
              <a:gd name="connsiteX75" fmla="*/ 3992233 w 4112482"/>
              <a:gd name="connsiteY75" fmla="*/ 1182181 h 1267906"/>
              <a:gd name="connsiteX76" fmla="*/ 4006520 w 4112482"/>
              <a:gd name="connsiteY76" fmla="*/ 1172656 h 1267906"/>
              <a:gd name="connsiteX77" fmla="*/ 4020808 w 4112482"/>
              <a:gd name="connsiteY77" fmla="*/ 1167893 h 1267906"/>
              <a:gd name="connsiteX78" fmla="*/ 4025570 w 4112482"/>
              <a:gd name="connsiteY78" fmla="*/ 1115506 h 1267906"/>
              <a:gd name="connsiteX79" fmla="*/ 4030333 w 4112482"/>
              <a:gd name="connsiteY79" fmla="*/ 1101218 h 1267906"/>
              <a:gd name="connsiteX80" fmla="*/ 4044620 w 4112482"/>
              <a:gd name="connsiteY80" fmla="*/ 1091693 h 1267906"/>
              <a:gd name="connsiteX81" fmla="*/ 4058908 w 4112482"/>
              <a:gd name="connsiteY81" fmla="*/ 1086931 h 1267906"/>
              <a:gd name="connsiteX82" fmla="*/ 4092245 w 4112482"/>
              <a:gd name="connsiteY82" fmla="*/ 1039306 h 1267906"/>
              <a:gd name="connsiteX83" fmla="*/ 4087483 w 4112482"/>
              <a:gd name="connsiteY83" fmla="*/ 996443 h 1267906"/>
              <a:gd name="connsiteX84" fmla="*/ 4082720 w 4112482"/>
              <a:gd name="connsiteY84" fmla="*/ 982156 h 1267906"/>
              <a:gd name="connsiteX85" fmla="*/ 4077958 w 4112482"/>
              <a:gd name="connsiteY85" fmla="*/ 963106 h 1267906"/>
              <a:gd name="connsiteX86" fmla="*/ 4073195 w 4112482"/>
              <a:gd name="connsiteY86" fmla="*/ 925006 h 1267906"/>
              <a:gd name="connsiteX87" fmla="*/ 4087483 w 4112482"/>
              <a:gd name="connsiteY87" fmla="*/ 863093 h 1267906"/>
              <a:gd name="connsiteX88" fmla="*/ 4092245 w 4112482"/>
              <a:gd name="connsiteY88" fmla="*/ 848806 h 1267906"/>
              <a:gd name="connsiteX89" fmla="*/ 4077958 w 4112482"/>
              <a:gd name="connsiteY89" fmla="*/ 815468 h 1267906"/>
              <a:gd name="connsiteX90" fmla="*/ 4063670 w 4112482"/>
              <a:gd name="connsiteY90" fmla="*/ 786893 h 1267906"/>
              <a:gd name="connsiteX91" fmla="*/ 4073195 w 4112482"/>
              <a:gd name="connsiteY91" fmla="*/ 639256 h 1267906"/>
              <a:gd name="connsiteX92" fmla="*/ 4082720 w 4112482"/>
              <a:gd name="connsiteY92" fmla="*/ 544006 h 1267906"/>
              <a:gd name="connsiteX93" fmla="*/ 4077958 w 4112482"/>
              <a:gd name="connsiteY93" fmla="*/ 486856 h 1267906"/>
              <a:gd name="connsiteX94" fmla="*/ 4077958 w 4112482"/>
              <a:gd name="connsiteY94" fmla="*/ 410656 h 1267906"/>
              <a:gd name="connsiteX95" fmla="*/ 4087483 w 4112482"/>
              <a:gd name="connsiteY95" fmla="*/ 396368 h 1267906"/>
              <a:gd name="connsiteX96" fmla="*/ 4092245 w 4112482"/>
              <a:gd name="connsiteY96" fmla="*/ 382081 h 1267906"/>
              <a:gd name="connsiteX97" fmla="*/ 4082720 w 4112482"/>
              <a:gd name="connsiteY97" fmla="*/ 329693 h 1267906"/>
              <a:gd name="connsiteX98" fmla="*/ 4063670 w 4112482"/>
              <a:gd name="connsiteY98" fmla="*/ 301118 h 1267906"/>
              <a:gd name="connsiteX99" fmla="*/ 4073195 w 4112482"/>
              <a:gd name="connsiteY99" fmla="*/ 258256 h 1267906"/>
              <a:gd name="connsiteX100" fmla="*/ 4092245 w 4112482"/>
              <a:gd name="connsiteY100" fmla="*/ 229681 h 1267906"/>
              <a:gd name="connsiteX101" fmla="*/ 4097008 w 4112482"/>
              <a:gd name="connsiteY101" fmla="*/ 215393 h 1267906"/>
              <a:gd name="connsiteX102" fmla="*/ 4106533 w 4112482"/>
              <a:gd name="connsiteY102" fmla="*/ 201106 h 1267906"/>
              <a:gd name="connsiteX103" fmla="*/ 4106533 w 4112482"/>
              <a:gd name="connsiteY103" fmla="*/ 110618 h 1267906"/>
              <a:gd name="connsiteX104" fmla="*/ 4092245 w 4112482"/>
              <a:gd name="connsiteY104" fmla="*/ 82043 h 1267906"/>
              <a:gd name="connsiteX105" fmla="*/ 4073195 w 4112482"/>
              <a:gd name="connsiteY105" fmla="*/ 67756 h 1267906"/>
              <a:gd name="connsiteX106" fmla="*/ 4044620 w 4112482"/>
              <a:gd name="connsiteY106" fmla="*/ 48706 h 1267906"/>
              <a:gd name="connsiteX107" fmla="*/ 4030333 w 4112482"/>
              <a:gd name="connsiteY107" fmla="*/ 39181 h 1267906"/>
              <a:gd name="connsiteX108" fmla="*/ 3963658 w 4112482"/>
              <a:gd name="connsiteY108" fmla="*/ 24893 h 1267906"/>
              <a:gd name="connsiteX109" fmla="*/ 3787445 w 4112482"/>
              <a:gd name="connsiteY109" fmla="*/ 29656 h 1267906"/>
              <a:gd name="connsiteX110" fmla="*/ 3773158 w 4112482"/>
              <a:gd name="connsiteY110" fmla="*/ 34418 h 1267906"/>
              <a:gd name="connsiteX111" fmla="*/ 3735058 w 4112482"/>
              <a:gd name="connsiteY111" fmla="*/ 43943 h 1267906"/>
              <a:gd name="connsiteX112" fmla="*/ 3658858 w 4112482"/>
              <a:gd name="connsiteY112" fmla="*/ 39181 h 1267906"/>
              <a:gd name="connsiteX113" fmla="*/ 3615995 w 4112482"/>
              <a:gd name="connsiteY113" fmla="*/ 24893 h 1267906"/>
              <a:gd name="connsiteX114" fmla="*/ 3573133 w 4112482"/>
              <a:gd name="connsiteY114" fmla="*/ 10606 h 1267906"/>
              <a:gd name="connsiteX115" fmla="*/ 3539795 w 4112482"/>
              <a:gd name="connsiteY115" fmla="*/ 5843 h 1267906"/>
              <a:gd name="connsiteX116" fmla="*/ 3492170 w 4112482"/>
              <a:gd name="connsiteY116" fmla="*/ 5843 h 1267906"/>
              <a:gd name="connsiteX117" fmla="*/ 3477883 w 4112482"/>
              <a:gd name="connsiteY117" fmla="*/ 15368 h 1267906"/>
              <a:gd name="connsiteX118" fmla="*/ 3401683 w 4112482"/>
              <a:gd name="connsiteY118" fmla="*/ 34418 h 1267906"/>
              <a:gd name="connsiteX119" fmla="*/ 3144508 w 4112482"/>
              <a:gd name="connsiteY119" fmla="*/ 39181 h 1267906"/>
              <a:gd name="connsiteX120" fmla="*/ 3020683 w 4112482"/>
              <a:gd name="connsiteY120" fmla="*/ 29656 h 1267906"/>
              <a:gd name="connsiteX121" fmla="*/ 2992108 w 4112482"/>
              <a:gd name="connsiteY121" fmla="*/ 20131 h 1267906"/>
              <a:gd name="connsiteX122" fmla="*/ 2977820 w 4112482"/>
              <a:gd name="connsiteY122" fmla="*/ 15368 h 1267906"/>
              <a:gd name="connsiteX123" fmla="*/ 2930195 w 4112482"/>
              <a:gd name="connsiteY123" fmla="*/ 24893 h 1267906"/>
              <a:gd name="connsiteX124" fmla="*/ 2906383 w 4112482"/>
              <a:gd name="connsiteY124" fmla="*/ 29656 h 1267906"/>
              <a:gd name="connsiteX125" fmla="*/ 2711120 w 4112482"/>
              <a:gd name="connsiteY125" fmla="*/ 34418 h 1267906"/>
              <a:gd name="connsiteX126" fmla="*/ 2596820 w 4112482"/>
              <a:gd name="connsiteY126" fmla="*/ 29656 h 1267906"/>
              <a:gd name="connsiteX127" fmla="*/ 2582533 w 4112482"/>
              <a:gd name="connsiteY127" fmla="*/ 24893 h 1267906"/>
              <a:gd name="connsiteX128" fmla="*/ 2453945 w 4112482"/>
              <a:gd name="connsiteY128" fmla="*/ 34418 h 1267906"/>
              <a:gd name="connsiteX129" fmla="*/ 2363458 w 4112482"/>
              <a:gd name="connsiteY129" fmla="*/ 39181 h 1267906"/>
              <a:gd name="connsiteX130" fmla="*/ 2239633 w 4112482"/>
              <a:gd name="connsiteY130" fmla="*/ 48706 h 1267906"/>
              <a:gd name="connsiteX131" fmla="*/ 2125333 w 4112482"/>
              <a:gd name="connsiteY131" fmla="*/ 43943 h 1267906"/>
              <a:gd name="connsiteX132" fmla="*/ 1915783 w 4112482"/>
              <a:gd name="connsiteY132" fmla="*/ 39181 h 1267906"/>
              <a:gd name="connsiteX133" fmla="*/ 1853870 w 4112482"/>
              <a:gd name="connsiteY133" fmla="*/ 34418 h 1267906"/>
              <a:gd name="connsiteX134" fmla="*/ 1825295 w 4112482"/>
              <a:gd name="connsiteY134" fmla="*/ 24893 h 1267906"/>
              <a:gd name="connsiteX135" fmla="*/ 1811008 w 4112482"/>
              <a:gd name="connsiteY135" fmla="*/ 20131 h 1267906"/>
              <a:gd name="connsiteX136" fmla="*/ 1730045 w 4112482"/>
              <a:gd name="connsiteY136" fmla="*/ 15368 h 1267906"/>
              <a:gd name="connsiteX137" fmla="*/ 1677658 w 4112482"/>
              <a:gd name="connsiteY137" fmla="*/ 10606 h 1267906"/>
              <a:gd name="connsiteX138" fmla="*/ 1615745 w 4112482"/>
              <a:gd name="connsiteY138" fmla="*/ 15368 h 1267906"/>
              <a:gd name="connsiteX139" fmla="*/ 1591933 w 4112482"/>
              <a:gd name="connsiteY139" fmla="*/ 20131 h 1267906"/>
              <a:gd name="connsiteX140" fmla="*/ 1544308 w 4112482"/>
              <a:gd name="connsiteY140" fmla="*/ 24893 h 1267906"/>
              <a:gd name="connsiteX141" fmla="*/ 1515733 w 4112482"/>
              <a:gd name="connsiteY141" fmla="*/ 29656 h 1267906"/>
              <a:gd name="connsiteX142" fmla="*/ 1487158 w 4112482"/>
              <a:gd name="connsiteY142" fmla="*/ 39181 h 1267906"/>
              <a:gd name="connsiteX143" fmla="*/ 1291895 w 4112482"/>
              <a:gd name="connsiteY143" fmla="*/ 34418 h 1267906"/>
              <a:gd name="connsiteX144" fmla="*/ 1263320 w 4112482"/>
              <a:gd name="connsiteY144" fmla="*/ 29656 h 1267906"/>
              <a:gd name="connsiteX145" fmla="*/ 1068058 w 4112482"/>
              <a:gd name="connsiteY145" fmla="*/ 34418 h 1267906"/>
              <a:gd name="connsiteX146" fmla="*/ 1044245 w 4112482"/>
              <a:gd name="connsiteY146" fmla="*/ 39181 h 1267906"/>
              <a:gd name="connsiteX147" fmla="*/ 1029958 w 4112482"/>
              <a:gd name="connsiteY147" fmla="*/ 43943 h 1267906"/>
              <a:gd name="connsiteX148" fmla="*/ 810883 w 4112482"/>
              <a:gd name="connsiteY148" fmla="*/ 39181 h 1267906"/>
              <a:gd name="connsiteX149" fmla="*/ 753733 w 4112482"/>
              <a:gd name="connsiteY149" fmla="*/ 34418 h 1267906"/>
              <a:gd name="connsiteX150" fmla="*/ 729920 w 4112482"/>
              <a:gd name="connsiteY150" fmla="*/ 29656 h 1267906"/>
              <a:gd name="connsiteX151" fmla="*/ 672770 w 4112482"/>
              <a:gd name="connsiteY151" fmla="*/ 24893 h 1267906"/>
              <a:gd name="connsiteX152" fmla="*/ 625145 w 4112482"/>
              <a:gd name="connsiteY152" fmla="*/ 15368 h 1267906"/>
              <a:gd name="connsiteX153" fmla="*/ 539420 w 4112482"/>
              <a:gd name="connsiteY153" fmla="*/ 20131 h 1267906"/>
              <a:gd name="connsiteX154" fmla="*/ 467983 w 4112482"/>
              <a:gd name="connsiteY154" fmla="*/ 29656 h 1267906"/>
              <a:gd name="connsiteX155" fmla="*/ 453695 w 4112482"/>
              <a:gd name="connsiteY155" fmla="*/ 34418 h 1267906"/>
              <a:gd name="connsiteX156" fmla="*/ 320345 w 4112482"/>
              <a:gd name="connsiteY156" fmla="*/ 29656 h 1267906"/>
              <a:gd name="connsiteX157" fmla="*/ 272720 w 4112482"/>
              <a:gd name="connsiteY157" fmla="*/ 24893 h 1267906"/>
              <a:gd name="connsiteX158" fmla="*/ 225095 w 4112482"/>
              <a:gd name="connsiteY158" fmla="*/ 15368 h 1267906"/>
              <a:gd name="connsiteX159" fmla="*/ 125083 w 4112482"/>
              <a:gd name="connsiteY159" fmla="*/ 10606 h 1267906"/>
              <a:gd name="connsiteX160" fmla="*/ 86983 w 4112482"/>
              <a:gd name="connsiteY160" fmla="*/ 15368 h 1267906"/>
              <a:gd name="connsiteX161" fmla="*/ 72695 w 4112482"/>
              <a:gd name="connsiteY161" fmla="*/ 24893 h 1267906"/>
              <a:gd name="connsiteX162" fmla="*/ 44120 w 4112482"/>
              <a:gd name="connsiteY162" fmla="*/ 34418 h 1267906"/>
              <a:gd name="connsiteX163" fmla="*/ 29833 w 4112482"/>
              <a:gd name="connsiteY163" fmla="*/ 39181 h 1267906"/>
              <a:gd name="connsiteX164" fmla="*/ 15545 w 4112482"/>
              <a:gd name="connsiteY164" fmla="*/ 43943 h 1267906"/>
              <a:gd name="connsiteX165" fmla="*/ 1258 w 4112482"/>
              <a:gd name="connsiteY165" fmla="*/ 53468 h 1267906"/>
              <a:gd name="connsiteX166" fmla="*/ 1258 w 4112482"/>
              <a:gd name="connsiteY166" fmla="*/ 624968 h 1267906"/>
              <a:gd name="connsiteX167" fmla="*/ 6020 w 4112482"/>
              <a:gd name="connsiteY167" fmla="*/ 763081 h 1267906"/>
              <a:gd name="connsiteX168" fmla="*/ 10783 w 4112482"/>
              <a:gd name="connsiteY168" fmla="*/ 805943 h 1267906"/>
              <a:gd name="connsiteX169" fmla="*/ 15545 w 4112482"/>
              <a:gd name="connsiteY169" fmla="*/ 1139318 h 1267906"/>
              <a:gd name="connsiteX170" fmla="*/ 25070 w 4112482"/>
              <a:gd name="connsiteY170" fmla="*/ 1172656 h 1267906"/>
              <a:gd name="connsiteX171" fmla="*/ 20308 w 4112482"/>
              <a:gd name="connsiteY171" fmla="*/ 1205993 h 1267906"/>
              <a:gd name="connsiteX0" fmla="*/ 19370 w 4111544"/>
              <a:gd name="connsiteY0" fmla="*/ 1207623 h 1269536"/>
              <a:gd name="connsiteX1" fmla="*/ 62232 w 4111544"/>
              <a:gd name="connsiteY1" fmla="*/ 1217148 h 1269536"/>
              <a:gd name="connsiteX2" fmla="*/ 76520 w 4111544"/>
              <a:gd name="connsiteY2" fmla="*/ 1226673 h 1269536"/>
              <a:gd name="connsiteX3" fmla="*/ 90807 w 4111544"/>
              <a:gd name="connsiteY3" fmla="*/ 1231436 h 1269536"/>
              <a:gd name="connsiteX4" fmla="*/ 205107 w 4111544"/>
              <a:gd name="connsiteY4" fmla="*/ 1226673 h 1269536"/>
              <a:gd name="connsiteX5" fmla="*/ 233682 w 4111544"/>
              <a:gd name="connsiteY5" fmla="*/ 1217148 h 1269536"/>
              <a:gd name="connsiteX6" fmla="*/ 247970 w 4111544"/>
              <a:gd name="connsiteY6" fmla="*/ 1212386 h 1269536"/>
              <a:gd name="connsiteX7" fmla="*/ 262257 w 4111544"/>
              <a:gd name="connsiteY7" fmla="*/ 1207623 h 1269536"/>
              <a:gd name="connsiteX8" fmla="*/ 295595 w 4111544"/>
              <a:gd name="connsiteY8" fmla="*/ 1217148 h 1269536"/>
              <a:gd name="connsiteX9" fmla="*/ 309882 w 4111544"/>
              <a:gd name="connsiteY9" fmla="*/ 1226673 h 1269536"/>
              <a:gd name="connsiteX10" fmla="*/ 519432 w 4111544"/>
              <a:gd name="connsiteY10" fmla="*/ 1226673 h 1269536"/>
              <a:gd name="connsiteX11" fmla="*/ 552770 w 4111544"/>
              <a:gd name="connsiteY11" fmla="*/ 1240961 h 1269536"/>
              <a:gd name="connsiteX12" fmla="*/ 567057 w 4111544"/>
              <a:gd name="connsiteY12" fmla="*/ 1245723 h 1269536"/>
              <a:gd name="connsiteX13" fmla="*/ 576582 w 4111544"/>
              <a:gd name="connsiteY13" fmla="*/ 1231436 h 1269536"/>
              <a:gd name="connsiteX14" fmla="*/ 614682 w 4111544"/>
              <a:gd name="connsiteY14" fmla="*/ 1240961 h 1269536"/>
              <a:gd name="connsiteX15" fmla="*/ 628970 w 4111544"/>
              <a:gd name="connsiteY15" fmla="*/ 1255248 h 1269536"/>
              <a:gd name="connsiteX16" fmla="*/ 643257 w 4111544"/>
              <a:gd name="connsiteY16" fmla="*/ 1260011 h 1269536"/>
              <a:gd name="connsiteX17" fmla="*/ 657545 w 4111544"/>
              <a:gd name="connsiteY17" fmla="*/ 1269536 h 1269536"/>
              <a:gd name="connsiteX18" fmla="*/ 719457 w 4111544"/>
              <a:gd name="connsiteY18" fmla="*/ 1264773 h 1269536"/>
              <a:gd name="connsiteX19" fmla="*/ 733745 w 4111544"/>
              <a:gd name="connsiteY19" fmla="*/ 1260011 h 1269536"/>
              <a:gd name="connsiteX20" fmla="*/ 752795 w 4111544"/>
              <a:gd name="connsiteY20" fmla="*/ 1255248 h 1269536"/>
              <a:gd name="connsiteX21" fmla="*/ 767082 w 4111544"/>
              <a:gd name="connsiteY21" fmla="*/ 1250486 h 1269536"/>
              <a:gd name="connsiteX22" fmla="*/ 838520 w 4111544"/>
              <a:gd name="connsiteY22" fmla="*/ 1245723 h 1269536"/>
              <a:gd name="connsiteX23" fmla="*/ 876620 w 4111544"/>
              <a:gd name="connsiteY23" fmla="*/ 1240961 h 1269536"/>
              <a:gd name="connsiteX24" fmla="*/ 905195 w 4111544"/>
              <a:gd name="connsiteY24" fmla="*/ 1231436 h 1269536"/>
              <a:gd name="connsiteX25" fmla="*/ 919482 w 4111544"/>
              <a:gd name="connsiteY25" fmla="*/ 1226673 h 1269536"/>
              <a:gd name="connsiteX26" fmla="*/ 1081407 w 4111544"/>
              <a:gd name="connsiteY26" fmla="*/ 1236198 h 1269536"/>
              <a:gd name="connsiteX27" fmla="*/ 1095695 w 4111544"/>
              <a:gd name="connsiteY27" fmla="*/ 1240961 h 1269536"/>
              <a:gd name="connsiteX28" fmla="*/ 1109982 w 4111544"/>
              <a:gd name="connsiteY28" fmla="*/ 1250486 h 1269536"/>
              <a:gd name="connsiteX29" fmla="*/ 1214757 w 4111544"/>
              <a:gd name="connsiteY29" fmla="*/ 1245723 h 1269536"/>
              <a:gd name="connsiteX30" fmla="*/ 1257620 w 4111544"/>
              <a:gd name="connsiteY30" fmla="*/ 1226673 h 1269536"/>
              <a:gd name="connsiteX31" fmla="*/ 1286195 w 4111544"/>
              <a:gd name="connsiteY31" fmla="*/ 1221911 h 1269536"/>
              <a:gd name="connsiteX32" fmla="*/ 1500507 w 4111544"/>
              <a:gd name="connsiteY32" fmla="*/ 1226673 h 1269536"/>
              <a:gd name="connsiteX33" fmla="*/ 1543370 w 4111544"/>
              <a:gd name="connsiteY33" fmla="*/ 1240961 h 1269536"/>
              <a:gd name="connsiteX34" fmla="*/ 1557657 w 4111544"/>
              <a:gd name="connsiteY34" fmla="*/ 1245723 h 1269536"/>
              <a:gd name="connsiteX35" fmla="*/ 1590995 w 4111544"/>
              <a:gd name="connsiteY35" fmla="*/ 1240961 h 1269536"/>
              <a:gd name="connsiteX36" fmla="*/ 1605282 w 4111544"/>
              <a:gd name="connsiteY36" fmla="*/ 1236198 h 1269536"/>
              <a:gd name="connsiteX37" fmla="*/ 1629095 w 4111544"/>
              <a:gd name="connsiteY37" fmla="*/ 1231436 h 1269536"/>
              <a:gd name="connsiteX38" fmla="*/ 1800545 w 4111544"/>
              <a:gd name="connsiteY38" fmla="*/ 1236198 h 1269536"/>
              <a:gd name="connsiteX39" fmla="*/ 1857695 w 4111544"/>
              <a:gd name="connsiteY39" fmla="*/ 1240961 h 1269536"/>
              <a:gd name="connsiteX40" fmla="*/ 1905320 w 4111544"/>
              <a:gd name="connsiteY40" fmla="*/ 1255248 h 1269536"/>
              <a:gd name="connsiteX41" fmla="*/ 1919607 w 4111544"/>
              <a:gd name="connsiteY41" fmla="*/ 1260011 h 1269536"/>
              <a:gd name="connsiteX42" fmla="*/ 1933895 w 4111544"/>
              <a:gd name="connsiteY42" fmla="*/ 1269536 h 1269536"/>
              <a:gd name="connsiteX43" fmla="*/ 1986282 w 4111544"/>
              <a:gd name="connsiteY43" fmla="*/ 1260011 h 1269536"/>
              <a:gd name="connsiteX44" fmla="*/ 2000570 w 4111544"/>
              <a:gd name="connsiteY44" fmla="*/ 1250486 h 1269536"/>
              <a:gd name="connsiteX45" fmla="*/ 2014857 w 4111544"/>
              <a:gd name="connsiteY45" fmla="*/ 1245723 h 1269536"/>
              <a:gd name="connsiteX46" fmla="*/ 2043432 w 4111544"/>
              <a:gd name="connsiteY46" fmla="*/ 1226673 h 1269536"/>
              <a:gd name="connsiteX47" fmla="*/ 2091057 w 4111544"/>
              <a:gd name="connsiteY47" fmla="*/ 1217148 h 1269536"/>
              <a:gd name="connsiteX48" fmla="*/ 2148207 w 4111544"/>
              <a:gd name="connsiteY48" fmla="*/ 1221911 h 1269536"/>
              <a:gd name="connsiteX49" fmla="*/ 2233932 w 4111544"/>
              <a:gd name="connsiteY49" fmla="*/ 1226673 h 1269536"/>
              <a:gd name="connsiteX50" fmla="*/ 2257745 w 4111544"/>
              <a:gd name="connsiteY50" fmla="*/ 1231436 h 1269536"/>
              <a:gd name="connsiteX51" fmla="*/ 2291082 w 4111544"/>
              <a:gd name="connsiteY51" fmla="*/ 1236198 h 1269536"/>
              <a:gd name="connsiteX52" fmla="*/ 2372045 w 4111544"/>
              <a:gd name="connsiteY52" fmla="*/ 1236198 h 1269536"/>
              <a:gd name="connsiteX53" fmla="*/ 2433957 w 4111544"/>
              <a:gd name="connsiteY53" fmla="*/ 1240961 h 1269536"/>
              <a:gd name="connsiteX54" fmla="*/ 2572070 w 4111544"/>
              <a:gd name="connsiteY54" fmla="*/ 1240961 h 1269536"/>
              <a:gd name="connsiteX55" fmla="*/ 2614932 w 4111544"/>
              <a:gd name="connsiteY55" fmla="*/ 1226673 h 1269536"/>
              <a:gd name="connsiteX56" fmla="*/ 2629220 w 4111544"/>
              <a:gd name="connsiteY56" fmla="*/ 1221911 h 1269536"/>
              <a:gd name="connsiteX57" fmla="*/ 2643507 w 4111544"/>
              <a:gd name="connsiteY57" fmla="*/ 1217148 h 1269536"/>
              <a:gd name="connsiteX58" fmla="*/ 2986407 w 4111544"/>
              <a:gd name="connsiteY58" fmla="*/ 1226673 h 1269536"/>
              <a:gd name="connsiteX59" fmla="*/ 3081657 w 4111544"/>
              <a:gd name="connsiteY59" fmla="*/ 1221911 h 1269536"/>
              <a:gd name="connsiteX60" fmla="*/ 3238820 w 4111544"/>
              <a:gd name="connsiteY60" fmla="*/ 1226673 h 1269536"/>
              <a:gd name="connsiteX61" fmla="*/ 3253107 w 4111544"/>
              <a:gd name="connsiteY61" fmla="*/ 1231436 h 1269536"/>
              <a:gd name="connsiteX62" fmla="*/ 3295970 w 4111544"/>
              <a:gd name="connsiteY62" fmla="*/ 1240961 h 1269536"/>
              <a:gd name="connsiteX63" fmla="*/ 3310257 w 4111544"/>
              <a:gd name="connsiteY63" fmla="*/ 1245723 h 1269536"/>
              <a:gd name="connsiteX64" fmla="*/ 3400745 w 4111544"/>
              <a:gd name="connsiteY64" fmla="*/ 1250486 h 1269536"/>
              <a:gd name="connsiteX65" fmla="*/ 3434082 w 4111544"/>
              <a:gd name="connsiteY65" fmla="*/ 1245723 h 1269536"/>
              <a:gd name="connsiteX66" fmla="*/ 3462657 w 4111544"/>
              <a:gd name="connsiteY66" fmla="*/ 1236198 h 1269536"/>
              <a:gd name="connsiteX67" fmla="*/ 3505520 w 4111544"/>
              <a:gd name="connsiteY67" fmla="*/ 1221911 h 1269536"/>
              <a:gd name="connsiteX68" fmla="*/ 3543620 w 4111544"/>
              <a:gd name="connsiteY68" fmla="*/ 1217148 h 1269536"/>
              <a:gd name="connsiteX69" fmla="*/ 3700782 w 4111544"/>
              <a:gd name="connsiteY69" fmla="*/ 1221911 h 1269536"/>
              <a:gd name="connsiteX70" fmla="*/ 3729357 w 4111544"/>
              <a:gd name="connsiteY70" fmla="*/ 1231436 h 1269536"/>
              <a:gd name="connsiteX71" fmla="*/ 3753170 w 4111544"/>
              <a:gd name="connsiteY71" fmla="*/ 1236198 h 1269536"/>
              <a:gd name="connsiteX72" fmla="*/ 3819845 w 4111544"/>
              <a:gd name="connsiteY72" fmla="*/ 1221911 h 1269536"/>
              <a:gd name="connsiteX73" fmla="*/ 3938907 w 4111544"/>
              <a:gd name="connsiteY73" fmla="*/ 1217148 h 1269536"/>
              <a:gd name="connsiteX74" fmla="*/ 3967482 w 4111544"/>
              <a:gd name="connsiteY74" fmla="*/ 1202861 h 1269536"/>
              <a:gd name="connsiteX75" fmla="*/ 3991295 w 4111544"/>
              <a:gd name="connsiteY75" fmla="*/ 1183811 h 1269536"/>
              <a:gd name="connsiteX76" fmla="*/ 4005582 w 4111544"/>
              <a:gd name="connsiteY76" fmla="*/ 1174286 h 1269536"/>
              <a:gd name="connsiteX77" fmla="*/ 4019870 w 4111544"/>
              <a:gd name="connsiteY77" fmla="*/ 1169523 h 1269536"/>
              <a:gd name="connsiteX78" fmla="*/ 4024632 w 4111544"/>
              <a:gd name="connsiteY78" fmla="*/ 1117136 h 1269536"/>
              <a:gd name="connsiteX79" fmla="*/ 4029395 w 4111544"/>
              <a:gd name="connsiteY79" fmla="*/ 1102848 h 1269536"/>
              <a:gd name="connsiteX80" fmla="*/ 4043682 w 4111544"/>
              <a:gd name="connsiteY80" fmla="*/ 1093323 h 1269536"/>
              <a:gd name="connsiteX81" fmla="*/ 4057970 w 4111544"/>
              <a:gd name="connsiteY81" fmla="*/ 1088561 h 1269536"/>
              <a:gd name="connsiteX82" fmla="*/ 4091307 w 4111544"/>
              <a:gd name="connsiteY82" fmla="*/ 1040936 h 1269536"/>
              <a:gd name="connsiteX83" fmla="*/ 4086545 w 4111544"/>
              <a:gd name="connsiteY83" fmla="*/ 998073 h 1269536"/>
              <a:gd name="connsiteX84" fmla="*/ 4081782 w 4111544"/>
              <a:gd name="connsiteY84" fmla="*/ 983786 h 1269536"/>
              <a:gd name="connsiteX85" fmla="*/ 4077020 w 4111544"/>
              <a:gd name="connsiteY85" fmla="*/ 964736 h 1269536"/>
              <a:gd name="connsiteX86" fmla="*/ 4072257 w 4111544"/>
              <a:gd name="connsiteY86" fmla="*/ 926636 h 1269536"/>
              <a:gd name="connsiteX87" fmla="*/ 4086545 w 4111544"/>
              <a:gd name="connsiteY87" fmla="*/ 864723 h 1269536"/>
              <a:gd name="connsiteX88" fmla="*/ 4091307 w 4111544"/>
              <a:gd name="connsiteY88" fmla="*/ 850436 h 1269536"/>
              <a:gd name="connsiteX89" fmla="*/ 4077020 w 4111544"/>
              <a:gd name="connsiteY89" fmla="*/ 817098 h 1269536"/>
              <a:gd name="connsiteX90" fmla="*/ 4062732 w 4111544"/>
              <a:gd name="connsiteY90" fmla="*/ 788523 h 1269536"/>
              <a:gd name="connsiteX91" fmla="*/ 4072257 w 4111544"/>
              <a:gd name="connsiteY91" fmla="*/ 640886 h 1269536"/>
              <a:gd name="connsiteX92" fmla="*/ 4081782 w 4111544"/>
              <a:gd name="connsiteY92" fmla="*/ 545636 h 1269536"/>
              <a:gd name="connsiteX93" fmla="*/ 4077020 w 4111544"/>
              <a:gd name="connsiteY93" fmla="*/ 488486 h 1269536"/>
              <a:gd name="connsiteX94" fmla="*/ 4077020 w 4111544"/>
              <a:gd name="connsiteY94" fmla="*/ 412286 h 1269536"/>
              <a:gd name="connsiteX95" fmla="*/ 4086545 w 4111544"/>
              <a:gd name="connsiteY95" fmla="*/ 397998 h 1269536"/>
              <a:gd name="connsiteX96" fmla="*/ 4091307 w 4111544"/>
              <a:gd name="connsiteY96" fmla="*/ 383711 h 1269536"/>
              <a:gd name="connsiteX97" fmla="*/ 4081782 w 4111544"/>
              <a:gd name="connsiteY97" fmla="*/ 331323 h 1269536"/>
              <a:gd name="connsiteX98" fmla="*/ 4062732 w 4111544"/>
              <a:gd name="connsiteY98" fmla="*/ 302748 h 1269536"/>
              <a:gd name="connsiteX99" fmla="*/ 4072257 w 4111544"/>
              <a:gd name="connsiteY99" fmla="*/ 259886 h 1269536"/>
              <a:gd name="connsiteX100" fmla="*/ 4091307 w 4111544"/>
              <a:gd name="connsiteY100" fmla="*/ 231311 h 1269536"/>
              <a:gd name="connsiteX101" fmla="*/ 4096070 w 4111544"/>
              <a:gd name="connsiteY101" fmla="*/ 217023 h 1269536"/>
              <a:gd name="connsiteX102" fmla="*/ 4105595 w 4111544"/>
              <a:gd name="connsiteY102" fmla="*/ 202736 h 1269536"/>
              <a:gd name="connsiteX103" fmla="*/ 4105595 w 4111544"/>
              <a:gd name="connsiteY103" fmla="*/ 112248 h 1269536"/>
              <a:gd name="connsiteX104" fmla="*/ 4091307 w 4111544"/>
              <a:gd name="connsiteY104" fmla="*/ 83673 h 1269536"/>
              <a:gd name="connsiteX105" fmla="*/ 4072257 w 4111544"/>
              <a:gd name="connsiteY105" fmla="*/ 69386 h 1269536"/>
              <a:gd name="connsiteX106" fmla="*/ 4043682 w 4111544"/>
              <a:gd name="connsiteY106" fmla="*/ 50336 h 1269536"/>
              <a:gd name="connsiteX107" fmla="*/ 4029395 w 4111544"/>
              <a:gd name="connsiteY107" fmla="*/ 40811 h 1269536"/>
              <a:gd name="connsiteX108" fmla="*/ 3962720 w 4111544"/>
              <a:gd name="connsiteY108" fmla="*/ 26523 h 1269536"/>
              <a:gd name="connsiteX109" fmla="*/ 3786507 w 4111544"/>
              <a:gd name="connsiteY109" fmla="*/ 31286 h 1269536"/>
              <a:gd name="connsiteX110" fmla="*/ 3772220 w 4111544"/>
              <a:gd name="connsiteY110" fmla="*/ 36048 h 1269536"/>
              <a:gd name="connsiteX111" fmla="*/ 3734120 w 4111544"/>
              <a:gd name="connsiteY111" fmla="*/ 45573 h 1269536"/>
              <a:gd name="connsiteX112" fmla="*/ 3657920 w 4111544"/>
              <a:gd name="connsiteY112" fmla="*/ 40811 h 1269536"/>
              <a:gd name="connsiteX113" fmla="*/ 3615057 w 4111544"/>
              <a:gd name="connsiteY113" fmla="*/ 26523 h 1269536"/>
              <a:gd name="connsiteX114" fmla="*/ 3572195 w 4111544"/>
              <a:gd name="connsiteY114" fmla="*/ 12236 h 1269536"/>
              <a:gd name="connsiteX115" fmla="*/ 3538857 w 4111544"/>
              <a:gd name="connsiteY115" fmla="*/ 7473 h 1269536"/>
              <a:gd name="connsiteX116" fmla="*/ 3491232 w 4111544"/>
              <a:gd name="connsiteY116" fmla="*/ 7473 h 1269536"/>
              <a:gd name="connsiteX117" fmla="*/ 3476945 w 4111544"/>
              <a:gd name="connsiteY117" fmla="*/ 16998 h 1269536"/>
              <a:gd name="connsiteX118" fmla="*/ 3400745 w 4111544"/>
              <a:gd name="connsiteY118" fmla="*/ 36048 h 1269536"/>
              <a:gd name="connsiteX119" fmla="*/ 3143570 w 4111544"/>
              <a:gd name="connsiteY119" fmla="*/ 40811 h 1269536"/>
              <a:gd name="connsiteX120" fmla="*/ 3019745 w 4111544"/>
              <a:gd name="connsiteY120" fmla="*/ 31286 h 1269536"/>
              <a:gd name="connsiteX121" fmla="*/ 2991170 w 4111544"/>
              <a:gd name="connsiteY121" fmla="*/ 21761 h 1269536"/>
              <a:gd name="connsiteX122" fmla="*/ 2976882 w 4111544"/>
              <a:gd name="connsiteY122" fmla="*/ 16998 h 1269536"/>
              <a:gd name="connsiteX123" fmla="*/ 2929257 w 4111544"/>
              <a:gd name="connsiteY123" fmla="*/ 26523 h 1269536"/>
              <a:gd name="connsiteX124" fmla="*/ 2905445 w 4111544"/>
              <a:gd name="connsiteY124" fmla="*/ 31286 h 1269536"/>
              <a:gd name="connsiteX125" fmla="*/ 2710182 w 4111544"/>
              <a:gd name="connsiteY125" fmla="*/ 36048 h 1269536"/>
              <a:gd name="connsiteX126" fmla="*/ 2595882 w 4111544"/>
              <a:gd name="connsiteY126" fmla="*/ 31286 h 1269536"/>
              <a:gd name="connsiteX127" fmla="*/ 2581595 w 4111544"/>
              <a:gd name="connsiteY127" fmla="*/ 26523 h 1269536"/>
              <a:gd name="connsiteX128" fmla="*/ 2453007 w 4111544"/>
              <a:gd name="connsiteY128" fmla="*/ 36048 h 1269536"/>
              <a:gd name="connsiteX129" fmla="*/ 2362520 w 4111544"/>
              <a:gd name="connsiteY129" fmla="*/ 40811 h 1269536"/>
              <a:gd name="connsiteX130" fmla="*/ 2238695 w 4111544"/>
              <a:gd name="connsiteY130" fmla="*/ 50336 h 1269536"/>
              <a:gd name="connsiteX131" fmla="*/ 2124395 w 4111544"/>
              <a:gd name="connsiteY131" fmla="*/ 45573 h 1269536"/>
              <a:gd name="connsiteX132" fmla="*/ 1914845 w 4111544"/>
              <a:gd name="connsiteY132" fmla="*/ 40811 h 1269536"/>
              <a:gd name="connsiteX133" fmla="*/ 1852932 w 4111544"/>
              <a:gd name="connsiteY133" fmla="*/ 36048 h 1269536"/>
              <a:gd name="connsiteX134" fmla="*/ 1824357 w 4111544"/>
              <a:gd name="connsiteY134" fmla="*/ 26523 h 1269536"/>
              <a:gd name="connsiteX135" fmla="*/ 1810070 w 4111544"/>
              <a:gd name="connsiteY135" fmla="*/ 21761 h 1269536"/>
              <a:gd name="connsiteX136" fmla="*/ 1729107 w 4111544"/>
              <a:gd name="connsiteY136" fmla="*/ 16998 h 1269536"/>
              <a:gd name="connsiteX137" fmla="*/ 1676720 w 4111544"/>
              <a:gd name="connsiteY137" fmla="*/ 12236 h 1269536"/>
              <a:gd name="connsiteX138" fmla="*/ 1614807 w 4111544"/>
              <a:gd name="connsiteY138" fmla="*/ 16998 h 1269536"/>
              <a:gd name="connsiteX139" fmla="*/ 1590995 w 4111544"/>
              <a:gd name="connsiteY139" fmla="*/ 21761 h 1269536"/>
              <a:gd name="connsiteX140" fmla="*/ 1543370 w 4111544"/>
              <a:gd name="connsiteY140" fmla="*/ 26523 h 1269536"/>
              <a:gd name="connsiteX141" fmla="*/ 1514795 w 4111544"/>
              <a:gd name="connsiteY141" fmla="*/ 31286 h 1269536"/>
              <a:gd name="connsiteX142" fmla="*/ 1486220 w 4111544"/>
              <a:gd name="connsiteY142" fmla="*/ 40811 h 1269536"/>
              <a:gd name="connsiteX143" fmla="*/ 1290957 w 4111544"/>
              <a:gd name="connsiteY143" fmla="*/ 36048 h 1269536"/>
              <a:gd name="connsiteX144" fmla="*/ 1262382 w 4111544"/>
              <a:gd name="connsiteY144" fmla="*/ 31286 h 1269536"/>
              <a:gd name="connsiteX145" fmla="*/ 1067120 w 4111544"/>
              <a:gd name="connsiteY145" fmla="*/ 36048 h 1269536"/>
              <a:gd name="connsiteX146" fmla="*/ 1043307 w 4111544"/>
              <a:gd name="connsiteY146" fmla="*/ 40811 h 1269536"/>
              <a:gd name="connsiteX147" fmla="*/ 1029020 w 4111544"/>
              <a:gd name="connsiteY147" fmla="*/ 45573 h 1269536"/>
              <a:gd name="connsiteX148" fmla="*/ 809945 w 4111544"/>
              <a:gd name="connsiteY148" fmla="*/ 40811 h 1269536"/>
              <a:gd name="connsiteX149" fmla="*/ 752795 w 4111544"/>
              <a:gd name="connsiteY149" fmla="*/ 36048 h 1269536"/>
              <a:gd name="connsiteX150" fmla="*/ 728982 w 4111544"/>
              <a:gd name="connsiteY150" fmla="*/ 31286 h 1269536"/>
              <a:gd name="connsiteX151" fmla="*/ 671832 w 4111544"/>
              <a:gd name="connsiteY151" fmla="*/ 26523 h 1269536"/>
              <a:gd name="connsiteX152" fmla="*/ 624207 w 4111544"/>
              <a:gd name="connsiteY152" fmla="*/ 16998 h 1269536"/>
              <a:gd name="connsiteX153" fmla="*/ 538482 w 4111544"/>
              <a:gd name="connsiteY153" fmla="*/ 21761 h 1269536"/>
              <a:gd name="connsiteX154" fmla="*/ 467045 w 4111544"/>
              <a:gd name="connsiteY154" fmla="*/ 31286 h 1269536"/>
              <a:gd name="connsiteX155" fmla="*/ 452757 w 4111544"/>
              <a:gd name="connsiteY155" fmla="*/ 36048 h 1269536"/>
              <a:gd name="connsiteX156" fmla="*/ 319407 w 4111544"/>
              <a:gd name="connsiteY156" fmla="*/ 31286 h 1269536"/>
              <a:gd name="connsiteX157" fmla="*/ 271782 w 4111544"/>
              <a:gd name="connsiteY157" fmla="*/ 26523 h 1269536"/>
              <a:gd name="connsiteX158" fmla="*/ 224157 w 4111544"/>
              <a:gd name="connsiteY158" fmla="*/ 16998 h 1269536"/>
              <a:gd name="connsiteX159" fmla="*/ 124145 w 4111544"/>
              <a:gd name="connsiteY159" fmla="*/ 12236 h 1269536"/>
              <a:gd name="connsiteX160" fmla="*/ 86045 w 4111544"/>
              <a:gd name="connsiteY160" fmla="*/ 16998 h 1269536"/>
              <a:gd name="connsiteX161" fmla="*/ 71757 w 4111544"/>
              <a:gd name="connsiteY161" fmla="*/ 26523 h 1269536"/>
              <a:gd name="connsiteX162" fmla="*/ 43182 w 4111544"/>
              <a:gd name="connsiteY162" fmla="*/ 36048 h 1269536"/>
              <a:gd name="connsiteX163" fmla="*/ 28895 w 4111544"/>
              <a:gd name="connsiteY163" fmla="*/ 40811 h 1269536"/>
              <a:gd name="connsiteX164" fmla="*/ 14607 w 4111544"/>
              <a:gd name="connsiteY164" fmla="*/ 45573 h 1269536"/>
              <a:gd name="connsiteX165" fmla="*/ 320 w 4111544"/>
              <a:gd name="connsiteY165" fmla="*/ 55098 h 1269536"/>
              <a:gd name="connsiteX166" fmla="*/ 5082 w 4111544"/>
              <a:gd name="connsiteY166" fmla="*/ 764711 h 1269536"/>
              <a:gd name="connsiteX167" fmla="*/ 9845 w 4111544"/>
              <a:gd name="connsiteY167" fmla="*/ 807573 h 1269536"/>
              <a:gd name="connsiteX168" fmla="*/ 14607 w 4111544"/>
              <a:gd name="connsiteY168" fmla="*/ 1140948 h 1269536"/>
              <a:gd name="connsiteX169" fmla="*/ 24132 w 4111544"/>
              <a:gd name="connsiteY169" fmla="*/ 1174286 h 1269536"/>
              <a:gd name="connsiteX170" fmla="*/ 19370 w 4111544"/>
              <a:gd name="connsiteY170" fmla="*/ 1207623 h 1269536"/>
              <a:gd name="connsiteX0" fmla="*/ 19106 w 4111280"/>
              <a:gd name="connsiteY0" fmla="*/ 1210795 h 1272708"/>
              <a:gd name="connsiteX1" fmla="*/ 61968 w 4111280"/>
              <a:gd name="connsiteY1" fmla="*/ 1220320 h 1272708"/>
              <a:gd name="connsiteX2" fmla="*/ 76256 w 4111280"/>
              <a:gd name="connsiteY2" fmla="*/ 1229845 h 1272708"/>
              <a:gd name="connsiteX3" fmla="*/ 90543 w 4111280"/>
              <a:gd name="connsiteY3" fmla="*/ 1234608 h 1272708"/>
              <a:gd name="connsiteX4" fmla="*/ 204843 w 4111280"/>
              <a:gd name="connsiteY4" fmla="*/ 1229845 h 1272708"/>
              <a:gd name="connsiteX5" fmla="*/ 233418 w 4111280"/>
              <a:gd name="connsiteY5" fmla="*/ 1220320 h 1272708"/>
              <a:gd name="connsiteX6" fmla="*/ 247706 w 4111280"/>
              <a:gd name="connsiteY6" fmla="*/ 1215558 h 1272708"/>
              <a:gd name="connsiteX7" fmla="*/ 261993 w 4111280"/>
              <a:gd name="connsiteY7" fmla="*/ 1210795 h 1272708"/>
              <a:gd name="connsiteX8" fmla="*/ 295331 w 4111280"/>
              <a:gd name="connsiteY8" fmla="*/ 1220320 h 1272708"/>
              <a:gd name="connsiteX9" fmla="*/ 309618 w 4111280"/>
              <a:gd name="connsiteY9" fmla="*/ 1229845 h 1272708"/>
              <a:gd name="connsiteX10" fmla="*/ 519168 w 4111280"/>
              <a:gd name="connsiteY10" fmla="*/ 1229845 h 1272708"/>
              <a:gd name="connsiteX11" fmla="*/ 552506 w 4111280"/>
              <a:gd name="connsiteY11" fmla="*/ 1244133 h 1272708"/>
              <a:gd name="connsiteX12" fmla="*/ 566793 w 4111280"/>
              <a:gd name="connsiteY12" fmla="*/ 1248895 h 1272708"/>
              <a:gd name="connsiteX13" fmla="*/ 576318 w 4111280"/>
              <a:gd name="connsiteY13" fmla="*/ 1234608 h 1272708"/>
              <a:gd name="connsiteX14" fmla="*/ 614418 w 4111280"/>
              <a:gd name="connsiteY14" fmla="*/ 1244133 h 1272708"/>
              <a:gd name="connsiteX15" fmla="*/ 628706 w 4111280"/>
              <a:gd name="connsiteY15" fmla="*/ 1258420 h 1272708"/>
              <a:gd name="connsiteX16" fmla="*/ 642993 w 4111280"/>
              <a:gd name="connsiteY16" fmla="*/ 1263183 h 1272708"/>
              <a:gd name="connsiteX17" fmla="*/ 657281 w 4111280"/>
              <a:gd name="connsiteY17" fmla="*/ 1272708 h 1272708"/>
              <a:gd name="connsiteX18" fmla="*/ 719193 w 4111280"/>
              <a:gd name="connsiteY18" fmla="*/ 1267945 h 1272708"/>
              <a:gd name="connsiteX19" fmla="*/ 733481 w 4111280"/>
              <a:gd name="connsiteY19" fmla="*/ 1263183 h 1272708"/>
              <a:gd name="connsiteX20" fmla="*/ 752531 w 4111280"/>
              <a:gd name="connsiteY20" fmla="*/ 1258420 h 1272708"/>
              <a:gd name="connsiteX21" fmla="*/ 766818 w 4111280"/>
              <a:gd name="connsiteY21" fmla="*/ 1253658 h 1272708"/>
              <a:gd name="connsiteX22" fmla="*/ 838256 w 4111280"/>
              <a:gd name="connsiteY22" fmla="*/ 1248895 h 1272708"/>
              <a:gd name="connsiteX23" fmla="*/ 876356 w 4111280"/>
              <a:gd name="connsiteY23" fmla="*/ 1244133 h 1272708"/>
              <a:gd name="connsiteX24" fmla="*/ 904931 w 4111280"/>
              <a:gd name="connsiteY24" fmla="*/ 1234608 h 1272708"/>
              <a:gd name="connsiteX25" fmla="*/ 919218 w 4111280"/>
              <a:gd name="connsiteY25" fmla="*/ 1229845 h 1272708"/>
              <a:gd name="connsiteX26" fmla="*/ 1081143 w 4111280"/>
              <a:gd name="connsiteY26" fmla="*/ 1239370 h 1272708"/>
              <a:gd name="connsiteX27" fmla="*/ 1095431 w 4111280"/>
              <a:gd name="connsiteY27" fmla="*/ 1244133 h 1272708"/>
              <a:gd name="connsiteX28" fmla="*/ 1109718 w 4111280"/>
              <a:gd name="connsiteY28" fmla="*/ 1253658 h 1272708"/>
              <a:gd name="connsiteX29" fmla="*/ 1214493 w 4111280"/>
              <a:gd name="connsiteY29" fmla="*/ 1248895 h 1272708"/>
              <a:gd name="connsiteX30" fmla="*/ 1257356 w 4111280"/>
              <a:gd name="connsiteY30" fmla="*/ 1229845 h 1272708"/>
              <a:gd name="connsiteX31" fmla="*/ 1285931 w 4111280"/>
              <a:gd name="connsiteY31" fmla="*/ 1225083 h 1272708"/>
              <a:gd name="connsiteX32" fmla="*/ 1500243 w 4111280"/>
              <a:gd name="connsiteY32" fmla="*/ 1229845 h 1272708"/>
              <a:gd name="connsiteX33" fmla="*/ 1543106 w 4111280"/>
              <a:gd name="connsiteY33" fmla="*/ 1244133 h 1272708"/>
              <a:gd name="connsiteX34" fmla="*/ 1557393 w 4111280"/>
              <a:gd name="connsiteY34" fmla="*/ 1248895 h 1272708"/>
              <a:gd name="connsiteX35" fmla="*/ 1590731 w 4111280"/>
              <a:gd name="connsiteY35" fmla="*/ 1244133 h 1272708"/>
              <a:gd name="connsiteX36" fmla="*/ 1605018 w 4111280"/>
              <a:gd name="connsiteY36" fmla="*/ 1239370 h 1272708"/>
              <a:gd name="connsiteX37" fmla="*/ 1628831 w 4111280"/>
              <a:gd name="connsiteY37" fmla="*/ 1234608 h 1272708"/>
              <a:gd name="connsiteX38" fmla="*/ 1800281 w 4111280"/>
              <a:gd name="connsiteY38" fmla="*/ 1239370 h 1272708"/>
              <a:gd name="connsiteX39" fmla="*/ 1857431 w 4111280"/>
              <a:gd name="connsiteY39" fmla="*/ 1244133 h 1272708"/>
              <a:gd name="connsiteX40" fmla="*/ 1905056 w 4111280"/>
              <a:gd name="connsiteY40" fmla="*/ 1258420 h 1272708"/>
              <a:gd name="connsiteX41" fmla="*/ 1919343 w 4111280"/>
              <a:gd name="connsiteY41" fmla="*/ 1263183 h 1272708"/>
              <a:gd name="connsiteX42" fmla="*/ 1933631 w 4111280"/>
              <a:gd name="connsiteY42" fmla="*/ 1272708 h 1272708"/>
              <a:gd name="connsiteX43" fmla="*/ 1986018 w 4111280"/>
              <a:gd name="connsiteY43" fmla="*/ 1263183 h 1272708"/>
              <a:gd name="connsiteX44" fmla="*/ 2000306 w 4111280"/>
              <a:gd name="connsiteY44" fmla="*/ 1253658 h 1272708"/>
              <a:gd name="connsiteX45" fmla="*/ 2014593 w 4111280"/>
              <a:gd name="connsiteY45" fmla="*/ 1248895 h 1272708"/>
              <a:gd name="connsiteX46" fmla="*/ 2043168 w 4111280"/>
              <a:gd name="connsiteY46" fmla="*/ 1229845 h 1272708"/>
              <a:gd name="connsiteX47" fmla="*/ 2090793 w 4111280"/>
              <a:gd name="connsiteY47" fmla="*/ 1220320 h 1272708"/>
              <a:gd name="connsiteX48" fmla="*/ 2147943 w 4111280"/>
              <a:gd name="connsiteY48" fmla="*/ 1225083 h 1272708"/>
              <a:gd name="connsiteX49" fmla="*/ 2233668 w 4111280"/>
              <a:gd name="connsiteY49" fmla="*/ 1229845 h 1272708"/>
              <a:gd name="connsiteX50" fmla="*/ 2257481 w 4111280"/>
              <a:gd name="connsiteY50" fmla="*/ 1234608 h 1272708"/>
              <a:gd name="connsiteX51" fmla="*/ 2290818 w 4111280"/>
              <a:gd name="connsiteY51" fmla="*/ 1239370 h 1272708"/>
              <a:gd name="connsiteX52" fmla="*/ 2371781 w 4111280"/>
              <a:gd name="connsiteY52" fmla="*/ 1239370 h 1272708"/>
              <a:gd name="connsiteX53" fmla="*/ 2433693 w 4111280"/>
              <a:gd name="connsiteY53" fmla="*/ 1244133 h 1272708"/>
              <a:gd name="connsiteX54" fmla="*/ 2571806 w 4111280"/>
              <a:gd name="connsiteY54" fmla="*/ 1244133 h 1272708"/>
              <a:gd name="connsiteX55" fmla="*/ 2614668 w 4111280"/>
              <a:gd name="connsiteY55" fmla="*/ 1229845 h 1272708"/>
              <a:gd name="connsiteX56" fmla="*/ 2628956 w 4111280"/>
              <a:gd name="connsiteY56" fmla="*/ 1225083 h 1272708"/>
              <a:gd name="connsiteX57" fmla="*/ 2643243 w 4111280"/>
              <a:gd name="connsiteY57" fmla="*/ 1220320 h 1272708"/>
              <a:gd name="connsiteX58" fmla="*/ 2986143 w 4111280"/>
              <a:gd name="connsiteY58" fmla="*/ 1229845 h 1272708"/>
              <a:gd name="connsiteX59" fmla="*/ 3081393 w 4111280"/>
              <a:gd name="connsiteY59" fmla="*/ 1225083 h 1272708"/>
              <a:gd name="connsiteX60" fmla="*/ 3238556 w 4111280"/>
              <a:gd name="connsiteY60" fmla="*/ 1229845 h 1272708"/>
              <a:gd name="connsiteX61" fmla="*/ 3252843 w 4111280"/>
              <a:gd name="connsiteY61" fmla="*/ 1234608 h 1272708"/>
              <a:gd name="connsiteX62" fmla="*/ 3295706 w 4111280"/>
              <a:gd name="connsiteY62" fmla="*/ 1244133 h 1272708"/>
              <a:gd name="connsiteX63" fmla="*/ 3309993 w 4111280"/>
              <a:gd name="connsiteY63" fmla="*/ 1248895 h 1272708"/>
              <a:gd name="connsiteX64" fmla="*/ 3400481 w 4111280"/>
              <a:gd name="connsiteY64" fmla="*/ 1253658 h 1272708"/>
              <a:gd name="connsiteX65" fmla="*/ 3433818 w 4111280"/>
              <a:gd name="connsiteY65" fmla="*/ 1248895 h 1272708"/>
              <a:gd name="connsiteX66" fmla="*/ 3462393 w 4111280"/>
              <a:gd name="connsiteY66" fmla="*/ 1239370 h 1272708"/>
              <a:gd name="connsiteX67" fmla="*/ 3505256 w 4111280"/>
              <a:gd name="connsiteY67" fmla="*/ 1225083 h 1272708"/>
              <a:gd name="connsiteX68" fmla="*/ 3543356 w 4111280"/>
              <a:gd name="connsiteY68" fmla="*/ 1220320 h 1272708"/>
              <a:gd name="connsiteX69" fmla="*/ 3700518 w 4111280"/>
              <a:gd name="connsiteY69" fmla="*/ 1225083 h 1272708"/>
              <a:gd name="connsiteX70" fmla="*/ 3729093 w 4111280"/>
              <a:gd name="connsiteY70" fmla="*/ 1234608 h 1272708"/>
              <a:gd name="connsiteX71" fmla="*/ 3752906 w 4111280"/>
              <a:gd name="connsiteY71" fmla="*/ 1239370 h 1272708"/>
              <a:gd name="connsiteX72" fmla="*/ 3819581 w 4111280"/>
              <a:gd name="connsiteY72" fmla="*/ 1225083 h 1272708"/>
              <a:gd name="connsiteX73" fmla="*/ 3938643 w 4111280"/>
              <a:gd name="connsiteY73" fmla="*/ 1220320 h 1272708"/>
              <a:gd name="connsiteX74" fmla="*/ 3967218 w 4111280"/>
              <a:gd name="connsiteY74" fmla="*/ 1206033 h 1272708"/>
              <a:gd name="connsiteX75" fmla="*/ 3991031 w 4111280"/>
              <a:gd name="connsiteY75" fmla="*/ 1186983 h 1272708"/>
              <a:gd name="connsiteX76" fmla="*/ 4005318 w 4111280"/>
              <a:gd name="connsiteY76" fmla="*/ 1177458 h 1272708"/>
              <a:gd name="connsiteX77" fmla="*/ 4019606 w 4111280"/>
              <a:gd name="connsiteY77" fmla="*/ 1172695 h 1272708"/>
              <a:gd name="connsiteX78" fmla="*/ 4024368 w 4111280"/>
              <a:gd name="connsiteY78" fmla="*/ 1120308 h 1272708"/>
              <a:gd name="connsiteX79" fmla="*/ 4029131 w 4111280"/>
              <a:gd name="connsiteY79" fmla="*/ 1106020 h 1272708"/>
              <a:gd name="connsiteX80" fmla="*/ 4043418 w 4111280"/>
              <a:gd name="connsiteY80" fmla="*/ 1096495 h 1272708"/>
              <a:gd name="connsiteX81" fmla="*/ 4057706 w 4111280"/>
              <a:gd name="connsiteY81" fmla="*/ 1091733 h 1272708"/>
              <a:gd name="connsiteX82" fmla="*/ 4091043 w 4111280"/>
              <a:gd name="connsiteY82" fmla="*/ 1044108 h 1272708"/>
              <a:gd name="connsiteX83" fmla="*/ 4086281 w 4111280"/>
              <a:gd name="connsiteY83" fmla="*/ 1001245 h 1272708"/>
              <a:gd name="connsiteX84" fmla="*/ 4081518 w 4111280"/>
              <a:gd name="connsiteY84" fmla="*/ 986958 h 1272708"/>
              <a:gd name="connsiteX85" fmla="*/ 4076756 w 4111280"/>
              <a:gd name="connsiteY85" fmla="*/ 967908 h 1272708"/>
              <a:gd name="connsiteX86" fmla="*/ 4071993 w 4111280"/>
              <a:gd name="connsiteY86" fmla="*/ 929808 h 1272708"/>
              <a:gd name="connsiteX87" fmla="*/ 4086281 w 4111280"/>
              <a:gd name="connsiteY87" fmla="*/ 867895 h 1272708"/>
              <a:gd name="connsiteX88" fmla="*/ 4091043 w 4111280"/>
              <a:gd name="connsiteY88" fmla="*/ 853608 h 1272708"/>
              <a:gd name="connsiteX89" fmla="*/ 4076756 w 4111280"/>
              <a:gd name="connsiteY89" fmla="*/ 820270 h 1272708"/>
              <a:gd name="connsiteX90" fmla="*/ 4062468 w 4111280"/>
              <a:gd name="connsiteY90" fmla="*/ 791695 h 1272708"/>
              <a:gd name="connsiteX91" fmla="*/ 4071993 w 4111280"/>
              <a:gd name="connsiteY91" fmla="*/ 644058 h 1272708"/>
              <a:gd name="connsiteX92" fmla="*/ 4081518 w 4111280"/>
              <a:gd name="connsiteY92" fmla="*/ 548808 h 1272708"/>
              <a:gd name="connsiteX93" fmla="*/ 4076756 w 4111280"/>
              <a:gd name="connsiteY93" fmla="*/ 491658 h 1272708"/>
              <a:gd name="connsiteX94" fmla="*/ 4076756 w 4111280"/>
              <a:gd name="connsiteY94" fmla="*/ 415458 h 1272708"/>
              <a:gd name="connsiteX95" fmla="*/ 4086281 w 4111280"/>
              <a:gd name="connsiteY95" fmla="*/ 401170 h 1272708"/>
              <a:gd name="connsiteX96" fmla="*/ 4091043 w 4111280"/>
              <a:gd name="connsiteY96" fmla="*/ 386883 h 1272708"/>
              <a:gd name="connsiteX97" fmla="*/ 4081518 w 4111280"/>
              <a:gd name="connsiteY97" fmla="*/ 334495 h 1272708"/>
              <a:gd name="connsiteX98" fmla="*/ 4062468 w 4111280"/>
              <a:gd name="connsiteY98" fmla="*/ 305920 h 1272708"/>
              <a:gd name="connsiteX99" fmla="*/ 4071993 w 4111280"/>
              <a:gd name="connsiteY99" fmla="*/ 263058 h 1272708"/>
              <a:gd name="connsiteX100" fmla="*/ 4091043 w 4111280"/>
              <a:gd name="connsiteY100" fmla="*/ 234483 h 1272708"/>
              <a:gd name="connsiteX101" fmla="*/ 4095806 w 4111280"/>
              <a:gd name="connsiteY101" fmla="*/ 220195 h 1272708"/>
              <a:gd name="connsiteX102" fmla="*/ 4105331 w 4111280"/>
              <a:gd name="connsiteY102" fmla="*/ 205908 h 1272708"/>
              <a:gd name="connsiteX103" fmla="*/ 4105331 w 4111280"/>
              <a:gd name="connsiteY103" fmla="*/ 115420 h 1272708"/>
              <a:gd name="connsiteX104" fmla="*/ 4091043 w 4111280"/>
              <a:gd name="connsiteY104" fmla="*/ 86845 h 1272708"/>
              <a:gd name="connsiteX105" fmla="*/ 4071993 w 4111280"/>
              <a:gd name="connsiteY105" fmla="*/ 72558 h 1272708"/>
              <a:gd name="connsiteX106" fmla="*/ 4043418 w 4111280"/>
              <a:gd name="connsiteY106" fmla="*/ 53508 h 1272708"/>
              <a:gd name="connsiteX107" fmla="*/ 4029131 w 4111280"/>
              <a:gd name="connsiteY107" fmla="*/ 43983 h 1272708"/>
              <a:gd name="connsiteX108" fmla="*/ 3962456 w 4111280"/>
              <a:gd name="connsiteY108" fmla="*/ 29695 h 1272708"/>
              <a:gd name="connsiteX109" fmla="*/ 3786243 w 4111280"/>
              <a:gd name="connsiteY109" fmla="*/ 34458 h 1272708"/>
              <a:gd name="connsiteX110" fmla="*/ 3771956 w 4111280"/>
              <a:gd name="connsiteY110" fmla="*/ 39220 h 1272708"/>
              <a:gd name="connsiteX111" fmla="*/ 3733856 w 4111280"/>
              <a:gd name="connsiteY111" fmla="*/ 48745 h 1272708"/>
              <a:gd name="connsiteX112" fmla="*/ 3657656 w 4111280"/>
              <a:gd name="connsiteY112" fmla="*/ 43983 h 1272708"/>
              <a:gd name="connsiteX113" fmla="*/ 3614793 w 4111280"/>
              <a:gd name="connsiteY113" fmla="*/ 29695 h 1272708"/>
              <a:gd name="connsiteX114" fmla="*/ 3571931 w 4111280"/>
              <a:gd name="connsiteY114" fmla="*/ 15408 h 1272708"/>
              <a:gd name="connsiteX115" fmla="*/ 3538593 w 4111280"/>
              <a:gd name="connsiteY115" fmla="*/ 10645 h 1272708"/>
              <a:gd name="connsiteX116" fmla="*/ 3490968 w 4111280"/>
              <a:gd name="connsiteY116" fmla="*/ 10645 h 1272708"/>
              <a:gd name="connsiteX117" fmla="*/ 3476681 w 4111280"/>
              <a:gd name="connsiteY117" fmla="*/ 20170 h 1272708"/>
              <a:gd name="connsiteX118" fmla="*/ 3400481 w 4111280"/>
              <a:gd name="connsiteY118" fmla="*/ 39220 h 1272708"/>
              <a:gd name="connsiteX119" fmla="*/ 3143306 w 4111280"/>
              <a:gd name="connsiteY119" fmla="*/ 43983 h 1272708"/>
              <a:gd name="connsiteX120" fmla="*/ 3019481 w 4111280"/>
              <a:gd name="connsiteY120" fmla="*/ 34458 h 1272708"/>
              <a:gd name="connsiteX121" fmla="*/ 2990906 w 4111280"/>
              <a:gd name="connsiteY121" fmla="*/ 24933 h 1272708"/>
              <a:gd name="connsiteX122" fmla="*/ 2976618 w 4111280"/>
              <a:gd name="connsiteY122" fmla="*/ 20170 h 1272708"/>
              <a:gd name="connsiteX123" fmla="*/ 2928993 w 4111280"/>
              <a:gd name="connsiteY123" fmla="*/ 29695 h 1272708"/>
              <a:gd name="connsiteX124" fmla="*/ 2905181 w 4111280"/>
              <a:gd name="connsiteY124" fmla="*/ 34458 h 1272708"/>
              <a:gd name="connsiteX125" fmla="*/ 2709918 w 4111280"/>
              <a:gd name="connsiteY125" fmla="*/ 39220 h 1272708"/>
              <a:gd name="connsiteX126" fmla="*/ 2595618 w 4111280"/>
              <a:gd name="connsiteY126" fmla="*/ 34458 h 1272708"/>
              <a:gd name="connsiteX127" fmla="*/ 2581331 w 4111280"/>
              <a:gd name="connsiteY127" fmla="*/ 29695 h 1272708"/>
              <a:gd name="connsiteX128" fmla="*/ 2452743 w 4111280"/>
              <a:gd name="connsiteY128" fmla="*/ 39220 h 1272708"/>
              <a:gd name="connsiteX129" fmla="*/ 2362256 w 4111280"/>
              <a:gd name="connsiteY129" fmla="*/ 43983 h 1272708"/>
              <a:gd name="connsiteX130" fmla="*/ 2238431 w 4111280"/>
              <a:gd name="connsiteY130" fmla="*/ 53508 h 1272708"/>
              <a:gd name="connsiteX131" fmla="*/ 2124131 w 4111280"/>
              <a:gd name="connsiteY131" fmla="*/ 48745 h 1272708"/>
              <a:gd name="connsiteX132" fmla="*/ 1914581 w 4111280"/>
              <a:gd name="connsiteY132" fmla="*/ 43983 h 1272708"/>
              <a:gd name="connsiteX133" fmla="*/ 1852668 w 4111280"/>
              <a:gd name="connsiteY133" fmla="*/ 39220 h 1272708"/>
              <a:gd name="connsiteX134" fmla="*/ 1824093 w 4111280"/>
              <a:gd name="connsiteY134" fmla="*/ 29695 h 1272708"/>
              <a:gd name="connsiteX135" fmla="*/ 1809806 w 4111280"/>
              <a:gd name="connsiteY135" fmla="*/ 24933 h 1272708"/>
              <a:gd name="connsiteX136" fmla="*/ 1728843 w 4111280"/>
              <a:gd name="connsiteY136" fmla="*/ 20170 h 1272708"/>
              <a:gd name="connsiteX137" fmla="*/ 1676456 w 4111280"/>
              <a:gd name="connsiteY137" fmla="*/ 15408 h 1272708"/>
              <a:gd name="connsiteX138" fmla="*/ 1614543 w 4111280"/>
              <a:gd name="connsiteY138" fmla="*/ 20170 h 1272708"/>
              <a:gd name="connsiteX139" fmla="*/ 1590731 w 4111280"/>
              <a:gd name="connsiteY139" fmla="*/ 24933 h 1272708"/>
              <a:gd name="connsiteX140" fmla="*/ 1543106 w 4111280"/>
              <a:gd name="connsiteY140" fmla="*/ 29695 h 1272708"/>
              <a:gd name="connsiteX141" fmla="*/ 1514531 w 4111280"/>
              <a:gd name="connsiteY141" fmla="*/ 34458 h 1272708"/>
              <a:gd name="connsiteX142" fmla="*/ 1485956 w 4111280"/>
              <a:gd name="connsiteY142" fmla="*/ 43983 h 1272708"/>
              <a:gd name="connsiteX143" fmla="*/ 1290693 w 4111280"/>
              <a:gd name="connsiteY143" fmla="*/ 39220 h 1272708"/>
              <a:gd name="connsiteX144" fmla="*/ 1262118 w 4111280"/>
              <a:gd name="connsiteY144" fmla="*/ 34458 h 1272708"/>
              <a:gd name="connsiteX145" fmla="*/ 1066856 w 4111280"/>
              <a:gd name="connsiteY145" fmla="*/ 39220 h 1272708"/>
              <a:gd name="connsiteX146" fmla="*/ 1043043 w 4111280"/>
              <a:gd name="connsiteY146" fmla="*/ 43983 h 1272708"/>
              <a:gd name="connsiteX147" fmla="*/ 1028756 w 4111280"/>
              <a:gd name="connsiteY147" fmla="*/ 48745 h 1272708"/>
              <a:gd name="connsiteX148" fmla="*/ 809681 w 4111280"/>
              <a:gd name="connsiteY148" fmla="*/ 43983 h 1272708"/>
              <a:gd name="connsiteX149" fmla="*/ 752531 w 4111280"/>
              <a:gd name="connsiteY149" fmla="*/ 39220 h 1272708"/>
              <a:gd name="connsiteX150" fmla="*/ 728718 w 4111280"/>
              <a:gd name="connsiteY150" fmla="*/ 34458 h 1272708"/>
              <a:gd name="connsiteX151" fmla="*/ 671568 w 4111280"/>
              <a:gd name="connsiteY151" fmla="*/ 29695 h 1272708"/>
              <a:gd name="connsiteX152" fmla="*/ 623943 w 4111280"/>
              <a:gd name="connsiteY152" fmla="*/ 20170 h 1272708"/>
              <a:gd name="connsiteX153" fmla="*/ 538218 w 4111280"/>
              <a:gd name="connsiteY153" fmla="*/ 24933 h 1272708"/>
              <a:gd name="connsiteX154" fmla="*/ 466781 w 4111280"/>
              <a:gd name="connsiteY154" fmla="*/ 34458 h 1272708"/>
              <a:gd name="connsiteX155" fmla="*/ 452493 w 4111280"/>
              <a:gd name="connsiteY155" fmla="*/ 39220 h 1272708"/>
              <a:gd name="connsiteX156" fmla="*/ 319143 w 4111280"/>
              <a:gd name="connsiteY156" fmla="*/ 34458 h 1272708"/>
              <a:gd name="connsiteX157" fmla="*/ 271518 w 4111280"/>
              <a:gd name="connsiteY157" fmla="*/ 29695 h 1272708"/>
              <a:gd name="connsiteX158" fmla="*/ 223893 w 4111280"/>
              <a:gd name="connsiteY158" fmla="*/ 20170 h 1272708"/>
              <a:gd name="connsiteX159" fmla="*/ 123881 w 4111280"/>
              <a:gd name="connsiteY159" fmla="*/ 15408 h 1272708"/>
              <a:gd name="connsiteX160" fmla="*/ 85781 w 4111280"/>
              <a:gd name="connsiteY160" fmla="*/ 20170 h 1272708"/>
              <a:gd name="connsiteX161" fmla="*/ 71493 w 4111280"/>
              <a:gd name="connsiteY161" fmla="*/ 29695 h 1272708"/>
              <a:gd name="connsiteX162" fmla="*/ 42918 w 4111280"/>
              <a:gd name="connsiteY162" fmla="*/ 39220 h 1272708"/>
              <a:gd name="connsiteX163" fmla="*/ 28631 w 4111280"/>
              <a:gd name="connsiteY163" fmla="*/ 43983 h 1272708"/>
              <a:gd name="connsiteX164" fmla="*/ 14343 w 4111280"/>
              <a:gd name="connsiteY164" fmla="*/ 48745 h 1272708"/>
              <a:gd name="connsiteX165" fmla="*/ 56 w 4111280"/>
              <a:gd name="connsiteY165" fmla="*/ 58270 h 1272708"/>
              <a:gd name="connsiteX166" fmla="*/ 9581 w 4111280"/>
              <a:gd name="connsiteY166" fmla="*/ 810745 h 1272708"/>
              <a:gd name="connsiteX167" fmla="*/ 14343 w 4111280"/>
              <a:gd name="connsiteY167" fmla="*/ 1144120 h 1272708"/>
              <a:gd name="connsiteX168" fmla="*/ 23868 w 4111280"/>
              <a:gd name="connsiteY168" fmla="*/ 1177458 h 1272708"/>
              <a:gd name="connsiteX169" fmla="*/ 19106 w 4111280"/>
              <a:gd name="connsiteY169" fmla="*/ 1210795 h 1272708"/>
              <a:gd name="connsiteX0" fmla="*/ 19050 w 4111224"/>
              <a:gd name="connsiteY0" fmla="*/ 1235470 h 1297383"/>
              <a:gd name="connsiteX1" fmla="*/ 61912 w 4111224"/>
              <a:gd name="connsiteY1" fmla="*/ 1244995 h 1297383"/>
              <a:gd name="connsiteX2" fmla="*/ 76200 w 4111224"/>
              <a:gd name="connsiteY2" fmla="*/ 1254520 h 1297383"/>
              <a:gd name="connsiteX3" fmla="*/ 90487 w 4111224"/>
              <a:gd name="connsiteY3" fmla="*/ 1259283 h 1297383"/>
              <a:gd name="connsiteX4" fmla="*/ 204787 w 4111224"/>
              <a:gd name="connsiteY4" fmla="*/ 1254520 h 1297383"/>
              <a:gd name="connsiteX5" fmla="*/ 233362 w 4111224"/>
              <a:gd name="connsiteY5" fmla="*/ 1244995 h 1297383"/>
              <a:gd name="connsiteX6" fmla="*/ 247650 w 4111224"/>
              <a:gd name="connsiteY6" fmla="*/ 1240233 h 1297383"/>
              <a:gd name="connsiteX7" fmla="*/ 261937 w 4111224"/>
              <a:gd name="connsiteY7" fmla="*/ 1235470 h 1297383"/>
              <a:gd name="connsiteX8" fmla="*/ 295275 w 4111224"/>
              <a:gd name="connsiteY8" fmla="*/ 1244995 h 1297383"/>
              <a:gd name="connsiteX9" fmla="*/ 309562 w 4111224"/>
              <a:gd name="connsiteY9" fmla="*/ 1254520 h 1297383"/>
              <a:gd name="connsiteX10" fmla="*/ 519112 w 4111224"/>
              <a:gd name="connsiteY10" fmla="*/ 1254520 h 1297383"/>
              <a:gd name="connsiteX11" fmla="*/ 552450 w 4111224"/>
              <a:gd name="connsiteY11" fmla="*/ 1268808 h 1297383"/>
              <a:gd name="connsiteX12" fmla="*/ 566737 w 4111224"/>
              <a:gd name="connsiteY12" fmla="*/ 1273570 h 1297383"/>
              <a:gd name="connsiteX13" fmla="*/ 576262 w 4111224"/>
              <a:gd name="connsiteY13" fmla="*/ 1259283 h 1297383"/>
              <a:gd name="connsiteX14" fmla="*/ 614362 w 4111224"/>
              <a:gd name="connsiteY14" fmla="*/ 1268808 h 1297383"/>
              <a:gd name="connsiteX15" fmla="*/ 628650 w 4111224"/>
              <a:gd name="connsiteY15" fmla="*/ 1283095 h 1297383"/>
              <a:gd name="connsiteX16" fmla="*/ 642937 w 4111224"/>
              <a:gd name="connsiteY16" fmla="*/ 1287858 h 1297383"/>
              <a:gd name="connsiteX17" fmla="*/ 657225 w 4111224"/>
              <a:gd name="connsiteY17" fmla="*/ 1297383 h 1297383"/>
              <a:gd name="connsiteX18" fmla="*/ 719137 w 4111224"/>
              <a:gd name="connsiteY18" fmla="*/ 1292620 h 1297383"/>
              <a:gd name="connsiteX19" fmla="*/ 733425 w 4111224"/>
              <a:gd name="connsiteY19" fmla="*/ 1287858 h 1297383"/>
              <a:gd name="connsiteX20" fmla="*/ 752475 w 4111224"/>
              <a:gd name="connsiteY20" fmla="*/ 1283095 h 1297383"/>
              <a:gd name="connsiteX21" fmla="*/ 766762 w 4111224"/>
              <a:gd name="connsiteY21" fmla="*/ 1278333 h 1297383"/>
              <a:gd name="connsiteX22" fmla="*/ 838200 w 4111224"/>
              <a:gd name="connsiteY22" fmla="*/ 1273570 h 1297383"/>
              <a:gd name="connsiteX23" fmla="*/ 876300 w 4111224"/>
              <a:gd name="connsiteY23" fmla="*/ 1268808 h 1297383"/>
              <a:gd name="connsiteX24" fmla="*/ 904875 w 4111224"/>
              <a:gd name="connsiteY24" fmla="*/ 1259283 h 1297383"/>
              <a:gd name="connsiteX25" fmla="*/ 919162 w 4111224"/>
              <a:gd name="connsiteY25" fmla="*/ 1254520 h 1297383"/>
              <a:gd name="connsiteX26" fmla="*/ 1081087 w 4111224"/>
              <a:gd name="connsiteY26" fmla="*/ 1264045 h 1297383"/>
              <a:gd name="connsiteX27" fmla="*/ 1095375 w 4111224"/>
              <a:gd name="connsiteY27" fmla="*/ 1268808 h 1297383"/>
              <a:gd name="connsiteX28" fmla="*/ 1109662 w 4111224"/>
              <a:gd name="connsiteY28" fmla="*/ 1278333 h 1297383"/>
              <a:gd name="connsiteX29" fmla="*/ 1214437 w 4111224"/>
              <a:gd name="connsiteY29" fmla="*/ 1273570 h 1297383"/>
              <a:gd name="connsiteX30" fmla="*/ 1257300 w 4111224"/>
              <a:gd name="connsiteY30" fmla="*/ 1254520 h 1297383"/>
              <a:gd name="connsiteX31" fmla="*/ 1285875 w 4111224"/>
              <a:gd name="connsiteY31" fmla="*/ 1249758 h 1297383"/>
              <a:gd name="connsiteX32" fmla="*/ 1500187 w 4111224"/>
              <a:gd name="connsiteY32" fmla="*/ 1254520 h 1297383"/>
              <a:gd name="connsiteX33" fmla="*/ 1543050 w 4111224"/>
              <a:gd name="connsiteY33" fmla="*/ 1268808 h 1297383"/>
              <a:gd name="connsiteX34" fmla="*/ 1557337 w 4111224"/>
              <a:gd name="connsiteY34" fmla="*/ 1273570 h 1297383"/>
              <a:gd name="connsiteX35" fmla="*/ 1590675 w 4111224"/>
              <a:gd name="connsiteY35" fmla="*/ 1268808 h 1297383"/>
              <a:gd name="connsiteX36" fmla="*/ 1604962 w 4111224"/>
              <a:gd name="connsiteY36" fmla="*/ 1264045 h 1297383"/>
              <a:gd name="connsiteX37" fmla="*/ 1628775 w 4111224"/>
              <a:gd name="connsiteY37" fmla="*/ 1259283 h 1297383"/>
              <a:gd name="connsiteX38" fmla="*/ 1800225 w 4111224"/>
              <a:gd name="connsiteY38" fmla="*/ 1264045 h 1297383"/>
              <a:gd name="connsiteX39" fmla="*/ 1857375 w 4111224"/>
              <a:gd name="connsiteY39" fmla="*/ 1268808 h 1297383"/>
              <a:gd name="connsiteX40" fmla="*/ 1905000 w 4111224"/>
              <a:gd name="connsiteY40" fmla="*/ 1283095 h 1297383"/>
              <a:gd name="connsiteX41" fmla="*/ 1919287 w 4111224"/>
              <a:gd name="connsiteY41" fmla="*/ 1287858 h 1297383"/>
              <a:gd name="connsiteX42" fmla="*/ 1933575 w 4111224"/>
              <a:gd name="connsiteY42" fmla="*/ 1297383 h 1297383"/>
              <a:gd name="connsiteX43" fmla="*/ 1985962 w 4111224"/>
              <a:gd name="connsiteY43" fmla="*/ 1287858 h 1297383"/>
              <a:gd name="connsiteX44" fmla="*/ 2000250 w 4111224"/>
              <a:gd name="connsiteY44" fmla="*/ 1278333 h 1297383"/>
              <a:gd name="connsiteX45" fmla="*/ 2014537 w 4111224"/>
              <a:gd name="connsiteY45" fmla="*/ 1273570 h 1297383"/>
              <a:gd name="connsiteX46" fmla="*/ 2043112 w 4111224"/>
              <a:gd name="connsiteY46" fmla="*/ 1254520 h 1297383"/>
              <a:gd name="connsiteX47" fmla="*/ 2090737 w 4111224"/>
              <a:gd name="connsiteY47" fmla="*/ 1244995 h 1297383"/>
              <a:gd name="connsiteX48" fmla="*/ 2147887 w 4111224"/>
              <a:gd name="connsiteY48" fmla="*/ 1249758 h 1297383"/>
              <a:gd name="connsiteX49" fmla="*/ 2233612 w 4111224"/>
              <a:gd name="connsiteY49" fmla="*/ 1254520 h 1297383"/>
              <a:gd name="connsiteX50" fmla="*/ 2257425 w 4111224"/>
              <a:gd name="connsiteY50" fmla="*/ 1259283 h 1297383"/>
              <a:gd name="connsiteX51" fmla="*/ 2290762 w 4111224"/>
              <a:gd name="connsiteY51" fmla="*/ 1264045 h 1297383"/>
              <a:gd name="connsiteX52" fmla="*/ 2371725 w 4111224"/>
              <a:gd name="connsiteY52" fmla="*/ 1264045 h 1297383"/>
              <a:gd name="connsiteX53" fmla="*/ 2433637 w 4111224"/>
              <a:gd name="connsiteY53" fmla="*/ 1268808 h 1297383"/>
              <a:gd name="connsiteX54" fmla="*/ 2571750 w 4111224"/>
              <a:gd name="connsiteY54" fmla="*/ 1268808 h 1297383"/>
              <a:gd name="connsiteX55" fmla="*/ 2614612 w 4111224"/>
              <a:gd name="connsiteY55" fmla="*/ 1254520 h 1297383"/>
              <a:gd name="connsiteX56" fmla="*/ 2628900 w 4111224"/>
              <a:gd name="connsiteY56" fmla="*/ 1249758 h 1297383"/>
              <a:gd name="connsiteX57" fmla="*/ 2643187 w 4111224"/>
              <a:gd name="connsiteY57" fmla="*/ 1244995 h 1297383"/>
              <a:gd name="connsiteX58" fmla="*/ 2986087 w 4111224"/>
              <a:gd name="connsiteY58" fmla="*/ 1254520 h 1297383"/>
              <a:gd name="connsiteX59" fmla="*/ 3081337 w 4111224"/>
              <a:gd name="connsiteY59" fmla="*/ 1249758 h 1297383"/>
              <a:gd name="connsiteX60" fmla="*/ 3238500 w 4111224"/>
              <a:gd name="connsiteY60" fmla="*/ 1254520 h 1297383"/>
              <a:gd name="connsiteX61" fmla="*/ 3252787 w 4111224"/>
              <a:gd name="connsiteY61" fmla="*/ 1259283 h 1297383"/>
              <a:gd name="connsiteX62" fmla="*/ 3295650 w 4111224"/>
              <a:gd name="connsiteY62" fmla="*/ 1268808 h 1297383"/>
              <a:gd name="connsiteX63" fmla="*/ 3309937 w 4111224"/>
              <a:gd name="connsiteY63" fmla="*/ 1273570 h 1297383"/>
              <a:gd name="connsiteX64" fmla="*/ 3400425 w 4111224"/>
              <a:gd name="connsiteY64" fmla="*/ 1278333 h 1297383"/>
              <a:gd name="connsiteX65" fmla="*/ 3433762 w 4111224"/>
              <a:gd name="connsiteY65" fmla="*/ 1273570 h 1297383"/>
              <a:gd name="connsiteX66" fmla="*/ 3462337 w 4111224"/>
              <a:gd name="connsiteY66" fmla="*/ 1264045 h 1297383"/>
              <a:gd name="connsiteX67" fmla="*/ 3505200 w 4111224"/>
              <a:gd name="connsiteY67" fmla="*/ 1249758 h 1297383"/>
              <a:gd name="connsiteX68" fmla="*/ 3543300 w 4111224"/>
              <a:gd name="connsiteY68" fmla="*/ 1244995 h 1297383"/>
              <a:gd name="connsiteX69" fmla="*/ 3700462 w 4111224"/>
              <a:gd name="connsiteY69" fmla="*/ 1249758 h 1297383"/>
              <a:gd name="connsiteX70" fmla="*/ 3729037 w 4111224"/>
              <a:gd name="connsiteY70" fmla="*/ 1259283 h 1297383"/>
              <a:gd name="connsiteX71" fmla="*/ 3752850 w 4111224"/>
              <a:gd name="connsiteY71" fmla="*/ 1264045 h 1297383"/>
              <a:gd name="connsiteX72" fmla="*/ 3819525 w 4111224"/>
              <a:gd name="connsiteY72" fmla="*/ 1249758 h 1297383"/>
              <a:gd name="connsiteX73" fmla="*/ 3938587 w 4111224"/>
              <a:gd name="connsiteY73" fmla="*/ 1244995 h 1297383"/>
              <a:gd name="connsiteX74" fmla="*/ 3967162 w 4111224"/>
              <a:gd name="connsiteY74" fmla="*/ 1230708 h 1297383"/>
              <a:gd name="connsiteX75" fmla="*/ 3990975 w 4111224"/>
              <a:gd name="connsiteY75" fmla="*/ 1211658 h 1297383"/>
              <a:gd name="connsiteX76" fmla="*/ 4005262 w 4111224"/>
              <a:gd name="connsiteY76" fmla="*/ 1202133 h 1297383"/>
              <a:gd name="connsiteX77" fmla="*/ 4019550 w 4111224"/>
              <a:gd name="connsiteY77" fmla="*/ 1197370 h 1297383"/>
              <a:gd name="connsiteX78" fmla="*/ 4024312 w 4111224"/>
              <a:gd name="connsiteY78" fmla="*/ 1144983 h 1297383"/>
              <a:gd name="connsiteX79" fmla="*/ 4029075 w 4111224"/>
              <a:gd name="connsiteY79" fmla="*/ 1130695 h 1297383"/>
              <a:gd name="connsiteX80" fmla="*/ 4043362 w 4111224"/>
              <a:gd name="connsiteY80" fmla="*/ 1121170 h 1297383"/>
              <a:gd name="connsiteX81" fmla="*/ 4057650 w 4111224"/>
              <a:gd name="connsiteY81" fmla="*/ 1116408 h 1297383"/>
              <a:gd name="connsiteX82" fmla="*/ 4090987 w 4111224"/>
              <a:gd name="connsiteY82" fmla="*/ 1068783 h 1297383"/>
              <a:gd name="connsiteX83" fmla="*/ 4086225 w 4111224"/>
              <a:gd name="connsiteY83" fmla="*/ 1025920 h 1297383"/>
              <a:gd name="connsiteX84" fmla="*/ 4081462 w 4111224"/>
              <a:gd name="connsiteY84" fmla="*/ 1011633 h 1297383"/>
              <a:gd name="connsiteX85" fmla="*/ 4076700 w 4111224"/>
              <a:gd name="connsiteY85" fmla="*/ 992583 h 1297383"/>
              <a:gd name="connsiteX86" fmla="*/ 4071937 w 4111224"/>
              <a:gd name="connsiteY86" fmla="*/ 954483 h 1297383"/>
              <a:gd name="connsiteX87" fmla="*/ 4086225 w 4111224"/>
              <a:gd name="connsiteY87" fmla="*/ 892570 h 1297383"/>
              <a:gd name="connsiteX88" fmla="*/ 4090987 w 4111224"/>
              <a:gd name="connsiteY88" fmla="*/ 878283 h 1297383"/>
              <a:gd name="connsiteX89" fmla="*/ 4076700 w 4111224"/>
              <a:gd name="connsiteY89" fmla="*/ 844945 h 1297383"/>
              <a:gd name="connsiteX90" fmla="*/ 4062412 w 4111224"/>
              <a:gd name="connsiteY90" fmla="*/ 816370 h 1297383"/>
              <a:gd name="connsiteX91" fmla="*/ 4071937 w 4111224"/>
              <a:gd name="connsiteY91" fmla="*/ 668733 h 1297383"/>
              <a:gd name="connsiteX92" fmla="*/ 4081462 w 4111224"/>
              <a:gd name="connsiteY92" fmla="*/ 573483 h 1297383"/>
              <a:gd name="connsiteX93" fmla="*/ 4076700 w 4111224"/>
              <a:gd name="connsiteY93" fmla="*/ 516333 h 1297383"/>
              <a:gd name="connsiteX94" fmla="*/ 4076700 w 4111224"/>
              <a:gd name="connsiteY94" fmla="*/ 440133 h 1297383"/>
              <a:gd name="connsiteX95" fmla="*/ 4086225 w 4111224"/>
              <a:gd name="connsiteY95" fmla="*/ 425845 h 1297383"/>
              <a:gd name="connsiteX96" fmla="*/ 4090987 w 4111224"/>
              <a:gd name="connsiteY96" fmla="*/ 411558 h 1297383"/>
              <a:gd name="connsiteX97" fmla="*/ 4081462 w 4111224"/>
              <a:gd name="connsiteY97" fmla="*/ 359170 h 1297383"/>
              <a:gd name="connsiteX98" fmla="*/ 4062412 w 4111224"/>
              <a:gd name="connsiteY98" fmla="*/ 330595 h 1297383"/>
              <a:gd name="connsiteX99" fmla="*/ 4071937 w 4111224"/>
              <a:gd name="connsiteY99" fmla="*/ 287733 h 1297383"/>
              <a:gd name="connsiteX100" fmla="*/ 4090987 w 4111224"/>
              <a:gd name="connsiteY100" fmla="*/ 259158 h 1297383"/>
              <a:gd name="connsiteX101" fmla="*/ 4095750 w 4111224"/>
              <a:gd name="connsiteY101" fmla="*/ 244870 h 1297383"/>
              <a:gd name="connsiteX102" fmla="*/ 4105275 w 4111224"/>
              <a:gd name="connsiteY102" fmla="*/ 230583 h 1297383"/>
              <a:gd name="connsiteX103" fmla="*/ 4105275 w 4111224"/>
              <a:gd name="connsiteY103" fmla="*/ 140095 h 1297383"/>
              <a:gd name="connsiteX104" fmla="*/ 4090987 w 4111224"/>
              <a:gd name="connsiteY104" fmla="*/ 111520 h 1297383"/>
              <a:gd name="connsiteX105" fmla="*/ 4071937 w 4111224"/>
              <a:gd name="connsiteY105" fmla="*/ 97233 h 1297383"/>
              <a:gd name="connsiteX106" fmla="*/ 4043362 w 4111224"/>
              <a:gd name="connsiteY106" fmla="*/ 78183 h 1297383"/>
              <a:gd name="connsiteX107" fmla="*/ 4029075 w 4111224"/>
              <a:gd name="connsiteY107" fmla="*/ 68658 h 1297383"/>
              <a:gd name="connsiteX108" fmla="*/ 3962400 w 4111224"/>
              <a:gd name="connsiteY108" fmla="*/ 54370 h 1297383"/>
              <a:gd name="connsiteX109" fmla="*/ 3786187 w 4111224"/>
              <a:gd name="connsiteY109" fmla="*/ 59133 h 1297383"/>
              <a:gd name="connsiteX110" fmla="*/ 3771900 w 4111224"/>
              <a:gd name="connsiteY110" fmla="*/ 63895 h 1297383"/>
              <a:gd name="connsiteX111" fmla="*/ 3733800 w 4111224"/>
              <a:gd name="connsiteY111" fmla="*/ 73420 h 1297383"/>
              <a:gd name="connsiteX112" fmla="*/ 3657600 w 4111224"/>
              <a:gd name="connsiteY112" fmla="*/ 68658 h 1297383"/>
              <a:gd name="connsiteX113" fmla="*/ 3614737 w 4111224"/>
              <a:gd name="connsiteY113" fmla="*/ 54370 h 1297383"/>
              <a:gd name="connsiteX114" fmla="*/ 3571875 w 4111224"/>
              <a:gd name="connsiteY114" fmla="*/ 40083 h 1297383"/>
              <a:gd name="connsiteX115" fmla="*/ 3538537 w 4111224"/>
              <a:gd name="connsiteY115" fmla="*/ 35320 h 1297383"/>
              <a:gd name="connsiteX116" fmla="*/ 3490912 w 4111224"/>
              <a:gd name="connsiteY116" fmla="*/ 35320 h 1297383"/>
              <a:gd name="connsiteX117" fmla="*/ 3476625 w 4111224"/>
              <a:gd name="connsiteY117" fmla="*/ 44845 h 1297383"/>
              <a:gd name="connsiteX118" fmla="*/ 3400425 w 4111224"/>
              <a:gd name="connsiteY118" fmla="*/ 63895 h 1297383"/>
              <a:gd name="connsiteX119" fmla="*/ 3143250 w 4111224"/>
              <a:gd name="connsiteY119" fmla="*/ 68658 h 1297383"/>
              <a:gd name="connsiteX120" fmla="*/ 3019425 w 4111224"/>
              <a:gd name="connsiteY120" fmla="*/ 59133 h 1297383"/>
              <a:gd name="connsiteX121" fmla="*/ 2990850 w 4111224"/>
              <a:gd name="connsiteY121" fmla="*/ 49608 h 1297383"/>
              <a:gd name="connsiteX122" fmla="*/ 2976562 w 4111224"/>
              <a:gd name="connsiteY122" fmla="*/ 44845 h 1297383"/>
              <a:gd name="connsiteX123" fmla="*/ 2928937 w 4111224"/>
              <a:gd name="connsiteY123" fmla="*/ 54370 h 1297383"/>
              <a:gd name="connsiteX124" fmla="*/ 2905125 w 4111224"/>
              <a:gd name="connsiteY124" fmla="*/ 59133 h 1297383"/>
              <a:gd name="connsiteX125" fmla="*/ 2709862 w 4111224"/>
              <a:gd name="connsiteY125" fmla="*/ 63895 h 1297383"/>
              <a:gd name="connsiteX126" fmla="*/ 2595562 w 4111224"/>
              <a:gd name="connsiteY126" fmla="*/ 59133 h 1297383"/>
              <a:gd name="connsiteX127" fmla="*/ 2581275 w 4111224"/>
              <a:gd name="connsiteY127" fmla="*/ 54370 h 1297383"/>
              <a:gd name="connsiteX128" fmla="*/ 2452687 w 4111224"/>
              <a:gd name="connsiteY128" fmla="*/ 63895 h 1297383"/>
              <a:gd name="connsiteX129" fmla="*/ 2362200 w 4111224"/>
              <a:gd name="connsiteY129" fmla="*/ 68658 h 1297383"/>
              <a:gd name="connsiteX130" fmla="*/ 2238375 w 4111224"/>
              <a:gd name="connsiteY130" fmla="*/ 78183 h 1297383"/>
              <a:gd name="connsiteX131" fmla="*/ 2124075 w 4111224"/>
              <a:gd name="connsiteY131" fmla="*/ 73420 h 1297383"/>
              <a:gd name="connsiteX132" fmla="*/ 1914525 w 4111224"/>
              <a:gd name="connsiteY132" fmla="*/ 68658 h 1297383"/>
              <a:gd name="connsiteX133" fmla="*/ 1852612 w 4111224"/>
              <a:gd name="connsiteY133" fmla="*/ 63895 h 1297383"/>
              <a:gd name="connsiteX134" fmla="*/ 1824037 w 4111224"/>
              <a:gd name="connsiteY134" fmla="*/ 54370 h 1297383"/>
              <a:gd name="connsiteX135" fmla="*/ 1809750 w 4111224"/>
              <a:gd name="connsiteY135" fmla="*/ 49608 h 1297383"/>
              <a:gd name="connsiteX136" fmla="*/ 1728787 w 4111224"/>
              <a:gd name="connsiteY136" fmla="*/ 44845 h 1297383"/>
              <a:gd name="connsiteX137" fmla="*/ 1676400 w 4111224"/>
              <a:gd name="connsiteY137" fmla="*/ 40083 h 1297383"/>
              <a:gd name="connsiteX138" fmla="*/ 1614487 w 4111224"/>
              <a:gd name="connsiteY138" fmla="*/ 44845 h 1297383"/>
              <a:gd name="connsiteX139" fmla="*/ 1590675 w 4111224"/>
              <a:gd name="connsiteY139" fmla="*/ 49608 h 1297383"/>
              <a:gd name="connsiteX140" fmla="*/ 1543050 w 4111224"/>
              <a:gd name="connsiteY140" fmla="*/ 54370 h 1297383"/>
              <a:gd name="connsiteX141" fmla="*/ 1514475 w 4111224"/>
              <a:gd name="connsiteY141" fmla="*/ 59133 h 1297383"/>
              <a:gd name="connsiteX142" fmla="*/ 1485900 w 4111224"/>
              <a:gd name="connsiteY142" fmla="*/ 68658 h 1297383"/>
              <a:gd name="connsiteX143" fmla="*/ 1290637 w 4111224"/>
              <a:gd name="connsiteY143" fmla="*/ 63895 h 1297383"/>
              <a:gd name="connsiteX144" fmla="*/ 1262062 w 4111224"/>
              <a:gd name="connsiteY144" fmla="*/ 59133 h 1297383"/>
              <a:gd name="connsiteX145" fmla="*/ 1066800 w 4111224"/>
              <a:gd name="connsiteY145" fmla="*/ 63895 h 1297383"/>
              <a:gd name="connsiteX146" fmla="*/ 1042987 w 4111224"/>
              <a:gd name="connsiteY146" fmla="*/ 68658 h 1297383"/>
              <a:gd name="connsiteX147" fmla="*/ 1028700 w 4111224"/>
              <a:gd name="connsiteY147" fmla="*/ 73420 h 1297383"/>
              <a:gd name="connsiteX148" fmla="*/ 809625 w 4111224"/>
              <a:gd name="connsiteY148" fmla="*/ 68658 h 1297383"/>
              <a:gd name="connsiteX149" fmla="*/ 752475 w 4111224"/>
              <a:gd name="connsiteY149" fmla="*/ 63895 h 1297383"/>
              <a:gd name="connsiteX150" fmla="*/ 728662 w 4111224"/>
              <a:gd name="connsiteY150" fmla="*/ 59133 h 1297383"/>
              <a:gd name="connsiteX151" fmla="*/ 671512 w 4111224"/>
              <a:gd name="connsiteY151" fmla="*/ 54370 h 1297383"/>
              <a:gd name="connsiteX152" fmla="*/ 623887 w 4111224"/>
              <a:gd name="connsiteY152" fmla="*/ 44845 h 1297383"/>
              <a:gd name="connsiteX153" fmla="*/ 538162 w 4111224"/>
              <a:gd name="connsiteY153" fmla="*/ 49608 h 1297383"/>
              <a:gd name="connsiteX154" fmla="*/ 466725 w 4111224"/>
              <a:gd name="connsiteY154" fmla="*/ 59133 h 1297383"/>
              <a:gd name="connsiteX155" fmla="*/ 452437 w 4111224"/>
              <a:gd name="connsiteY155" fmla="*/ 63895 h 1297383"/>
              <a:gd name="connsiteX156" fmla="*/ 319087 w 4111224"/>
              <a:gd name="connsiteY156" fmla="*/ 59133 h 1297383"/>
              <a:gd name="connsiteX157" fmla="*/ 271462 w 4111224"/>
              <a:gd name="connsiteY157" fmla="*/ 54370 h 1297383"/>
              <a:gd name="connsiteX158" fmla="*/ 223837 w 4111224"/>
              <a:gd name="connsiteY158" fmla="*/ 44845 h 1297383"/>
              <a:gd name="connsiteX159" fmla="*/ 123825 w 4111224"/>
              <a:gd name="connsiteY159" fmla="*/ 40083 h 1297383"/>
              <a:gd name="connsiteX160" fmla="*/ 85725 w 4111224"/>
              <a:gd name="connsiteY160" fmla="*/ 44845 h 1297383"/>
              <a:gd name="connsiteX161" fmla="*/ 71437 w 4111224"/>
              <a:gd name="connsiteY161" fmla="*/ 54370 h 1297383"/>
              <a:gd name="connsiteX162" fmla="*/ 42862 w 4111224"/>
              <a:gd name="connsiteY162" fmla="*/ 63895 h 1297383"/>
              <a:gd name="connsiteX163" fmla="*/ 28575 w 4111224"/>
              <a:gd name="connsiteY163" fmla="*/ 68658 h 1297383"/>
              <a:gd name="connsiteX164" fmla="*/ 14287 w 4111224"/>
              <a:gd name="connsiteY164" fmla="*/ 73420 h 1297383"/>
              <a:gd name="connsiteX165" fmla="*/ 0 w 4111224"/>
              <a:gd name="connsiteY165" fmla="*/ 82945 h 1297383"/>
              <a:gd name="connsiteX166" fmla="*/ 14287 w 4111224"/>
              <a:gd name="connsiteY166" fmla="*/ 1168795 h 1297383"/>
              <a:gd name="connsiteX167" fmla="*/ 23812 w 4111224"/>
              <a:gd name="connsiteY167" fmla="*/ 1202133 h 1297383"/>
              <a:gd name="connsiteX168" fmla="*/ 19050 w 4111224"/>
              <a:gd name="connsiteY168" fmla="*/ 1235470 h 1297383"/>
              <a:gd name="connsiteX0" fmla="*/ 19203 w 4111377"/>
              <a:gd name="connsiteY0" fmla="*/ 1237938 h 1299851"/>
              <a:gd name="connsiteX1" fmla="*/ 62065 w 4111377"/>
              <a:gd name="connsiteY1" fmla="*/ 1247463 h 1299851"/>
              <a:gd name="connsiteX2" fmla="*/ 76353 w 4111377"/>
              <a:gd name="connsiteY2" fmla="*/ 1256988 h 1299851"/>
              <a:gd name="connsiteX3" fmla="*/ 90640 w 4111377"/>
              <a:gd name="connsiteY3" fmla="*/ 1261751 h 1299851"/>
              <a:gd name="connsiteX4" fmla="*/ 204940 w 4111377"/>
              <a:gd name="connsiteY4" fmla="*/ 1256988 h 1299851"/>
              <a:gd name="connsiteX5" fmla="*/ 233515 w 4111377"/>
              <a:gd name="connsiteY5" fmla="*/ 1247463 h 1299851"/>
              <a:gd name="connsiteX6" fmla="*/ 247803 w 4111377"/>
              <a:gd name="connsiteY6" fmla="*/ 1242701 h 1299851"/>
              <a:gd name="connsiteX7" fmla="*/ 262090 w 4111377"/>
              <a:gd name="connsiteY7" fmla="*/ 1237938 h 1299851"/>
              <a:gd name="connsiteX8" fmla="*/ 295428 w 4111377"/>
              <a:gd name="connsiteY8" fmla="*/ 1247463 h 1299851"/>
              <a:gd name="connsiteX9" fmla="*/ 309715 w 4111377"/>
              <a:gd name="connsiteY9" fmla="*/ 1256988 h 1299851"/>
              <a:gd name="connsiteX10" fmla="*/ 519265 w 4111377"/>
              <a:gd name="connsiteY10" fmla="*/ 1256988 h 1299851"/>
              <a:gd name="connsiteX11" fmla="*/ 552603 w 4111377"/>
              <a:gd name="connsiteY11" fmla="*/ 1271276 h 1299851"/>
              <a:gd name="connsiteX12" fmla="*/ 566890 w 4111377"/>
              <a:gd name="connsiteY12" fmla="*/ 1276038 h 1299851"/>
              <a:gd name="connsiteX13" fmla="*/ 576415 w 4111377"/>
              <a:gd name="connsiteY13" fmla="*/ 1261751 h 1299851"/>
              <a:gd name="connsiteX14" fmla="*/ 614515 w 4111377"/>
              <a:gd name="connsiteY14" fmla="*/ 1271276 h 1299851"/>
              <a:gd name="connsiteX15" fmla="*/ 628803 w 4111377"/>
              <a:gd name="connsiteY15" fmla="*/ 1285563 h 1299851"/>
              <a:gd name="connsiteX16" fmla="*/ 643090 w 4111377"/>
              <a:gd name="connsiteY16" fmla="*/ 1290326 h 1299851"/>
              <a:gd name="connsiteX17" fmla="*/ 657378 w 4111377"/>
              <a:gd name="connsiteY17" fmla="*/ 1299851 h 1299851"/>
              <a:gd name="connsiteX18" fmla="*/ 719290 w 4111377"/>
              <a:gd name="connsiteY18" fmla="*/ 1295088 h 1299851"/>
              <a:gd name="connsiteX19" fmla="*/ 733578 w 4111377"/>
              <a:gd name="connsiteY19" fmla="*/ 1290326 h 1299851"/>
              <a:gd name="connsiteX20" fmla="*/ 752628 w 4111377"/>
              <a:gd name="connsiteY20" fmla="*/ 1285563 h 1299851"/>
              <a:gd name="connsiteX21" fmla="*/ 766915 w 4111377"/>
              <a:gd name="connsiteY21" fmla="*/ 1280801 h 1299851"/>
              <a:gd name="connsiteX22" fmla="*/ 838353 w 4111377"/>
              <a:gd name="connsiteY22" fmla="*/ 1276038 h 1299851"/>
              <a:gd name="connsiteX23" fmla="*/ 876453 w 4111377"/>
              <a:gd name="connsiteY23" fmla="*/ 1271276 h 1299851"/>
              <a:gd name="connsiteX24" fmla="*/ 905028 w 4111377"/>
              <a:gd name="connsiteY24" fmla="*/ 1261751 h 1299851"/>
              <a:gd name="connsiteX25" fmla="*/ 919315 w 4111377"/>
              <a:gd name="connsiteY25" fmla="*/ 1256988 h 1299851"/>
              <a:gd name="connsiteX26" fmla="*/ 1081240 w 4111377"/>
              <a:gd name="connsiteY26" fmla="*/ 1266513 h 1299851"/>
              <a:gd name="connsiteX27" fmla="*/ 1095528 w 4111377"/>
              <a:gd name="connsiteY27" fmla="*/ 1271276 h 1299851"/>
              <a:gd name="connsiteX28" fmla="*/ 1109815 w 4111377"/>
              <a:gd name="connsiteY28" fmla="*/ 1280801 h 1299851"/>
              <a:gd name="connsiteX29" fmla="*/ 1214590 w 4111377"/>
              <a:gd name="connsiteY29" fmla="*/ 1276038 h 1299851"/>
              <a:gd name="connsiteX30" fmla="*/ 1257453 w 4111377"/>
              <a:gd name="connsiteY30" fmla="*/ 1256988 h 1299851"/>
              <a:gd name="connsiteX31" fmla="*/ 1286028 w 4111377"/>
              <a:gd name="connsiteY31" fmla="*/ 1252226 h 1299851"/>
              <a:gd name="connsiteX32" fmla="*/ 1500340 w 4111377"/>
              <a:gd name="connsiteY32" fmla="*/ 1256988 h 1299851"/>
              <a:gd name="connsiteX33" fmla="*/ 1543203 w 4111377"/>
              <a:gd name="connsiteY33" fmla="*/ 1271276 h 1299851"/>
              <a:gd name="connsiteX34" fmla="*/ 1557490 w 4111377"/>
              <a:gd name="connsiteY34" fmla="*/ 1276038 h 1299851"/>
              <a:gd name="connsiteX35" fmla="*/ 1590828 w 4111377"/>
              <a:gd name="connsiteY35" fmla="*/ 1271276 h 1299851"/>
              <a:gd name="connsiteX36" fmla="*/ 1605115 w 4111377"/>
              <a:gd name="connsiteY36" fmla="*/ 1266513 h 1299851"/>
              <a:gd name="connsiteX37" fmla="*/ 1628928 w 4111377"/>
              <a:gd name="connsiteY37" fmla="*/ 1261751 h 1299851"/>
              <a:gd name="connsiteX38" fmla="*/ 1800378 w 4111377"/>
              <a:gd name="connsiteY38" fmla="*/ 1266513 h 1299851"/>
              <a:gd name="connsiteX39" fmla="*/ 1857528 w 4111377"/>
              <a:gd name="connsiteY39" fmla="*/ 1271276 h 1299851"/>
              <a:gd name="connsiteX40" fmla="*/ 1905153 w 4111377"/>
              <a:gd name="connsiteY40" fmla="*/ 1285563 h 1299851"/>
              <a:gd name="connsiteX41" fmla="*/ 1919440 w 4111377"/>
              <a:gd name="connsiteY41" fmla="*/ 1290326 h 1299851"/>
              <a:gd name="connsiteX42" fmla="*/ 1933728 w 4111377"/>
              <a:gd name="connsiteY42" fmla="*/ 1299851 h 1299851"/>
              <a:gd name="connsiteX43" fmla="*/ 1986115 w 4111377"/>
              <a:gd name="connsiteY43" fmla="*/ 1290326 h 1299851"/>
              <a:gd name="connsiteX44" fmla="*/ 2000403 w 4111377"/>
              <a:gd name="connsiteY44" fmla="*/ 1280801 h 1299851"/>
              <a:gd name="connsiteX45" fmla="*/ 2014690 w 4111377"/>
              <a:gd name="connsiteY45" fmla="*/ 1276038 h 1299851"/>
              <a:gd name="connsiteX46" fmla="*/ 2043265 w 4111377"/>
              <a:gd name="connsiteY46" fmla="*/ 1256988 h 1299851"/>
              <a:gd name="connsiteX47" fmla="*/ 2090890 w 4111377"/>
              <a:gd name="connsiteY47" fmla="*/ 1247463 h 1299851"/>
              <a:gd name="connsiteX48" fmla="*/ 2148040 w 4111377"/>
              <a:gd name="connsiteY48" fmla="*/ 1252226 h 1299851"/>
              <a:gd name="connsiteX49" fmla="*/ 2233765 w 4111377"/>
              <a:gd name="connsiteY49" fmla="*/ 1256988 h 1299851"/>
              <a:gd name="connsiteX50" fmla="*/ 2257578 w 4111377"/>
              <a:gd name="connsiteY50" fmla="*/ 1261751 h 1299851"/>
              <a:gd name="connsiteX51" fmla="*/ 2290915 w 4111377"/>
              <a:gd name="connsiteY51" fmla="*/ 1266513 h 1299851"/>
              <a:gd name="connsiteX52" fmla="*/ 2371878 w 4111377"/>
              <a:gd name="connsiteY52" fmla="*/ 1266513 h 1299851"/>
              <a:gd name="connsiteX53" fmla="*/ 2433790 w 4111377"/>
              <a:gd name="connsiteY53" fmla="*/ 1271276 h 1299851"/>
              <a:gd name="connsiteX54" fmla="*/ 2571903 w 4111377"/>
              <a:gd name="connsiteY54" fmla="*/ 1271276 h 1299851"/>
              <a:gd name="connsiteX55" fmla="*/ 2614765 w 4111377"/>
              <a:gd name="connsiteY55" fmla="*/ 1256988 h 1299851"/>
              <a:gd name="connsiteX56" fmla="*/ 2629053 w 4111377"/>
              <a:gd name="connsiteY56" fmla="*/ 1252226 h 1299851"/>
              <a:gd name="connsiteX57" fmla="*/ 2643340 w 4111377"/>
              <a:gd name="connsiteY57" fmla="*/ 1247463 h 1299851"/>
              <a:gd name="connsiteX58" fmla="*/ 2986240 w 4111377"/>
              <a:gd name="connsiteY58" fmla="*/ 1256988 h 1299851"/>
              <a:gd name="connsiteX59" fmla="*/ 3081490 w 4111377"/>
              <a:gd name="connsiteY59" fmla="*/ 1252226 h 1299851"/>
              <a:gd name="connsiteX60" fmla="*/ 3238653 w 4111377"/>
              <a:gd name="connsiteY60" fmla="*/ 1256988 h 1299851"/>
              <a:gd name="connsiteX61" fmla="*/ 3252940 w 4111377"/>
              <a:gd name="connsiteY61" fmla="*/ 1261751 h 1299851"/>
              <a:gd name="connsiteX62" fmla="*/ 3295803 w 4111377"/>
              <a:gd name="connsiteY62" fmla="*/ 1271276 h 1299851"/>
              <a:gd name="connsiteX63" fmla="*/ 3310090 w 4111377"/>
              <a:gd name="connsiteY63" fmla="*/ 1276038 h 1299851"/>
              <a:gd name="connsiteX64" fmla="*/ 3400578 w 4111377"/>
              <a:gd name="connsiteY64" fmla="*/ 1280801 h 1299851"/>
              <a:gd name="connsiteX65" fmla="*/ 3433915 w 4111377"/>
              <a:gd name="connsiteY65" fmla="*/ 1276038 h 1299851"/>
              <a:gd name="connsiteX66" fmla="*/ 3462490 w 4111377"/>
              <a:gd name="connsiteY66" fmla="*/ 1266513 h 1299851"/>
              <a:gd name="connsiteX67" fmla="*/ 3505353 w 4111377"/>
              <a:gd name="connsiteY67" fmla="*/ 1252226 h 1299851"/>
              <a:gd name="connsiteX68" fmla="*/ 3543453 w 4111377"/>
              <a:gd name="connsiteY68" fmla="*/ 1247463 h 1299851"/>
              <a:gd name="connsiteX69" fmla="*/ 3700615 w 4111377"/>
              <a:gd name="connsiteY69" fmla="*/ 1252226 h 1299851"/>
              <a:gd name="connsiteX70" fmla="*/ 3729190 w 4111377"/>
              <a:gd name="connsiteY70" fmla="*/ 1261751 h 1299851"/>
              <a:gd name="connsiteX71" fmla="*/ 3753003 w 4111377"/>
              <a:gd name="connsiteY71" fmla="*/ 1266513 h 1299851"/>
              <a:gd name="connsiteX72" fmla="*/ 3819678 w 4111377"/>
              <a:gd name="connsiteY72" fmla="*/ 1252226 h 1299851"/>
              <a:gd name="connsiteX73" fmla="*/ 3938740 w 4111377"/>
              <a:gd name="connsiteY73" fmla="*/ 1247463 h 1299851"/>
              <a:gd name="connsiteX74" fmla="*/ 3967315 w 4111377"/>
              <a:gd name="connsiteY74" fmla="*/ 1233176 h 1299851"/>
              <a:gd name="connsiteX75" fmla="*/ 3991128 w 4111377"/>
              <a:gd name="connsiteY75" fmla="*/ 1214126 h 1299851"/>
              <a:gd name="connsiteX76" fmla="*/ 4005415 w 4111377"/>
              <a:gd name="connsiteY76" fmla="*/ 1204601 h 1299851"/>
              <a:gd name="connsiteX77" fmla="*/ 4019703 w 4111377"/>
              <a:gd name="connsiteY77" fmla="*/ 1199838 h 1299851"/>
              <a:gd name="connsiteX78" fmla="*/ 4024465 w 4111377"/>
              <a:gd name="connsiteY78" fmla="*/ 1147451 h 1299851"/>
              <a:gd name="connsiteX79" fmla="*/ 4029228 w 4111377"/>
              <a:gd name="connsiteY79" fmla="*/ 1133163 h 1299851"/>
              <a:gd name="connsiteX80" fmla="*/ 4043515 w 4111377"/>
              <a:gd name="connsiteY80" fmla="*/ 1123638 h 1299851"/>
              <a:gd name="connsiteX81" fmla="*/ 4057803 w 4111377"/>
              <a:gd name="connsiteY81" fmla="*/ 1118876 h 1299851"/>
              <a:gd name="connsiteX82" fmla="*/ 4091140 w 4111377"/>
              <a:gd name="connsiteY82" fmla="*/ 1071251 h 1299851"/>
              <a:gd name="connsiteX83" fmla="*/ 4086378 w 4111377"/>
              <a:gd name="connsiteY83" fmla="*/ 1028388 h 1299851"/>
              <a:gd name="connsiteX84" fmla="*/ 4081615 w 4111377"/>
              <a:gd name="connsiteY84" fmla="*/ 1014101 h 1299851"/>
              <a:gd name="connsiteX85" fmla="*/ 4076853 w 4111377"/>
              <a:gd name="connsiteY85" fmla="*/ 995051 h 1299851"/>
              <a:gd name="connsiteX86" fmla="*/ 4072090 w 4111377"/>
              <a:gd name="connsiteY86" fmla="*/ 956951 h 1299851"/>
              <a:gd name="connsiteX87" fmla="*/ 4086378 w 4111377"/>
              <a:gd name="connsiteY87" fmla="*/ 895038 h 1299851"/>
              <a:gd name="connsiteX88" fmla="*/ 4091140 w 4111377"/>
              <a:gd name="connsiteY88" fmla="*/ 880751 h 1299851"/>
              <a:gd name="connsiteX89" fmla="*/ 4076853 w 4111377"/>
              <a:gd name="connsiteY89" fmla="*/ 847413 h 1299851"/>
              <a:gd name="connsiteX90" fmla="*/ 4062565 w 4111377"/>
              <a:gd name="connsiteY90" fmla="*/ 818838 h 1299851"/>
              <a:gd name="connsiteX91" fmla="*/ 4072090 w 4111377"/>
              <a:gd name="connsiteY91" fmla="*/ 671201 h 1299851"/>
              <a:gd name="connsiteX92" fmla="*/ 4081615 w 4111377"/>
              <a:gd name="connsiteY92" fmla="*/ 575951 h 1299851"/>
              <a:gd name="connsiteX93" fmla="*/ 4076853 w 4111377"/>
              <a:gd name="connsiteY93" fmla="*/ 518801 h 1299851"/>
              <a:gd name="connsiteX94" fmla="*/ 4076853 w 4111377"/>
              <a:gd name="connsiteY94" fmla="*/ 442601 h 1299851"/>
              <a:gd name="connsiteX95" fmla="*/ 4086378 w 4111377"/>
              <a:gd name="connsiteY95" fmla="*/ 428313 h 1299851"/>
              <a:gd name="connsiteX96" fmla="*/ 4091140 w 4111377"/>
              <a:gd name="connsiteY96" fmla="*/ 414026 h 1299851"/>
              <a:gd name="connsiteX97" fmla="*/ 4081615 w 4111377"/>
              <a:gd name="connsiteY97" fmla="*/ 361638 h 1299851"/>
              <a:gd name="connsiteX98" fmla="*/ 4062565 w 4111377"/>
              <a:gd name="connsiteY98" fmla="*/ 333063 h 1299851"/>
              <a:gd name="connsiteX99" fmla="*/ 4072090 w 4111377"/>
              <a:gd name="connsiteY99" fmla="*/ 290201 h 1299851"/>
              <a:gd name="connsiteX100" fmla="*/ 4091140 w 4111377"/>
              <a:gd name="connsiteY100" fmla="*/ 261626 h 1299851"/>
              <a:gd name="connsiteX101" fmla="*/ 4095903 w 4111377"/>
              <a:gd name="connsiteY101" fmla="*/ 247338 h 1299851"/>
              <a:gd name="connsiteX102" fmla="*/ 4105428 w 4111377"/>
              <a:gd name="connsiteY102" fmla="*/ 233051 h 1299851"/>
              <a:gd name="connsiteX103" fmla="*/ 4105428 w 4111377"/>
              <a:gd name="connsiteY103" fmla="*/ 142563 h 1299851"/>
              <a:gd name="connsiteX104" fmla="*/ 4091140 w 4111377"/>
              <a:gd name="connsiteY104" fmla="*/ 113988 h 1299851"/>
              <a:gd name="connsiteX105" fmla="*/ 4072090 w 4111377"/>
              <a:gd name="connsiteY105" fmla="*/ 99701 h 1299851"/>
              <a:gd name="connsiteX106" fmla="*/ 4043515 w 4111377"/>
              <a:gd name="connsiteY106" fmla="*/ 80651 h 1299851"/>
              <a:gd name="connsiteX107" fmla="*/ 4029228 w 4111377"/>
              <a:gd name="connsiteY107" fmla="*/ 71126 h 1299851"/>
              <a:gd name="connsiteX108" fmla="*/ 3962553 w 4111377"/>
              <a:gd name="connsiteY108" fmla="*/ 56838 h 1299851"/>
              <a:gd name="connsiteX109" fmla="*/ 3786340 w 4111377"/>
              <a:gd name="connsiteY109" fmla="*/ 61601 h 1299851"/>
              <a:gd name="connsiteX110" fmla="*/ 3772053 w 4111377"/>
              <a:gd name="connsiteY110" fmla="*/ 66363 h 1299851"/>
              <a:gd name="connsiteX111" fmla="*/ 3733953 w 4111377"/>
              <a:gd name="connsiteY111" fmla="*/ 75888 h 1299851"/>
              <a:gd name="connsiteX112" fmla="*/ 3657753 w 4111377"/>
              <a:gd name="connsiteY112" fmla="*/ 71126 h 1299851"/>
              <a:gd name="connsiteX113" fmla="*/ 3614890 w 4111377"/>
              <a:gd name="connsiteY113" fmla="*/ 56838 h 1299851"/>
              <a:gd name="connsiteX114" fmla="*/ 3572028 w 4111377"/>
              <a:gd name="connsiteY114" fmla="*/ 42551 h 1299851"/>
              <a:gd name="connsiteX115" fmla="*/ 3538690 w 4111377"/>
              <a:gd name="connsiteY115" fmla="*/ 37788 h 1299851"/>
              <a:gd name="connsiteX116" fmla="*/ 3491065 w 4111377"/>
              <a:gd name="connsiteY116" fmla="*/ 37788 h 1299851"/>
              <a:gd name="connsiteX117" fmla="*/ 3476778 w 4111377"/>
              <a:gd name="connsiteY117" fmla="*/ 47313 h 1299851"/>
              <a:gd name="connsiteX118" fmla="*/ 3400578 w 4111377"/>
              <a:gd name="connsiteY118" fmla="*/ 66363 h 1299851"/>
              <a:gd name="connsiteX119" fmla="*/ 3143403 w 4111377"/>
              <a:gd name="connsiteY119" fmla="*/ 71126 h 1299851"/>
              <a:gd name="connsiteX120" fmla="*/ 3019578 w 4111377"/>
              <a:gd name="connsiteY120" fmla="*/ 61601 h 1299851"/>
              <a:gd name="connsiteX121" fmla="*/ 2991003 w 4111377"/>
              <a:gd name="connsiteY121" fmla="*/ 52076 h 1299851"/>
              <a:gd name="connsiteX122" fmla="*/ 2976715 w 4111377"/>
              <a:gd name="connsiteY122" fmla="*/ 47313 h 1299851"/>
              <a:gd name="connsiteX123" fmla="*/ 2929090 w 4111377"/>
              <a:gd name="connsiteY123" fmla="*/ 56838 h 1299851"/>
              <a:gd name="connsiteX124" fmla="*/ 2905278 w 4111377"/>
              <a:gd name="connsiteY124" fmla="*/ 61601 h 1299851"/>
              <a:gd name="connsiteX125" fmla="*/ 2710015 w 4111377"/>
              <a:gd name="connsiteY125" fmla="*/ 66363 h 1299851"/>
              <a:gd name="connsiteX126" fmla="*/ 2595715 w 4111377"/>
              <a:gd name="connsiteY126" fmla="*/ 61601 h 1299851"/>
              <a:gd name="connsiteX127" fmla="*/ 2581428 w 4111377"/>
              <a:gd name="connsiteY127" fmla="*/ 56838 h 1299851"/>
              <a:gd name="connsiteX128" fmla="*/ 2452840 w 4111377"/>
              <a:gd name="connsiteY128" fmla="*/ 66363 h 1299851"/>
              <a:gd name="connsiteX129" fmla="*/ 2362353 w 4111377"/>
              <a:gd name="connsiteY129" fmla="*/ 71126 h 1299851"/>
              <a:gd name="connsiteX130" fmla="*/ 2238528 w 4111377"/>
              <a:gd name="connsiteY130" fmla="*/ 80651 h 1299851"/>
              <a:gd name="connsiteX131" fmla="*/ 2124228 w 4111377"/>
              <a:gd name="connsiteY131" fmla="*/ 75888 h 1299851"/>
              <a:gd name="connsiteX132" fmla="*/ 1914678 w 4111377"/>
              <a:gd name="connsiteY132" fmla="*/ 71126 h 1299851"/>
              <a:gd name="connsiteX133" fmla="*/ 1852765 w 4111377"/>
              <a:gd name="connsiteY133" fmla="*/ 66363 h 1299851"/>
              <a:gd name="connsiteX134" fmla="*/ 1824190 w 4111377"/>
              <a:gd name="connsiteY134" fmla="*/ 56838 h 1299851"/>
              <a:gd name="connsiteX135" fmla="*/ 1809903 w 4111377"/>
              <a:gd name="connsiteY135" fmla="*/ 52076 h 1299851"/>
              <a:gd name="connsiteX136" fmla="*/ 1728940 w 4111377"/>
              <a:gd name="connsiteY136" fmla="*/ 47313 h 1299851"/>
              <a:gd name="connsiteX137" fmla="*/ 1676553 w 4111377"/>
              <a:gd name="connsiteY137" fmla="*/ 42551 h 1299851"/>
              <a:gd name="connsiteX138" fmla="*/ 1614640 w 4111377"/>
              <a:gd name="connsiteY138" fmla="*/ 47313 h 1299851"/>
              <a:gd name="connsiteX139" fmla="*/ 1590828 w 4111377"/>
              <a:gd name="connsiteY139" fmla="*/ 52076 h 1299851"/>
              <a:gd name="connsiteX140" fmla="*/ 1543203 w 4111377"/>
              <a:gd name="connsiteY140" fmla="*/ 56838 h 1299851"/>
              <a:gd name="connsiteX141" fmla="*/ 1514628 w 4111377"/>
              <a:gd name="connsiteY141" fmla="*/ 61601 h 1299851"/>
              <a:gd name="connsiteX142" fmla="*/ 1486053 w 4111377"/>
              <a:gd name="connsiteY142" fmla="*/ 71126 h 1299851"/>
              <a:gd name="connsiteX143" fmla="*/ 1290790 w 4111377"/>
              <a:gd name="connsiteY143" fmla="*/ 66363 h 1299851"/>
              <a:gd name="connsiteX144" fmla="*/ 1262215 w 4111377"/>
              <a:gd name="connsiteY144" fmla="*/ 61601 h 1299851"/>
              <a:gd name="connsiteX145" fmla="*/ 1066953 w 4111377"/>
              <a:gd name="connsiteY145" fmla="*/ 66363 h 1299851"/>
              <a:gd name="connsiteX146" fmla="*/ 1043140 w 4111377"/>
              <a:gd name="connsiteY146" fmla="*/ 71126 h 1299851"/>
              <a:gd name="connsiteX147" fmla="*/ 1028853 w 4111377"/>
              <a:gd name="connsiteY147" fmla="*/ 75888 h 1299851"/>
              <a:gd name="connsiteX148" fmla="*/ 809778 w 4111377"/>
              <a:gd name="connsiteY148" fmla="*/ 71126 h 1299851"/>
              <a:gd name="connsiteX149" fmla="*/ 752628 w 4111377"/>
              <a:gd name="connsiteY149" fmla="*/ 66363 h 1299851"/>
              <a:gd name="connsiteX150" fmla="*/ 728815 w 4111377"/>
              <a:gd name="connsiteY150" fmla="*/ 61601 h 1299851"/>
              <a:gd name="connsiteX151" fmla="*/ 671665 w 4111377"/>
              <a:gd name="connsiteY151" fmla="*/ 56838 h 1299851"/>
              <a:gd name="connsiteX152" fmla="*/ 624040 w 4111377"/>
              <a:gd name="connsiteY152" fmla="*/ 47313 h 1299851"/>
              <a:gd name="connsiteX153" fmla="*/ 538315 w 4111377"/>
              <a:gd name="connsiteY153" fmla="*/ 52076 h 1299851"/>
              <a:gd name="connsiteX154" fmla="*/ 466878 w 4111377"/>
              <a:gd name="connsiteY154" fmla="*/ 61601 h 1299851"/>
              <a:gd name="connsiteX155" fmla="*/ 452590 w 4111377"/>
              <a:gd name="connsiteY155" fmla="*/ 66363 h 1299851"/>
              <a:gd name="connsiteX156" fmla="*/ 319240 w 4111377"/>
              <a:gd name="connsiteY156" fmla="*/ 61601 h 1299851"/>
              <a:gd name="connsiteX157" fmla="*/ 271615 w 4111377"/>
              <a:gd name="connsiteY157" fmla="*/ 56838 h 1299851"/>
              <a:gd name="connsiteX158" fmla="*/ 223990 w 4111377"/>
              <a:gd name="connsiteY158" fmla="*/ 47313 h 1299851"/>
              <a:gd name="connsiteX159" fmla="*/ 123978 w 4111377"/>
              <a:gd name="connsiteY159" fmla="*/ 42551 h 1299851"/>
              <a:gd name="connsiteX160" fmla="*/ 85878 w 4111377"/>
              <a:gd name="connsiteY160" fmla="*/ 47313 h 1299851"/>
              <a:gd name="connsiteX161" fmla="*/ 71590 w 4111377"/>
              <a:gd name="connsiteY161" fmla="*/ 56838 h 1299851"/>
              <a:gd name="connsiteX162" fmla="*/ 43015 w 4111377"/>
              <a:gd name="connsiteY162" fmla="*/ 66363 h 1299851"/>
              <a:gd name="connsiteX163" fmla="*/ 28728 w 4111377"/>
              <a:gd name="connsiteY163" fmla="*/ 71126 h 1299851"/>
              <a:gd name="connsiteX164" fmla="*/ 14440 w 4111377"/>
              <a:gd name="connsiteY164" fmla="*/ 75888 h 1299851"/>
              <a:gd name="connsiteX165" fmla="*/ 153 w 4111377"/>
              <a:gd name="connsiteY165" fmla="*/ 85413 h 1299851"/>
              <a:gd name="connsiteX166" fmla="*/ 23965 w 4111377"/>
              <a:gd name="connsiteY166" fmla="*/ 1204601 h 1299851"/>
              <a:gd name="connsiteX167" fmla="*/ 19203 w 4111377"/>
              <a:gd name="connsiteY167" fmla="*/ 1237938 h 1299851"/>
              <a:gd name="connsiteX0" fmla="*/ 19094 w 4111268"/>
              <a:gd name="connsiteY0" fmla="*/ 1240406 h 1302319"/>
              <a:gd name="connsiteX1" fmla="*/ 61956 w 4111268"/>
              <a:gd name="connsiteY1" fmla="*/ 1249931 h 1302319"/>
              <a:gd name="connsiteX2" fmla="*/ 76244 w 4111268"/>
              <a:gd name="connsiteY2" fmla="*/ 1259456 h 1302319"/>
              <a:gd name="connsiteX3" fmla="*/ 90531 w 4111268"/>
              <a:gd name="connsiteY3" fmla="*/ 1264219 h 1302319"/>
              <a:gd name="connsiteX4" fmla="*/ 204831 w 4111268"/>
              <a:gd name="connsiteY4" fmla="*/ 1259456 h 1302319"/>
              <a:gd name="connsiteX5" fmla="*/ 233406 w 4111268"/>
              <a:gd name="connsiteY5" fmla="*/ 1249931 h 1302319"/>
              <a:gd name="connsiteX6" fmla="*/ 247694 w 4111268"/>
              <a:gd name="connsiteY6" fmla="*/ 1245169 h 1302319"/>
              <a:gd name="connsiteX7" fmla="*/ 261981 w 4111268"/>
              <a:gd name="connsiteY7" fmla="*/ 1240406 h 1302319"/>
              <a:gd name="connsiteX8" fmla="*/ 295319 w 4111268"/>
              <a:gd name="connsiteY8" fmla="*/ 1249931 h 1302319"/>
              <a:gd name="connsiteX9" fmla="*/ 309606 w 4111268"/>
              <a:gd name="connsiteY9" fmla="*/ 1259456 h 1302319"/>
              <a:gd name="connsiteX10" fmla="*/ 519156 w 4111268"/>
              <a:gd name="connsiteY10" fmla="*/ 1259456 h 1302319"/>
              <a:gd name="connsiteX11" fmla="*/ 552494 w 4111268"/>
              <a:gd name="connsiteY11" fmla="*/ 1273744 h 1302319"/>
              <a:gd name="connsiteX12" fmla="*/ 566781 w 4111268"/>
              <a:gd name="connsiteY12" fmla="*/ 1278506 h 1302319"/>
              <a:gd name="connsiteX13" fmla="*/ 576306 w 4111268"/>
              <a:gd name="connsiteY13" fmla="*/ 1264219 h 1302319"/>
              <a:gd name="connsiteX14" fmla="*/ 614406 w 4111268"/>
              <a:gd name="connsiteY14" fmla="*/ 1273744 h 1302319"/>
              <a:gd name="connsiteX15" fmla="*/ 628694 w 4111268"/>
              <a:gd name="connsiteY15" fmla="*/ 1288031 h 1302319"/>
              <a:gd name="connsiteX16" fmla="*/ 642981 w 4111268"/>
              <a:gd name="connsiteY16" fmla="*/ 1292794 h 1302319"/>
              <a:gd name="connsiteX17" fmla="*/ 657269 w 4111268"/>
              <a:gd name="connsiteY17" fmla="*/ 1302319 h 1302319"/>
              <a:gd name="connsiteX18" fmla="*/ 719181 w 4111268"/>
              <a:gd name="connsiteY18" fmla="*/ 1297556 h 1302319"/>
              <a:gd name="connsiteX19" fmla="*/ 733469 w 4111268"/>
              <a:gd name="connsiteY19" fmla="*/ 1292794 h 1302319"/>
              <a:gd name="connsiteX20" fmla="*/ 752519 w 4111268"/>
              <a:gd name="connsiteY20" fmla="*/ 1288031 h 1302319"/>
              <a:gd name="connsiteX21" fmla="*/ 766806 w 4111268"/>
              <a:gd name="connsiteY21" fmla="*/ 1283269 h 1302319"/>
              <a:gd name="connsiteX22" fmla="*/ 838244 w 4111268"/>
              <a:gd name="connsiteY22" fmla="*/ 1278506 h 1302319"/>
              <a:gd name="connsiteX23" fmla="*/ 876344 w 4111268"/>
              <a:gd name="connsiteY23" fmla="*/ 1273744 h 1302319"/>
              <a:gd name="connsiteX24" fmla="*/ 904919 w 4111268"/>
              <a:gd name="connsiteY24" fmla="*/ 1264219 h 1302319"/>
              <a:gd name="connsiteX25" fmla="*/ 919206 w 4111268"/>
              <a:gd name="connsiteY25" fmla="*/ 1259456 h 1302319"/>
              <a:gd name="connsiteX26" fmla="*/ 1081131 w 4111268"/>
              <a:gd name="connsiteY26" fmla="*/ 1268981 h 1302319"/>
              <a:gd name="connsiteX27" fmla="*/ 1095419 w 4111268"/>
              <a:gd name="connsiteY27" fmla="*/ 1273744 h 1302319"/>
              <a:gd name="connsiteX28" fmla="*/ 1109706 w 4111268"/>
              <a:gd name="connsiteY28" fmla="*/ 1283269 h 1302319"/>
              <a:gd name="connsiteX29" fmla="*/ 1214481 w 4111268"/>
              <a:gd name="connsiteY29" fmla="*/ 1278506 h 1302319"/>
              <a:gd name="connsiteX30" fmla="*/ 1257344 w 4111268"/>
              <a:gd name="connsiteY30" fmla="*/ 1259456 h 1302319"/>
              <a:gd name="connsiteX31" fmla="*/ 1285919 w 4111268"/>
              <a:gd name="connsiteY31" fmla="*/ 1254694 h 1302319"/>
              <a:gd name="connsiteX32" fmla="*/ 1500231 w 4111268"/>
              <a:gd name="connsiteY32" fmla="*/ 1259456 h 1302319"/>
              <a:gd name="connsiteX33" fmla="*/ 1543094 w 4111268"/>
              <a:gd name="connsiteY33" fmla="*/ 1273744 h 1302319"/>
              <a:gd name="connsiteX34" fmla="*/ 1557381 w 4111268"/>
              <a:gd name="connsiteY34" fmla="*/ 1278506 h 1302319"/>
              <a:gd name="connsiteX35" fmla="*/ 1590719 w 4111268"/>
              <a:gd name="connsiteY35" fmla="*/ 1273744 h 1302319"/>
              <a:gd name="connsiteX36" fmla="*/ 1605006 w 4111268"/>
              <a:gd name="connsiteY36" fmla="*/ 1268981 h 1302319"/>
              <a:gd name="connsiteX37" fmla="*/ 1628819 w 4111268"/>
              <a:gd name="connsiteY37" fmla="*/ 1264219 h 1302319"/>
              <a:gd name="connsiteX38" fmla="*/ 1800269 w 4111268"/>
              <a:gd name="connsiteY38" fmla="*/ 1268981 h 1302319"/>
              <a:gd name="connsiteX39" fmla="*/ 1857419 w 4111268"/>
              <a:gd name="connsiteY39" fmla="*/ 1273744 h 1302319"/>
              <a:gd name="connsiteX40" fmla="*/ 1905044 w 4111268"/>
              <a:gd name="connsiteY40" fmla="*/ 1288031 h 1302319"/>
              <a:gd name="connsiteX41" fmla="*/ 1919331 w 4111268"/>
              <a:gd name="connsiteY41" fmla="*/ 1292794 h 1302319"/>
              <a:gd name="connsiteX42" fmla="*/ 1933619 w 4111268"/>
              <a:gd name="connsiteY42" fmla="*/ 1302319 h 1302319"/>
              <a:gd name="connsiteX43" fmla="*/ 1986006 w 4111268"/>
              <a:gd name="connsiteY43" fmla="*/ 1292794 h 1302319"/>
              <a:gd name="connsiteX44" fmla="*/ 2000294 w 4111268"/>
              <a:gd name="connsiteY44" fmla="*/ 1283269 h 1302319"/>
              <a:gd name="connsiteX45" fmla="*/ 2014581 w 4111268"/>
              <a:gd name="connsiteY45" fmla="*/ 1278506 h 1302319"/>
              <a:gd name="connsiteX46" fmla="*/ 2043156 w 4111268"/>
              <a:gd name="connsiteY46" fmla="*/ 1259456 h 1302319"/>
              <a:gd name="connsiteX47" fmla="*/ 2090781 w 4111268"/>
              <a:gd name="connsiteY47" fmla="*/ 1249931 h 1302319"/>
              <a:gd name="connsiteX48" fmla="*/ 2147931 w 4111268"/>
              <a:gd name="connsiteY48" fmla="*/ 1254694 h 1302319"/>
              <a:gd name="connsiteX49" fmla="*/ 2233656 w 4111268"/>
              <a:gd name="connsiteY49" fmla="*/ 1259456 h 1302319"/>
              <a:gd name="connsiteX50" fmla="*/ 2257469 w 4111268"/>
              <a:gd name="connsiteY50" fmla="*/ 1264219 h 1302319"/>
              <a:gd name="connsiteX51" fmla="*/ 2290806 w 4111268"/>
              <a:gd name="connsiteY51" fmla="*/ 1268981 h 1302319"/>
              <a:gd name="connsiteX52" fmla="*/ 2371769 w 4111268"/>
              <a:gd name="connsiteY52" fmla="*/ 1268981 h 1302319"/>
              <a:gd name="connsiteX53" fmla="*/ 2433681 w 4111268"/>
              <a:gd name="connsiteY53" fmla="*/ 1273744 h 1302319"/>
              <a:gd name="connsiteX54" fmla="*/ 2571794 w 4111268"/>
              <a:gd name="connsiteY54" fmla="*/ 1273744 h 1302319"/>
              <a:gd name="connsiteX55" fmla="*/ 2614656 w 4111268"/>
              <a:gd name="connsiteY55" fmla="*/ 1259456 h 1302319"/>
              <a:gd name="connsiteX56" fmla="*/ 2628944 w 4111268"/>
              <a:gd name="connsiteY56" fmla="*/ 1254694 h 1302319"/>
              <a:gd name="connsiteX57" fmla="*/ 2643231 w 4111268"/>
              <a:gd name="connsiteY57" fmla="*/ 1249931 h 1302319"/>
              <a:gd name="connsiteX58" fmla="*/ 2986131 w 4111268"/>
              <a:gd name="connsiteY58" fmla="*/ 1259456 h 1302319"/>
              <a:gd name="connsiteX59" fmla="*/ 3081381 w 4111268"/>
              <a:gd name="connsiteY59" fmla="*/ 1254694 h 1302319"/>
              <a:gd name="connsiteX60" fmla="*/ 3238544 w 4111268"/>
              <a:gd name="connsiteY60" fmla="*/ 1259456 h 1302319"/>
              <a:gd name="connsiteX61" fmla="*/ 3252831 w 4111268"/>
              <a:gd name="connsiteY61" fmla="*/ 1264219 h 1302319"/>
              <a:gd name="connsiteX62" fmla="*/ 3295694 w 4111268"/>
              <a:gd name="connsiteY62" fmla="*/ 1273744 h 1302319"/>
              <a:gd name="connsiteX63" fmla="*/ 3309981 w 4111268"/>
              <a:gd name="connsiteY63" fmla="*/ 1278506 h 1302319"/>
              <a:gd name="connsiteX64" fmla="*/ 3400469 w 4111268"/>
              <a:gd name="connsiteY64" fmla="*/ 1283269 h 1302319"/>
              <a:gd name="connsiteX65" fmla="*/ 3433806 w 4111268"/>
              <a:gd name="connsiteY65" fmla="*/ 1278506 h 1302319"/>
              <a:gd name="connsiteX66" fmla="*/ 3462381 w 4111268"/>
              <a:gd name="connsiteY66" fmla="*/ 1268981 h 1302319"/>
              <a:gd name="connsiteX67" fmla="*/ 3505244 w 4111268"/>
              <a:gd name="connsiteY67" fmla="*/ 1254694 h 1302319"/>
              <a:gd name="connsiteX68" fmla="*/ 3543344 w 4111268"/>
              <a:gd name="connsiteY68" fmla="*/ 1249931 h 1302319"/>
              <a:gd name="connsiteX69" fmla="*/ 3700506 w 4111268"/>
              <a:gd name="connsiteY69" fmla="*/ 1254694 h 1302319"/>
              <a:gd name="connsiteX70" fmla="*/ 3729081 w 4111268"/>
              <a:gd name="connsiteY70" fmla="*/ 1264219 h 1302319"/>
              <a:gd name="connsiteX71" fmla="*/ 3752894 w 4111268"/>
              <a:gd name="connsiteY71" fmla="*/ 1268981 h 1302319"/>
              <a:gd name="connsiteX72" fmla="*/ 3819569 w 4111268"/>
              <a:gd name="connsiteY72" fmla="*/ 1254694 h 1302319"/>
              <a:gd name="connsiteX73" fmla="*/ 3938631 w 4111268"/>
              <a:gd name="connsiteY73" fmla="*/ 1249931 h 1302319"/>
              <a:gd name="connsiteX74" fmla="*/ 3967206 w 4111268"/>
              <a:gd name="connsiteY74" fmla="*/ 1235644 h 1302319"/>
              <a:gd name="connsiteX75" fmla="*/ 3991019 w 4111268"/>
              <a:gd name="connsiteY75" fmla="*/ 1216594 h 1302319"/>
              <a:gd name="connsiteX76" fmla="*/ 4005306 w 4111268"/>
              <a:gd name="connsiteY76" fmla="*/ 1207069 h 1302319"/>
              <a:gd name="connsiteX77" fmla="*/ 4019594 w 4111268"/>
              <a:gd name="connsiteY77" fmla="*/ 1202306 h 1302319"/>
              <a:gd name="connsiteX78" fmla="*/ 4024356 w 4111268"/>
              <a:gd name="connsiteY78" fmla="*/ 1149919 h 1302319"/>
              <a:gd name="connsiteX79" fmla="*/ 4029119 w 4111268"/>
              <a:gd name="connsiteY79" fmla="*/ 1135631 h 1302319"/>
              <a:gd name="connsiteX80" fmla="*/ 4043406 w 4111268"/>
              <a:gd name="connsiteY80" fmla="*/ 1126106 h 1302319"/>
              <a:gd name="connsiteX81" fmla="*/ 4057694 w 4111268"/>
              <a:gd name="connsiteY81" fmla="*/ 1121344 h 1302319"/>
              <a:gd name="connsiteX82" fmla="*/ 4091031 w 4111268"/>
              <a:gd name="connsiteY82" fmla="*/ 1073719 h 1302319"/>
              <a:gd name="connsiteX83" fmla="*/ 4086269 w 4111268"/>
              <a:gd name="connsiteY83" fmla="*/ 1030856 h 1302319"/>
              <a:gd name="connsiteX84" fmla="*/ 4081506 w 4111268"/>
              <a:gd name="connsiteY84" fmla="*/ 1016569 h 1302319"/>
              <a:gd name="connsiteX85" fmla="*/ 4076744 w 4111268"/>
              <a:gd name="connsiteY85" fmla="*/ 997519 h 1302319"/>
              <a:gd name="connsiteX86" fmla="*/ 4071981 w 4111268"/>
              <a:gd name="connsiteY86" fmla="*/ 959419 h 1302319"/>
              <a:gd name="connsiteX87" fmla="*/ 4086269 w 4111268"/>
              <a:gd name="connsiteY87" fmla="*/ 897506 h 1302319"/>
              <a:gd name="connsiteX88" fmla="*/ 4091031 w 4111268"/>
              <a:gd name="connsiteY88" fmla="*/ 883219 h 1302319"/>
              <a:gd name="connsiteX89" fmla="*/ 4076744 w 4111268"/>
              <a:gd name="connsiteY89" fmla="*/ 849881 h 1302319"/>
              <a:gd name="connsiteX90" fmla="*/ 4062456 w 4111268"/>
              <a:gd name="connsiteY90" fmla="*/ 821306 h 1302319"/>
              <a:gd name="connsiteX91" fmla="*/ 4071981 w 4111268"/>
              <a:gd name="connsiteY91" fmla="*/ 673669 h 1302319"/>
              <a:gd name="connsiteX92" fmla="*/ 4081506 w 4111268"/>
              <a:gd name="connsiteY92" fmla="*/ 578419 h 1302319"/>
              <a:gd name="connsiteX93" fmla="*/ 4076744 w 4111268"/>
              <a:gd name="connsiteY93" fmla="*/ 521269 h 1302319"/>
              <a:gd name="connsiteX94" fmla="*/ 4076744 w 4111268"/>
              <a:gd name="connsiteY94" fmla="*/ 445069 h 1302319"/>
              <a:gd name="connsiteX95" fmla="*/ 4086269 w 4111268"/>
              <a:gd name="connsiteY95" fmla="*/ 430781 h 1302319"/>
              <a:gd name="connsiteX96" fmla="*/ 4091031 w 4111268"/>
              <a:gd name="connsiteY96" fmla="*/ 416494 h 1302319"/>
              <a:gd name="connsiteX97" fmla="*/ 4081506 w 4111268"/>
              <a:gd name="connsiteY97" fmla="*/ 364106 h 1302319"/>
              <a:gd name="connsiteX98" fmla="*/ 4062456 w 4111268"/>
              <a:gd name="connsiteY98" fmla="*/ 335531 h 1302319"/>
              <a:gd name="connsiteX99" fmla="*/ 4071981 w 4111268"/>
              <a:gd name="connsiteY99" fmla="*/ 292669 h 1302319"/>
              <a:gd name="connsiteX100" fmla="*/ 4091031 w 4111268"/>
              <a:gd name="connsiteY100" fmla="*/ 264094 h 1302319"/>
              <a:gd name="connsiteX101" fmla="*/ 4095794 w 4111268"/>
              <a:gd name="connsiteY101" fmla="*/ 249806 h 1302319"/>
              <a:gd name="connsiteX102" fmla="*/ 4105319 w 4111268"/>
              <a:gd name="connsiteY102" fmla="*/ 235519 h 1302319"/>
              <a:gd name="connsiteX103" fmla="*/ 4105319 w 4111268"/>
              <a:gd name="connsiteY103" fmla="*/ 145031 h 1302319"/>
              <a:gd name="connsiteX104" fmla="*/ 4091031 w 4111268"/>
              <a:gd name="connsiteY104" fmla="*/ 116456 h 1302319"/>
              <a:gd name="connsiteX105" fmla="*/ 4071981 w 4111268"/>
              <a:gd name="connsiteY105" fmla="*/ 102169 h 1302319"/>
              <a:gd name="connsiteX106" fmla="*/ 4043406 w 4111268"/>
              <a:gd name="connsiteY106" fmla="*/ 83119 h 1302319"/>
              <a:gd name="connsiteX107" fmla="*/ 4029119 w 4111268"/>
              <a:gd name="connsiteY107" fmla="*/ 73594 h 1302319"/>
              <a:gd name="connsiteX108" fmla="*/ 3962444 w 4111268"/>
              <a:gd name="connsiteY108" fmla="*/ 59306 h 1302319"/>
              <a:gd name="connsiteX109" fmla="*/ 3786231 w 4111268"/>
              <a:gd name="connsiteY109" fmla="*/ 64069 h 1302319"/>
              <a:gd name="connsiteX110" fmla="*/ 3771944 w 4111268"/>
              <a:gd name="connsiteY110" fmla="*/ 68831 h 1302319"/>
              <a:gd name="connsiteX111" fmla="*/ 3733844 w 4111268"/>
              <a:gd name="connsiteY111" fmla="*/ 78356 h 1302319"/>
              <a:gd name="connsiteX112" fmla="*/ 3657644 w 4111268"/>
              <a:gd name="connsiteY112" fmla="*/ 73594 h 1302319"/>
              <a:gd name="connsiteX113" fmla="*/ 3614781 w 4111268"/>
              <a:gd name="connsiteY113" fmla="*/ 59306 h 1302319"/>
              <a:gd name="connsiteX114" fmla="*/ 3571919 w 4111268"/>
              <a:gd name="connsiteY114" fmla="*/ 45019 h 1302319"/>
              <a:gd name="connsiteX115" fmla="*/ 3538581 w 4111268"/>
              <a:gd name="connsiteY115" fmla="*/ 40256 h 1302319"/>
              <a:gd name="connsiteX116" fmla="*/ 3490956 w 4111268"/>
              <a:gd name="connsiteY116" fmla="*/ 40256 h 1302319"/>
              <a:gd name="connsiteX117" fmla="*/ 3476669 w 4111268"/>
              <a:gd name="connsiteY117" fmla="*/ 49781 h 1302319"/>
              <a:gd name="connsiteX118" fmla="*/ 3400469 w 4111268"/>
              <a:gd name="connsiteY118" fmla="*/ 68831 h 1302319"/>
              <a:gd name="connsiteX119" fmla="*/ 3143294 w 4111268"/>
              <a:gd name="connsiteY119" fmla="*/ 73594 h 1302319"/>
              <a:gd name="connsiteX120" fmla="*/ 3019469 w 4111268"/>
              <a:gd name="connsiteY120" fmla="*/ 64069 h 1302319"/>
              <a:gd name="connsiteX121" fmla="*/ 2990894 w 4111268"/>
              <a:gd name="connsiteY121" fmla="*/ 54544 h 1302319"/>
              <a:gd name="connsiteX122" fmla="*/ 2976606 w 4111268"/>
              <a:gd name="connsiteY122" fmla="*/ 49781 h 1302319"/>
              <a:gd name="connsiteX123" fmla="*/ 2928981 w 4111268"/>
              <a:gd name="connsiteY123" fmla="*/ 59306 h 1302319"/>
              <a:gd name="connsiteX124" fmla="*/ 2905169 w 4111268"/>
              <a:gd name="connsiteY124" fmla="*/ 64069 h 1302319"/>
              <a:gd name="connsiteX125" fmla="*/ 2709906 w 4111268"/>
              <a:gd name="connsiteY125" fmla="*/ 68831 h 1302319"/>
              <a:gd name="connsiteX126" fmla="*/ 2595606 w 4111268"/>
              <a:gd name="connsiteY126" fmla="*/ 64069 h 1302319"/>
              <a:gd name="connsiteX127" fmla="*/ 2581319 w 4111268"/>
              <a:gd name="connsiteY127" fmla="*/ 59306 h 1302319"/>
              <a:gd name="connsiteX128" fmla="*/ 2452731 w 4111268"/>
              <a:gd name="connsiteY128" fmla="*/ 68831 h 1302319"/>
              <a:gd name="connsiteX129" fmla="*/ 2362244 w 4111268"/>
              <a:gd name="connsiteY129" fmla="*/ 73594 h 1302319"/>
              <a:gd name="connsiteX130" fmla="*/ 2238419 w 4111268"/>
              <a:gd name="connsiteY130" fmla="*/ 83119 h 1302319"/>
              <a:gd name="connsiteX131" fmla="*/ 2124119 w 4111268"/>
              <a:gd name="connsiteY131" fmla="*/ 78356 h 1302319"/>
              <a:gd name="connsiteX132" fmla="*/ 1914569 w 4111268"/>
              <a:gd name="connsiteY132" fmla="*/ 73594 h 1302319"/>
              <a:gd name="connsiteX133" fmla="*/ 1852656 w 4111268"/>
              <a:gd name="connsiteY133" fmla="*/ 68831 h 1302319"/>
              <a:gd name="connsiteX134" fmla="*/ 1824081 w 4111268"/>
              <a:gd name="connsiteY134" fmla="*/ 59306 h 1302319"/>
              <a:gd name="connsiteX135" fmla="*/ 1809794 w 4111268"/>
              <a:gd name="connsiteY135" fmla="*/ 54544 h 1302319"/>
              <a:gd name="connsiteX136" fmla="*/ 1728831 w 4111268"/>
              <a:gd name="connsiteY136" fmla="*/ 49781 h 1302319"/>
              <a:gd name="connsiteX137" fmla="*/ 1676444 w 4111268"/>
              <a:gd name="connsiteY137" fmla="*/ 45019 h 1302319"/>
              <a:gd name="connsiteX138" fmla="*/ 1614531 w 4111268"/>
              <a:gd name="connsiteY138" fmla="*/ 49781 h 1302319"/>
              <a:gd name="connsiteX139" fmla="*/ 1590719 w 4111268"/>
              <a:gd name="connsiteY139" fmla="*/ 54544 h 1302319"/>
              <a:gd name="connsiteX140" fmla="*/ 1543094 w 4111268"/>
              <a:gd name="connsiteY140" fmla="*/ 59306 h 1302319"/>
              <a:gd name="connsiteX141" fmla="*/ 1514519 w 4111268"/>
              <a:gd name="connsiteY141" fmla="*/ 64069 h 1302319"/>
              <a:gd name="connsiteX142" fmla="*/ 1485944 w 4111268"/>
              <a:gd name="connsiteY142" fmla="*/ 73594 h 1302319"/>
              <a:gd name="connsiteX143" fmla="*/ 1290681 w 4111268"/>
              <a:gd name="connsiteY143" fmla="*/ 68831 h 1302319"/>
              <a:gd name="connsiteX144" fmla="*/ 1262106 w 4111268"/>
              <a:gd name="connsiteY144" fmla="*/ 64069 h 1302319"/>
              <a:gd name="connsiteX145" fmla="*/ 1066844 w 4111268"/>
              <a:gd name="connsiteY145" fmla="*/ 68831 h 1302319"/>
              <a:gd name="connsiteX146" fmla="*/ 1043031 w 4111268"/>
              <a:gd name="connsiteY146" fmla="*/ 73594 h 1302319"/>
              <a:gd name="connsiteX147" fmla="*/ 1028744 w 4111268"/>
              <a:gd name="connsiteY147" fmla="*/ 78356 h 1302319"/>
              <a:gd name="connsiteX148" fmla="*/ 809669 w 4111268"/>
              <a:gd name="connsiteY148" fmla="*/ 73594 h 1302319"/>
              <a:gd name="connsiteX149" fmla="*/ 752519 w 4111268"/>
              <a:gd name="connsiteY149" fmla="*/ 68831 h 1302319"/>
              <a:gd name="connsiteX150" fmla="*/ 728706 w 4111268"/>
              <a:gd name="connsiteY150" fmla="*/ 64069 h 1302319"/>
              <a:gd name="connsiteX151" fmla="*/ 671556 w 4111268"/>
              <a:gd name="connsiteY151" fmla="*/ 59306 h 1302319"/>
              <a:gd name="connsiteX152" fmla="*/ 623931 w 4111268"/>
              <a:gd name="connsiteY152" fmla="*/ 49781 h 1302319"/>
              <a:gd name="connsiteX153" fmla="*/ 538206 w 4111268"/>
              <a:gd name="connsiteY153" fmla="*/ 54544 h 1302319"/>
              <a:gd name="connsiteX154" fmla="*/ 466769 w 4111268"/>
              <a:gd name="connsiteY154" fmla="*/ 64069 h 1302319"/>
              <a:gd name="connsiteX155" fmla="*/ 452481 w 4111268"/>
              <a:gd name="connsiteY155" fmla="*/ 68831 h 1302319"/>
              <a:gd name="connsiteX156" fmla="*/ 319131 w 4111268"/>
              <a:gd name="connsiteY156" fmla="*/ 64069 h 1302319"/>
              <a:gd name="connsiteX157" fmla="*/ 271506 w 4111268"/>
              <a:gd name="connsiteY157" fmla="*/ 59306 h 1302319"/>
              <a:gd name="connsiteX158" fmla="*/ 223881 w 4111268"/>
              <a:gd name="connsiteY158" fmla="*/ 49781 h 1302319"/>
              <a:gd name="connsiteX159" fmla="*/ 123869 w 4111268"/>
              <a:gd name="connsiteY159" fmla="*/ 45019 h 1302319"/>
              <a:gd name="connsiteX160" fmla="*/ 85769 w 4111268"/>
              <a:gd name="connsiteY160" fmla="*/ 49781 h 1302319"/>
              <a:gd name="connsiteX161" fmla="*/ 71481 w 4111268"/>
              <a:gd name="connsiteY161" fmla="*/ 59306 h 1302319"/>
              <a:gd name="connsiteX162" fmla="*/ 42906 w 4111268"/>
              <a:gd name="connsiteY162" fmla="*/ 68831 h 1302319"/>
              <a:gd name="connsiteX163" fmla="*/ 28619 w 4111268"/>
              <a:gd name="connsiteY163" fmla="*/ 73594 h 1302319"/>
              <a:gd name="connsiteX164" fmla="*/ 14331 w 4111268"/>
              <a:gd name="connsiteY164" fmla="*/ 78356 h 1302319"/>
              <a:gd name="connsiteX165" fmla="*/ 44 w 4111268"/>
              <a:gd name="connsiteY165" fmla="*/ 87881 h 1302319"/>
              <a:gd name="connsiteX166" fmla="*/ 19094 w 4111268"/>
              <a:gd name="connsiteY166" fmla="*/ 1240406 h 1302319"/>
              <a:gd name="connsiteX0" fmla="*/ 6059 w 4098233"/>
              <a:gd name="connsiteY0" fmla="*/ 1249372 h 1311285"/>
              <a:gd name="connsiteX1" fmla="*/ 48921 w 4098233"/>
              <a:gd name="connsiteY1" fmla="*/ 1258897 h 1311285"/>
              <a:gd name="connsiteX2" fmla="*/ 63209 w 4098233"/>
              <a:gd name="connsiteY2" fmla="*/ 1268422 h 1311285"/>
              <a:gd name="connsiteX3" fmla="*/ 77496 w 4098233"/>
              <a:gd name="connsiteY3" fmla="*/ 1273185 h 1311285"/>
              <a:gd name="connsiteX4" fmla="*/ 191796 w 4098233"/>
              <a:gd name="connsiteY4" fmla="*/ 1268422 h 1311285"/>
              <a:gd name="connsiteX5" fmla="*/ 220371 w 4098233"/>
              <a:gd name="connsiteY5" fmla="*/ 1258897 h 1311285"/>
              <a:gd name="connsiteX6" fmla="*/ 234659 w 4098233"/>
              <a:gd name="connsiteY6" fmla="*/ 1254135 h 1311285"/>
              <a:gd name="connsiteX7" fmla="*/ 248946 w 4098233"/>
              <a:gd name="connsiteY7" fmla="*/ 1249372 h 1311285"/>
              <a:gd name="connsiteX8" fmla="*/ 282284 w 4098233"/>
              <a:gd name="connsiteY8" fmla="*/ 1258897 h 1311285"/>
              <a:gd name="connsiteX9" fmla="*/ 296571 w 4098233"/>
              <a:gd name="connsiteY9" fmla="*/ 1268422 h 1311285"/>
              <a:gd name="connsiteX10" fmla="*/ 506121 w 4098233"/>
              <a:gd name="connsiteY10" fmla="*/ 1268422 h 1311285"/>
              <a:gd name="connsiteX11" fmla="*/ 539459 w 4098233"/>
              <a:gd name="connsiteY11" fmla="*/ 1282710 h 1311285"/>
              <a:gd name="connsiteX12" fmla="*/ 553746 w 4098233"/>
              <a:gd name="connsiteY12" fmla="*/ 1287472 h 1311285"/>
              <a:gd name="connsiteX13" fmla="*/ 563271 w 4098233"/>
              <a:gd name="connsiteY13" fmla="*/ 1273185 h 1311285"/>
              <a:gd name="connsiteX14" fmla="*/ 601371 w 4098233"/>
              <a:gd name="connsiteY14" fmla="*/ 1282710 h 1311285"/>
              <a:gd name="connsiteX15" fmla="*/ 615659 w 4098233"/>
              <a:gd name="connsiteY15" fmla="*/ 1296997 h 1311285"/>
              <a:gd name="connsiteX16" fmla="*/ 629946 w 4098233"/>
              <a:gd name="connsiteY16" fmla="*/ 1301760 h 1311285"/>
              <a:gd name="connsiteX17" fmla="*/ 644234 w 4098233"/>
              <a:gd name="connsiteY17" fmla="*/ 1311285 h 1311285"/>
              <a:gd name="connsiteX18" fmla="*/ 706146 w 4098233"/>
              <a:gd name="connsiteY18" fmla="*/ 1306522 h 1311285"/>
              <a:gd name="connsiteX19" fmla="*/ 720434 w 4098233"/>
              <a:gd name="connsiteY19" fmla="*/ 1301760 h 1311285"/>
              <a:gd name="connsiteX20" fmla="*/ 739484 w 4098233"/>
              <a:gd name="connsiteY20" fmla="*/ 1296997 h 1311285"/>
              <a:gd name="connsiteX21" fmla="*/ 753771 w 4098233"/>
              <a:gd name="connsiteY21" fmla="*/ 1292235 h 1311285"/>
              <a:gd name="connsiteX22" fmla="*/ 825209 w 4098233"/>
              <a:gd name="connsiteY22" fmla="*/ 1287472 h 1311285"/>
              <a:gd name="connsiteX23" fmla="*/ 863309 w 4098233"/>
              <a:gd name="connsiteY23" fmla="*/ 1282710 h 1311285"/>
              <a:gd name="connsiteX24" fmla="*/ 891884 w 4098233"/>
              <a:gd name="connsiteY24" fmla="*/ 1273185 h 1311285"/>
              <a:gd name="connsiteX25" fmla="*/ 906171 w 4098233"/>
              <a:gd name="connsiteY25" fmla="*/ 1268422 h 1311285"/>
              <a:gd name="connsiteX26" fmla="*/ 1068096 w 4098233"/>
              <a:gd name="connsiteY26" fmla="*/ 1277947 h 1311285"/>
              <a:gd name="connsiteX27" fmla="*/ 1082384 w 4098233"/>
              <a:gd name="connsiteY27" fmla="*/ 1282710 h 1311285"/>
              <a:gd name="connsiteX28" fmla="*/ 1096671 w 4098233"/>
              <a:gd name="connsiteY28" fmla="*/ 1292235 h 1311285"/>
              <a:gd name="connsiteX29" fmla="*/ 1201446 w 4098233"/>
              <a:gd name="connsiteY29" fmla="*/ 1287472 h 1311285"/>
              <a:gd name="connsiteX30" fmla="*/ 1244309 w 4098233"/>
              <a:gd name="connsiteY30" fmla="*/ 1268422 h 1311285"/>
              <a:gd name="connsiteX31" fmla="*/ 1272884 w 4098233"/>
              <a:gd name="connsiteY31" fmla="*/ 1263660 h 1311285"/>
              <a:gd name="connsiteX32" fmla="*/ 1487196 w 4098233"/>
              <a:gd name="connsiteY32" fmla="*/ 1268422 h 1311285"/>
              <a:gd name="connsiteX33" fmla="*/ 1530059 w 4098233"/>
              <a:gd name="connsiteY33" fmla="*/ 1282710 h 1311285"/>
              <a:gd name="connsiteX34" fmla="*/ 1544346 w 4098233"/>
              <a:gd name="connsiteY34" fmla="*/ 1287472 h 1311285"/>
              <a:gd name="connsiteX35" fmla="*/ 1577684 w 4098233"/>
              <a:gd name="connsiteY35" fmla="*/ 1282710 h 1311285"/>
              <a:gd name="connsiteX36" fmla="*/ 1591971 w 4098233"/>
              <a:gd name="connsiteY36" fmla="*/ 1277947 h 1311285"/>
              <a:gd name="connsiteX37" fmla="*/ 1615784 w 4098233"/>
              <a:gd name="connsiteY37" fmla="*/ 1273185 h 1311285"/>
              <a:gd name="connsiteX38" fmla="*/ 1787234 w 4098233"/>
              <a:gd name="connsiteY38" fmla="*/ 1277947 h 1311285"/>
              <a:gd name="connsiteX39" fmla="*/ 1844384 w 4098233"/>
              <a:gd name="connsiteY39" fmla="*/ 1282710 h 1311285"/>
              <a:gd name="connsiteX40" fmla="*/ 1892009 w 4098233"/>
              <a:gd name="connsiteY40" fmla="*/ 1296997 h 1311285"/>
              <a:gd name="connsiteX41" fmla="*/ 1906296 w 4098233"/>
              <a:gd name="connsiteY41" fmla="*/ 1301760 h 1311285"/>
              <a:gd name="connsiteX42" fmla="*/ 1920584 w 4098233"/>
              <a:gd name="connsiteY42" fmla="*/ 1311285 h 1311285"/>
              <a:gd name="connsiteX43" fmla="*/ 1972971 w 4098233"/>
              <a:gd name="connsiteY43" fmla="*/ 1301760 h 1311285"/>
              <a:gd name="connsiteX44" fmla="*/ 1987259 w 4098233"/>
              <a:gd name="connsiteY44" fmla="*/ 1292235 h 1311285"/>
              <a:gd name="connsiteX45" fmla="*/ 2001546 w 4098233"/>
              <a:gd name="connsiteY45" fmla="*/ 1287472 h 1311285"/>
              <a:gd name="connsiteX46" fmla="*/ 2030121 w 4098233"/>
              <a:gd name="connsiteY46" fmla="*/ 1268422 h 1311285"/>
              <a:gd name="connsiteX47" fmla="*/ 2077746 w 4098233"/>
              <a:gd name="connsiteY47" fmla="*/ 1258897 h 1311285"/>
              <a:gd name="connsiteX48" fmla="*/ 2134896 w 4098233"/>
              <a:gd name="connsiteY48" fmla="*/ 1263660 h 1311285"/>
              <a:gd name="connsiteX49" fmla="*/ 2220621 w 4098233"/>
              <a:gd name="connsiteY49" fmla="*/ 1268422 h 1311285"/>
              <a:gd name="connsiteX50" fmla="*/ 2244434 w 4098233"/>
              <a:gd name="connsiteY50" fmla="*/ 1273185 h 1311285"/>
              <a:gd name="connsiteX51" fmla="*/ 2277771 w 4098233"/>
              <a:gd name="connsiteY51" fmla="*/ 1277947 h 1311285"/>
              <a:gd name="connsiteX52" fmla="*/ 2358734 w 4098233"/>
              <a:gd name="connsiteY52" fmla="*/ 1277947 h 1311285"/>
              <a:gd name="connsiteX53" fmla="*/ 2420646 w 4098233"/>
              <a:gd name="connsiteY53" fmla="*/ 1282710 h 1311285"/>
              <a:gd name="connsiteX54" fmla="*/ 2558759 w 4098233"/>
              <a:gd name="connsiteY54" fmla="*/ 1282710 h 1311285"/>
              <a:gd name="connsiteX55" fmla="*/ 2601621 w 4098233"/>
              <a:gd name="connsiteY55" fmla="*/ 1268422 h 1311285"/>
              <a:gd name="connsiteX56" fmla="*/ 2615909 w 4098233"/>
              <a:gd name="connsiteY56" fmla="*/ 1263660 h 1311285"/>
              <a:gd name="connsiteX57" fmla="*/ 2630196 w 4098233"/>
              <a:gd name="connsiteY57" fmla="*/ 1258897 h 1311285"/>
              <a:gd name="connsiteX58" fmla="*/ 2973096 w 4098233"/>
              <a:gd name="connsiteY58" fmla="*/ 1268422 h 1311285"/>
              <a:gd name="connsiteX59" fmla="*/ 3068346 w 4098233"/>
              <a:gd name="connsiteY59" fmla="*/ 1263660 h 1311285"/>
              <a:gd name="connsiteX60" fmla="*/ 3225509 w 4098233"/>
              <a:gd name="connsiteY60" fmla="*/ 1268422 h 1311285"/>
              <a:gd name="connsiteX61" fmla="*/ 3239796 w 4098233"/>
              <a:gd name="connsiteY61" fmla="*/ 1273185 h 1311285"/>
              <a:gd name="connsiteX62" fmla="*/ 3282659 w 4098233"/>
              <a:gd name="connsiteY62" fmla="*/ 1282710 h 1311285"/>
              <a:gd name="connsiteX63" fmla="*/ 3296946 w 4098233"/>
              <a:gd name="connsiteY63" fmla="*/ 1287472 h 1311285"/>
              <a:gd name="connsiteX64" fmla="*/ 3387434 w 4098233"/>
              <a:gd name="connsiteY64" fmla="*/ 1292235 h 1311285"/>
              <a:gd name="connsiteX65" fmla="*/ 3420771 w 4098233"/>
              <a:gd name="connsiteY65" fmla="*/ 1287472 h 1311285"/>
              <a:gd name="connsiteX66" fmla="*/ 3449346 w 4098233"/>
              <a:gd name="connsiteY66" fmla="*/ 1277947 h 1311285"/>
              <a:gd name="connsiteX67" fmla="*/ 3492209 w 4098233"/>
              <a:gd name="connsiteY67" fmla="*/ 1263660 h 1311285"/>
              <a:gd name="connsiteX68" fmla="*/ 3530309 w 4098233"/>
              <a:gd name="connsiteY68" fmla="*/ 1258897 h 1311285"/>
              <a:gd name="connsiteX69" fmla="*/ 3687471 w 4098233"/>
              <a:gd name="connsiteY69" fmla="*/ 1263660 h 1311285"/>
              <a:gd name="connsiteX70" fmla="*/ 3716046 w 4098233"/>
              <a:gd name="connsiteY70" fmla="*/ 1273185 h 1311285"/>
              <a:gd name="connsiteX71" fmla="*/ 3739859 w 4098233"/>
              <a:gd name="connsiteY71" fmla="*/ 1277947 h 1311285"/>
              <a:gd name="connsiteX72" fmla="*/ 3806534 w 4098233"/>
              <a:gd name="connsiteY72" fmla="*/ 1263660 h 1311285"/>
              <a:gd name="connsiteX73" fmla="*/ 3925596 w 4098233"/>
              <a:gd name="connsiteY73" fmla="*/ 1258897 h 1311285"/>
              <a:gd name="connsiteX74" fmla="*/ 3954171 w 4098233"/>
              <a:gd name="connsiteY74" fmla="*/ 1244610 h 1311285"/>
              <a:gd name="connsiteX75" fmla="*/ 3977984 w 4098233"/>
              <a:gd name="connsiteY75" fmla="*/ 1225560 h 1311285"/>
              <a:gd name="connsiteX76" fmla="*/ 3992271 w 4098233"/>
              <a:gd name="connsiteY76" fmla="*/ 1216035 h 1311285"/>
              <a:gd name="connsiteX77" fmla="*/ 4006559 w 4098233"/>
              <a:gd name="connsiteY77" fmla="*/ 1211272 h 1311285"/>
              <a:gd name="connsiteX78" fmla="*/ 4011321 w 4098233"/>
              <a:gd name="connsiteY78" fmla="*/ 1158885 h 1311285"/>
              <a:gd name="connsiteX79" fmla="*/ 4016084 w 4098233"/>
              <a:gd name="connsiteY79" fmla="*/ 1144597 h 1311285"/>
              <a:gd name="connsiteX80" fmla="*/ 4030371 w 4098233"/>
              <a:gd name="connsiteY80" fmla="*/ 1135072 h 1311285"/>
              <a:gd name="connsiteX81" fmla="*/ 4044659 w 4098233"/>
              <a:gd name="connsiteY81" fmla="*/ 1130310 h 1311285"/>
              <a:gd name="connsiteX82" fmla="*/ 4077996 w 4098233"/>
              <a:gd name="connsiteY82" fmla="*/ 1082685 h 1311285"/>
              <a:gd name="connsiteX83" fmla="*/ 4073234 w 4098233"/>
              <a:gd name="connsiteY83" fmla="*/ 1039822 h 1311285"/>
              <a:gd name="connsiteX84" fmla="*/ 4068471 w 4098233"/>
              <a:gd name="connsiteY84" fmla="*/ 1025535 h 1311285"/>
              <a:gd name="connsiteX85" fmla="*/ 4063709 w 4098233"/>
              <a:gd name="connsiteY85" fmla="*/ 1006485 h 1311285"/>
              <a:gd name="connsiteX86" fmla="*/ 4058946 w 4098233"/>
              <a:gd name="connsiteY86" fmla="*/ 968385 h 1311285"/>
              <a:gd name="connsiteX87" fmla="*/ 4073234 w 4098233"/>
              <a:gd name="connsiteY87" fmla="*/ 906472 h 1311285"/>
              <a:gd name="connsiteX88" fmla="*/ 4077996 w 4098233"/>
              <a:gd name="connsiteY88" fmla="*/ 892185 h 1311285"/>
              <a:gd name="connsiteX89" fmla="*/ 4063709 w 4098233"/>
              <a:gd name="connsiteY89" fmla="*/ 858847 h 1311285"/>
              <a:gd name="connsiteX90" fmla="*/ 4049421 w 4098233"/>
              <a:gd name="connsiteY90" fmla="*/ 830272 h 1311285"/>
              <a:gd name="connsiteX91" fmla="*/ 4058946 w 4098233"/>
              <a:gd name="connsiteY91" fmla="*/ 682635 h 1311285"/>
              <a:gd name="connsiteX92" fmla="*/ 4068471 w 4098233"/>
              <a:gd name="connsiteY92" fmla="*/ 587385 h 1311285"/>
              <a:gd name="connsiteX93" fmla="*/ 4063709 w 4098233"/>
              <a:gd name="connsiteY93" fmla="*/ 530235 h 1311285"/>
              <a:gd name="connsiteX94" fmla="*/ 4063709 w 4098233"/>
              <a:gd name="connsiteY94" fmla="*/ 454035 h 1311285"/>
              <a:gd name="connsiteX95" fmla="*/ 4073234 w 4098233"/>
              <a:gd name="connsiteY95" fmla="*/ 439747 h 1311285"/>
              <a:gd name="connsiteX96" fmla="*/ 4077996 w 4098233"/>
              <a:gd name="connsiteY96" fmla="*/ 425460 h 1311285"/>
              <a:gd name="connsiteX97" fmla="*/ 4068471 w 4098233"/>
              <a:gd name="connsiteY97" fmla="*/ 373072 h 1311285"/>
              <a:gd name="connsiteX98" fmla="*/ 4049421 w 4098233"/>
              <a:gd name="connsiteY98" fmla="*/ 344497 h 1311285"/>
              <a:gd name="connsiteX99" fmla="*/ 4058946 w 4098233"/>
              <a:gd name="connsiteY99" fmla="*/ 301635 h 1311285"/>
              <a:gd name="connsiteX100" fmla="*/ 4077996 w 4098233"/>
              <a:gd name="connsiteY100" fmla="*/ 273060 h 1311285"/>
              <a:gd name="connsiteX101" fmla="*/ 4082759 w 4098233"/>
              <a:gd name="connsiteY101" fmla="*/ 258772 h 1311285"/>
              <a:gd name="connsiteX102" fmla="*/ 4092284 w 4098233"/>
              <a:gd name="connsiteY102" fmla="*/ 244485 h 1311285"/>
              <a:gd name="connsiteX103" fmla="*/ 4092284 w 4098233"/>
              <a:gd name="connsiteY103" fmla="*/ 153997 h 1311285"/>
              <a:gd name="connsiteX104" fmla="*/ 4077996 w 4098233"/>
              <a:gd name="connsiteY104" fmla="*/ 125422 h 1311285"/>
              <a:gd name="connsiteX105" fmla="*/ 4058946 w 4098233"/>
              <a:gd name="connsiteY105" fmla="*/ 111135 h 1311285"/>
              <a:gd name="connsiteX106" fmla="*/ 4030371 w 4098233"/>
              <a:gd name="connsiteY106" fmla="*/ 92085 h 1311285"/>
              <a:gd name="connsiteX107" fmla="*/ 4016084 w 4098233"/>
              <a:gd name="connsiteY107" fmla="*/ 82560 h 1311285"/>
              <a:gd name="connsiteX108" fmla="*/ 3949409 w 4098233"/>
              <a:gd name="connsiteY108" fmla="*/ 68272 h 1311285"/>
              <a:gd name="connsiteX109" fmla="*/ 3773196 w 4098233"/>
              <a:gd name="connsiteY109" fmla="*/ 73035 h 1311285"/>
              <a:gd name="connsiteX110" fmla="*/ 3758909 w 4098233"/>
              <a:gd name="connsiteY110" fmla="*/ 77797 h 1311285"/>
              <a:gd name="connsiteX111" fmla="*/ 3720809 w 4098233"/>
              <a:gd name="connsiteY111" fmla="*/ 87322 h 1311285"/>
              <a:gd name="connsiteX112" fmla="*/ 3644609 w 4098233"/>
              <a:gd name="connsiteY112" fmla="*/ 82560 h 1311285"/>
              <a:gd name="connsiteX113" fmla="*/ 3601746 w 4098233"/>
              <a:gd name="connsiteY113" fmla="*/ 68272 h 1311285"/>
              <a:gd name="connsiteX114" fmla="*/ 3558884 w 4098233"/>
              <a:gd name="connsiteY114" fmla="*/ 53985 h 1311285"/>
              <a:gd name="connsiteX115" fmla="*/ 3525546 w 4098233"/>
              <a:gd name="connsiteY115" fmla="*/ 49222 h 1311285"/>
              <a:gd name="connsiteX116" fmla="*/ 3477921 w 4098233"/>
              <a:gd name="connsiteY116" fmla="*/ 49222 h 1311285"/>
              <a:gd name="connsiteX117" fmla="*/ 3463634 w 4098233"/>
              <a:gd name="connsiteY117" fmla="*/ 58747 h 1311285"/>
              <a:gd name="connsiteX118" fmla="*/ 3387434 w 4098233"/>
              <a:gd name="connsiteY118" fmla="*/ 77797 h 1311285"/>
              <a:gd name="connsiteX119" fmla="*/ 3130259 w 4098233"/>
              <a:gd name="connsiteY119" fmla="*/ 82560 h 1311285"/>
              <a:gd name="connsiteX120" fmla="*/ 3006434 w 4098233"/>
              <a:gd name="connsiteY120" fmla="*/ 73035 h 1311285"/>
              <a:gd name="connsiteX121" fmla="*/ 2977859 w 4098233"/>
              <a:gd name="connsiteY121" fmla="*/ 63510 h 1311285"/>
              <a:gd name="connsiteX122" fmla="*/ 2963571 w 4098233"/>
              <a:gd name="connsiteY122" fmla="*/ 58747 h 1311285"/>
              <a:gd name="connsiteX123" fmla="*/ 2915946 w 4098233"/>
              <a:gd name="connsiteY123" fmla="*/ 68272 h 1311285"/>
              <a:gd name="connsiteX124" fmla="*/ 2892134 w 4098233"/>
              <a:gd name="connsiteY124" fmla="*/ 73035 h 1311285"/>
              <a:gd name="connsiteX125" fmla="*/ 2696871 w 4098233"/>
              <a:gd name="connsiteY125" fmla="*/ 77797 h 1311285"/>
              <a:gd name="connsiteX126" fmla="*/ 2582571 w 4098233"/>
              <a:gd name="connsiteY126" fmla="*/ 73035 h 1311285"/>
              <a:gd name="connsiteX127" fmla="*/ 2568284 w 4098233"/>
              <a:gd name="connsiteY127" fmla="*/ 68272 h 1311285"/>
              <a:gd name="connsiteX128" fmla="*/ 2439696 w 4098233"/>
              <a:gd name="connsiteY128" fmla="*/ 77797 h 1311285"/>
              <a:gd name="connsiteX129" fmla="*/ 2349209 w 4098233"/>
              <a:gd name="connsiteY129" fmla="*/ 82560 h 1311285"/>
              <a:gd name="connsiteX130" fmla="*/ 2225384 w 4098233"/>
              <a:gd name="connsiteY130" fmla="*/ 92085 h 1311285"/>
              <a:gd name="connsiteX131" fmla="*/ 2111084 w 4098233"/>
              <a:gd name="connsiteY131" fmla="*/ 87322 h 1311285"/>
              <a:gd name="connsiteX132" fmla="*/ 1901534 w 4098233"/>
              <a:gd name="connsiteY132" fmla="*/ 82560 h 1311285"/>
              <a:gd name="connsiteX133" fmla="*/ 1839621 w 4098233"/>
              <a:gd name="connsiteY133" fmla="*/ 77797 h 1311285"/>
              <a:gd name="connsiteX134" fmla="*/ 1811046 w 4098233"/>
              <a:gd name="connsiteY134" fmla="*/ 68272 h 1311285"/>
              <a:gd name="connsiteX135" fmla="*/ 1796759 w 4098233"/>
              <a:gd name="connsiteY135" fmla="*/ 63510 h 1311285"/>
              <a:gd name="connsiteX136" fmla="*/ 1715796 w 4098233"/>
              <a:gd name="connsiteY136" fmla="*/ 58747 h 1311285"/>
              <a:gd name="connsiteX137" fmla="*/ 1663409 w 4098233"/>
              <a:gd name="connsiteY137" fmla="*/ 53985 h 1311285"/>
              <a:gd name="connsiteX138" fmla="*/ 1601496 w 4098233"/>
              <a:gd name="connsiteY138" fmla="*/ 58747 h 1311285"/>
              <a:gd name="connsiteX139" fmla="*/ 1577684 w 4098233"/>
              <a:gd name="connsiteY139" fmla="*/ 63510 h 1311285"/>
              <a:gd name="connsiteX140" fmla="*/ 1530059 w 4098233"/>
              <a:gd name="connsiteY140" fmla="*/ 68272 h 1311285"/>
              <a:gd name="connsiteX141" fmla="*/ 1501484 w 4098233"/>
              <a:gd name="connsiteY141" fmla="*/ 73035 h 1311285"/>
              <a:gd name="connsiteX142" fmla="*/ 1472909 w 4098233"/>
              <a:gd name="connsiteY142" fmla="*/ 82560 h 1311285"/>
              <a:gd name="connsiteX143" fmla="*/ 1277646 w 4098233"/>
              <a:gd name="connsiteY143" fmla="*/ 77797 h 1311285"/>
              <a:gd name="connsiteX144" fmla="*/ 1249071 w 4098233"/>
              <a:gd name="connsiteY144" fmla="*/ 73035 h 1311285"/>
              <a:gd name="connsiteX145" fmla="*/ 1053809 w 4098233"/>
              <a:gd name="connsiteY145" fmla="*/ 77797 h 1311285"/>
              <a:gd name="connsiteX146" fmla="*/ 1029996 w 4098233"/>
              <a:gd name="connsiteY146" fmla="*/ 82560 h 1311285"/>
              <a:gd name="connsiteX147" fmla="*/ 1015709 w 4098233"/>
              <a:gd name="connsiteY147" fmla="*/ 87322 h 1311285"/>
              <a:gd name="connsiteX148" fmla="*/ 796634 w 4098233"/>
              <a:gd name="connsiteY148" fmla="*/ 82560 h 1311285"/>
              <a:gd name="connsiteX149" fmla="*/ 739484 w 4098233"/>
              <a:gd name="connsiteY149" fmla="*/ 77797 h 1311285"/>
              <a:gd name="connsiteX150" fmla="*/ 715671 w 4098233"/>
              <a:gd name="connsiteY150" fmla="*/ 73035 h 1311285"/>
              <a:gd name="connsiteX151" fmla="*/ 658521 w 4098233"/>
              <a:gd name="connsiteY151" fmla="*/ 68272 h 1311285"/>
              <a:gd name="connsiteX152" fmla="*/ 610896 w 4098233"/>
              <a:gd name="connsiteY152" fmla="*/ 58747 h 1311285"/>
              <a:gd name="connsiteX153" fmla="*/ 525171 w 4098233"/>
              <a:gd name="connsiteY153" fmla="*/ 63510 h 1311285"/>
              <a:gd name="connsiteX154" fmla="*/ 453734 w 4098233"/>
              <a:gd name="connsiteY154" fmla="*/ 73035 h 1311285"/>
              <a:gd name="connsiteX155" fmla="*/ 439446 w 4098233"/>
              <a:gd name="connsiteY155" fmla="*/ 77797 h 1311285"/>
              <a:gd name="connsiteX156" fmla="*/ 306096 w 4098233"/>
              <a:gd name="connsiteY156" fmla="*/ 73035 h 1311285"/>
              <a:gd name="connsiteX157" fmla="*/ 258471 w 4098233"/>
              <a:gd name="connsiteY157" fmla="*/ 68272 h 1311285"/>
              <a:gd name="connsiteX158" fmla="*/ 210846 w 4098233"/>
              <a:gd name="connsiteY158" fmla="*/ 58747 h 1311285"/>
              <a:gd name="connsiteX159" fmla="*/ 110834 w 4098233"/>
              <a:gd name="connsiteY159" fmla="*/ 53985 h 1311285"/>
              <a:gd name="connsiteX160" fmla="*/ 72734 w 4098233"/>
              <a:gd name="connsiteY160" fmla="*/ 58747 h 1311285"/>
              <a:gd name="connsiteX161" fmla="*/ 58446 w 4098233"/>
              <a:gd name="connsiteY161" fmla="*/ 68272 h 1311285"/>
              <a:gd name="connsiteX162" fmla="*/ 29871 w 4098233"/>
              <a:gd name="connsiteY162" fmla="*/ 77797 h 1311285"/>
              <a:gd name="connsiteX163" fmla="*/ 15584 w 4098233"/>
              <a:gd name="connsiteY163" fmla="*/ 82560 h 1311285"/>
              <a:gd name="connsiteX164" fmla="*/ 1296 w 4098233"/>
              <a:gd name="connsiteY164" fmla="*/ 87322 h 1311285"/>
              <a:gd name="connsiteX165" fmla="*/ 6059 w 4098233"/>
              <a:gd name="connsiteY165" fmla="*/ 1249372 h 1311285"/>
              <a:gd name="connsiteX0" fmla="*/ 1526 w 4093700"/>
              <a:gd name="connsiteY0" fmla="*/ 1205994 h 1267907"/>
              <a:gd name="connsiteX1" fmla="*/ 44388 w 4093700"/>
              <a:gd name="connsiteY1" fmla="*/ 1215519 h 1267907"/>
              <a:gd name="connsiteX2" fmla="*/ 58676 w 4093700"/>
              <a:gd name="connsiteY2" fmla="*/ 1225044 h 1267907"/>
              <a:gd name="connsiteX3" fmla="*/ 72963 w 4093700"/>
              <a:gd name="connsiteY3" fmla="*/ 1229807 h 1267907"/>
              <a:gd name="connsiteX4" fmla="*/ 187263 w 4093700"/>
              <a:gd name="connsiteY4" fmla="*/ 1225044 h 1267907"/>
              <a:gd name="connsiteX5" fmla="*/ 215838 w 4093700"/>
              <a:gd name="connsiteY5" fmla="*/ 1215519 h 1267907"/>
              <a:gd name="connsiteX6" fmla="*/ 230126 w 4093700"/>
              <a:gd name="connsiteY6" fmla="*/ 1210757 h 1267907"/>
              <a:gd name="connsiteX7" fmla="*/ 244413 w 4093700"/>
              <a:gd name="connsiteY7" fmla="*/ 1205994 h 1267907"/>
              <a:gd name="connsiteX8" fmla="*/ 277751 w 4093700"/>
              <a:gd name="connsiteY8" fmla="*/ 1215519 h 1267907"/>
              <a:gd name="connsiteX9" fmla="*/ 292038 w 4093700"/>
              <a:gd name="connsiteY9" fmla="*/ 1225044 h 1267907"/>
              <a:gd name="connsiteX10" fmla="*/ 501588 w 4093700"/>
              <a:gd name="connsiteY10" fmla="*/ 1225044 h 1267907"/>
              <a:gd name="connsiteX11" fmla="*/ 534926 w 4093700"/>
              <a:gd name="connsiteY11" fmla="*/ 1239332 h 1267907"/>
              <a:gd name="connsiteX12" fmla="*/ 549213 w 4093700"/>
              <a:gd name="connsiteY12" fmla="*/ 1244094 h 1267907"/>
              <a:gd name="connsiteX13" fmla="*/ 558738 w 4093700"/>
              <a:gd name="connsiteY13" fmla="*/ 1229807 h 1267907"/>
              <a:gd name="connsiteX14" fmla="*/ 596838 w 4093700"/>
              <a:gd name="connsiteY14" fmla="*/ 1239332 h 1267907"/>
              <a:gd name="connsiteX15" fmla="*/ 611126 w 4093700"/>
              <a:gd name="connsiteY15" fmla="*/ 1253619 h 1267907"/>
              <a:gd name="connsiteX16" fmla="*/ 625413 w 4093700"/>
              <a:gd name="connsiteY16" fmla="*/ 1258382 h 1267907"/>
              <a:gd name="connsiteX17" fmla="*/ 639701 w 4093700"/>
              <a:gd name="connsiteY17" fmla="*/ 1267907 h 1267907"/>
              <a:gd name="connsiteX18" fmla="*/ 701613 w 4093700"/>
              <a:gd name="connsiteY18" fmla="*/ 1263144 h 1267907"/>
              <a:gd name="connsiteX19" fmla="*/ 715901 w 4093700"/>
              <a:gd name="connsiteY19" fmla="*/ 1258382 h 1267907"/>
              <a:gd name="connsiteX20" fmla="*/ 734951 w 4093700"/>
              <a:gd name="connsiteY20" fmla="*/ 1253619 h 1267907"/>
              <a:gd name="connsiteX21" fmla="*/ 749238 w 4093700"/>
              <a:gd name="connsiteY21" fmla="*/ 1248857 h 1267907"/>
              <a:gd name="connsiteX22" fmla="*/ 820676 w 4093700"/>
              <a:gd name="connsiteY22" fmla="*/ 1244094 h 1267907"/>
              <a:gd name="connsiteX23" fmla="*/ 858776 w 4093700"/>
              <a:gd name="connsiteY23" fmla="*/ 1239332 h 1267907"/>
              <a:gd name="connsiteX24" fmla="*/ 887351 w 4093700"/>
              <a:gd name="connsiteY24" fmla="*/ 1229807 h 1267907"/>
              <a:gd name="connsiteX25" fmla="*/ 901638 w 4093700"/>
              <a:gd name="connsiteY25" fmla="*/ 1225044 h 1267907"/>
              <a:gd name="connsiteX26" fmla="*/ 1063563 w 4093700"/>
              <a:gd name="connsiteY26" fmla="*/ 1234569 h 1267907"/>
              <a:gd name="connsiteX27" fmla="*/ 1077851 w 4093700"/>
              <a:gd name="connsiteY27" fmla="*/ 1239332 h 1267907"/>
              <a:gd name="connsiteX28" fmla="*/ 1092138 w 4093700"/>
              <a:gd name="connsiteY28" fmla="*/ 1248857 h 1267907"/>
              <a:gd name="connsiteX29" fmla="*/ 1196913 w 4093700"/>
              <a:gd name="connsiteY29" fmla="*/ 1244094 h 1267907"/>
              <a:gd name="connsiteX30" fmla="*/ 1239776 w 4093700"/>
              <a:gd name="connsiteY30" fmla="*/ 1225044 h 1267907"/>
              <a:gd name="connsiteX31" fmla="*/ 1268351 w 4093700"/>
              <a:gd name="connsiteY31" fmla="*/ 1220282 h 1267907"/>
              <a:gd name="connsiteX32" fmla="*/ 1482663 w 4093700"/>
              <a:gd name="connsiteY32" fmla="*/ 1225044 h 1267907"/>
              <a:gd name="connsiteX33" fmla="*/ 1525526 w 4093700"/>
              <a:gd name="connsiteY33" fmla="*/ 1239332 h 1267907"/>
              <a:gd name="connsiteX34" fmla="*/ 1539813 w 4093700"/>
              <a:gd name="connsiteY34" fmla="*/ 1244094 h 1267907"/>
              <a:gd name="connsiteX35" fmla="*/ 1573151 w 4093700"/>
              <a:gd name="connsiteY35" fmla="*/ 1239332 h 1267907"/>
              <a:gd name="connsiteX36" fmla="*/ 1587438 w 4093700"/>
              <a:gd name="connsiteY36" fmla="*/ 1234569 h 1267907"/>
              <a:gd name="connsiteX37" fmla="*/ 1611251 w 4093700"/>
              <a:gd name="connsiteY37" fmla="*/ 1229807 h 1267907"/>
              <a:gd name="connsiteX38" fmla="*/ 1782701 w 4093700"/>
              <a:gd name="connsiteY38" fmla="*/ 1234569 h 1267907"/>
              <a:gd name="connsiteX39" fmla="*/ 1839851 w 4093700"/>
              <a:gd name="connsiteY39" fmla="*/ 1239332 h 1267907"/>
              <a:gd name="connsiteX40" fmla="*/ 1887476 w 4093700"/>
              <a:gd name="connsiteY40" fmla="*/ 1253619 h 1267907"/>
              <a:gd name="connsiteX41" fmla="*/ 1901763 w 4093700"/>
              <a:gd name="connsiteY41" fmla="*/ 1258382 h 1267907"/>
              <a:gd name="connsiteX42" fmla="*/ 1916051 w 4093700"/>
              <a:gd name="connsiteY42" fmla="*/ 1267907 h 1267907"/>
              <a:gd name="connsiteX43" fmla="*/ 1968438 w 4093700"/>
              <a:gd name="connsiteY43" fmla="*/ 1258382 h 1267907"/>
              <a:gd name="connsiteX44" fmla="*/ 1982726 w 4093700"/>
              <a:gd name="connsiteY44" fmla="*/ 1248857 h 1267907"/>
              <a:gd name="connsiteX45" fmla="*/ 1997013 w 4093700"/>
              <a:gd name="connsiteY45" fmla="*/ 1244094 h 1267907"/>
              <a:gd name="connsiteX46" fmla="*/ 2025588 w 4093700"/>
              <a:gd name="connsiteY46" fmla="*/ 1225044 h 1267907"/>
              <a:gd name="connsiteX47" fmla="*/ 2073213 w 4093700"/>
              <a:gd name="connsiteY47" fmla="*/ 1215519 h 1267907"/>
              <a:gd name="connsiteX48" fmla="*/ 2130363 w 4093700"/>
              <a:gd name="connsiteY48" fmla="*/ 1220282 h 1267907"/>
              <a:gd name="connsiteX49" fmla="*/ 2216088 w 4093700"/>
              <a:gd name="connsiteY49" fmla="*/ 1225044 h 1267907"/>
              <a:gd name="connsiteX50" fmla="*/ 2239901 w 4093700"/>
              <a:gd name="connsiteY50" fmla="*/ 1229807 h 1267907"/>
              <a:gd name="connsiteX51" fmla="*/ 2273238 w 4093700"/>
              <a:gd name="connsiteY51" fmla="*/ 1234569 h 1267907"/>
              <a:gd name="connsiteX52" fmla="*/ 2354201 w 4093700"/>
              <a:gd name="connsiteY52" fmla="*/ 1234569 h 1267907"/>
              <a:gd name="connsiteX53" fmla="*/ 2416113 w 4093700"/>
              <a:gd name="connsiteY53" fmla="*/ 1239332 h 1267907"/>
              <a:gd name="connsiteX54" fmla="*/ 2554226 w 4093700"/>
              <a:gd name="connsiteY54" fmla="*/ 1239332 h 1267907"/>
              <a:gd name="connsiteX55" fmla="*/ 2597088 w 4093700"/>
              <a:gd name="connsiteY55" fmla="*/ 1225044 h 1267907"/>
              <a:gd name="connsiteX56" fmla="*/ 2611376 w 4093700"/>
              <a:gd name="connsiteY56" fmla="*/ 1220282 h 1267907"/>
              <a:gd name="connsiteX57" fmla="*/ 2625663 w 4093700"/>
              <a:gd name="connsiteY57" fmla="*/ 1215519 h 1267907"/>
              <a:gd name="connsiteX58" fmla="*/ 2968563 w 4093700"/>
              <a:gd name="connsiteY58" fmla="*/ 1225044 h 1267907"/>
              <a:gd name="connsiteX59" fmla="*/ 3063813 w 4093700"/>
              <a:gd name="connsiteY59" fmla="*/ 1220282 h 1267907"/>
              <a:gd name="connsiteX60" fmla="*/ 3220976 w 4093700"/>
              <a:gd name="connsiteY60" fmla="*/ 1225044 h 1267907"/>
              <a:gd name="connsiteX61" fmla="*/ 3235263 w 4093700"/>
              <a:gd name="connsiteY61" fmla="*/ 1229807 h 1267907"/>
              <a:gd name="connsiteX62" fmla="*/ 3278126 w 4093700"/>
              <a:gd name="connsiteY62" fmla="*/ 1239332 h 1267907"/>
              <a:gd name="connsiteX63" fmla="*/ 3292413 w 4093700"/>
              <a:gd name="connsiteY63" fmla="*/ 1244094 h 1267907"/>
              <a:gd name="connsiteX64" fmla="*/ 3382901 w 4093700"/>
              <a:gd name="connsiteY64" fmla="*/ 1248857 h 1267907"/>
              <a:gd name="connsiteX65" fmla="*/ 3416238 w 4093700"/>
              <a:gd name="connsiteY65" fmla="*/ 1244094 h 1267907"/>
              <a:gd name="connsiteX66" fmla="*/ 3444813 w 4093700"/>
              <a:gd name="connsiteY66" fmla="*/ 1234569 h 1267907"/>
              <a:gd name="connsiteX67" fmla="*/ 3487676 w 4093700"/>
              <a:gd name="connsiteY67" fmla="*/ 1220282 h 1267907"/>
              <a:gd name="connsiteX68" fmla="*/ 3525776 w 4093700"/>
              <a:gd name="connsiteY68" fmla="*/ 1215519 h 1267907"/>
              <a:gd name="connsiteX69" fmla="*/ 3682938 w 4093700"/>
              <a:gd name="connsiteY69" fmla="*/ 1220282 h 1267907"/>
              <a:gd name="connsiteX70" fmla="*/ 3711513 w 4093700"/>
              <a:gd name="connsiteY70" fmla="*/ 1229807 h 1267907"/>
              <a:gd name="connsiteX71" fmla="*/ 3735326 w 4093700"/>
              <a:gd name="connsiteY71" fmla="*/ 1234569 h 1267907"/>
              <a:gd name="connsiteX72" fmla="*/ 3802001 w 4093700"/>
              <a:gd name="connsiteY72" fmla="*/ 1220282 h 1267907"/>
              <a:gd name="connsiteX73" fmla="*/ 3921063 w 4093700"/>
              <a:gd name="connsiteY73" fmla="*/ 1215519 h 1267907"/>
              <a:gd name="connsiteX74" fmla="*/ 3949638 w 4093700"/>
              <a:gd name="connsiteY74" fmla="*/ 1201232 h 1267907"/>
              <a:gd name="connsiteX75" fmla="*/ 3973451 w 4093700"/>
              <a:gd name="connsiteY75" fmla="*/ 1182182 h 1267907"/>
              <a:gd name="connsiteX76" fmla="*/ 3987738 w 4093700"/>
              <a:gd name="connsiteY76" fmla="*/ 1172657 h 1267907"/>
              <a:gd name="connsiteX77" fmla="*/ 4002026 w 4093700"/>
              <a:gd name="connsiteY77" fmla="*/ 1167894 h 1267907"/>
              <a:gd name="connsiteX78" fmla="*/ 4006788 w 4093700"/>
              <a:gd name="connsiteY78" fmla="*/ 1115507 h 1267907"/>
              <a:gd name="connsiteX79" fmla="*/ 4011551 w 4093700"/>
              <a:gd name="connsiteY79" fmla="*/ 1101219 h 1267907"/>
              <a:gd name="connsiteX80" fmla="*/ 4025838 w 4093700"/>
              <a:gd name="connsiteY80" fmla="*/ 1091694 h 1267907"/>
              <a:gd name="connsiteX81" fmla="*/ 4040126 w 4093700"/>
              <a:gd name="connsiteY81" fmla="*/ 1086932 h 1267907"/>
              <a:gd name="connsiteX82" fmla="*/ 4073463 w 4093700"/>
              <a:gd name="connsiteY82" fmla="*/ 1039307 h 1267907"/>
              <a:gd name="connsiteX83" fmla="*/ 4068701 w 4093700"/>
              <a:gd name="connsiteY83" fmla="*/ 996444 h 1267907"/>
              <a:gd name="connsiteX84" fmla="*/ 4063938 w 4093700"/>
              <a:gd name="connsiteY84" fmla="*/ 982157 h 1267907"/>
              <a:gd name="connsiteX85" fmla="*/ 4059176 w 4093700"/>
              <a:gd name="connsiteY85" fmla="*/ 963107 h 1267907"/>
              <a:gd name="connsiteX86" fmla="*/ 4054413 w 4093700"/>
              <a:gd name="connsiteY86" fmla="*/ 925007 h 1267907"/>
              <a:gd name="connsiteX87" fmla="*/ 4068701 w 4093700"/>
              <a:gd name="connsiteY87" fmla="*/ 863094 h 1267907"/>
              <a:gd name="connsiteX88" fmla="*/ 4073463 w 4093700"/>
              <a:gd name="connsiteY88" fmla="*/ 848807 h 1267907"/>
              <a:gd name="connsiteX89" fmla="*/ 4059176 w 4093700"/>
              <a:gd name="connsiteY89" fmla="*/ 815469 h 1267907"/>
              <a:gd name="connsiteX90" fmla="*/ 4044888 w 4093700"/>
              <a:gd name="connsiteY90" fmla="*/ 786894 h 1267907"/>
              <a:gd name="connsiteX91" fmla="*/ 4054413 w 4093700"/>
              <a:gd name="connsiteY91" fmla="*/ 639257 h 1267907"/>
              <a:gd name="connsiteX92" fmla="*/ 4063938 w 4093700"/>
              <a:gd name="connsiteY92" fmla="*/ 544007 h 1267907"/>
              <a:gd name="connsiteX93" fmla="*/ 4059176 w 4093700"/>
              <a:gd name="connsiteY93" fmla="*/ 486857 h 1267907"/>
              <a:gd name="connsiteX94" fmla="*/ 4059176 w 4093700"/>
              <a:gd name="connsiteY94" fmla="*/ 410657 h 1267907"/>
              <a:gd name="connsiteX95" fmla="*/ 4068701 w 4093700"/>
              <a:gd name="connsiteY95" fmla="*/ 396369 h 1267907"/>
              <a:gd name="connsiteX96" fmla="*/ 4073463 w 4093700"/>
              <a:gd name="connsiteY96" fmla="*/ 382082 h 1267907"/>
              <a:gd name="connsiteX97" fmla="*/ 4063938 w 4093700"/>
              <a:gd name="connsiteY97" fmla="*/ 329694 h 1267907"/>
              <a:gd name="connsiteX98" fmla="*/ 4044888 w 4093700"/>
              <a:gd name="connsiteY98" fmla="*/ 301119 h 1267907"/>
              <a:gd name="connsiteX99" fmla="*/ 4054413 w 4093700"/>
              <a:gd name="connsiteY99" fmla="*/ 258257 h 1267907"/>
              <a:gd name="connsiteX100" fmla="*/ 4073463 w 4093700"/>
              <a:gd name="connsiteY100" fmla="*/ 229682 h 1267907"/>
              <a:gd name="connsiteX101" fmla="*/ 4078226 w 4093700"/>
              <a:gd name="connsiteY101" fmla="*/ 215394 h 1267907"/>
              <a:gd name="connsiteX102" fmla="*/ 4087751 w 4093700"/>
              <a:gd name="connsiteY102" fmla="*/ 201107 h 1267907"/>
              <a:gd name="connsiteX103" fmla="*/ 4087751 w 4093700"/>
              <a:gd name="connsiteY103" fmla="*/ 110619 h 1267907"/>
              <a:gd name="connsiteX104" fmla="*/ 4073463 w 4093700"/>
              <a:gd name="connsiteY104" fmla="*/ 82044 h 1267907"/>
              <a:gd name="connsiteX105" fmla="*/ 4054413 w 4093700"/>
              <a:gd name="connsiteY105" fmla="*/ 67757 h 1267907"/>
              <a:gd name="connsiteX106" fmla="*/ 4025838 w 4093700"/>
              <a:gd name="connsiteY106" fmla="*/ 48707 h 1267907"/>
              <a:gd name="connsiteX107" fmla="*/ 4011551 w 4093700"/>
              <a:gd name="connsiteY107" fmla="*/ 39182 h 1267907"/>
              <a:gd name="connsiteX108" fmla="*/ 3944876 w 4093700"/>
              <a:gd name="connsiteY108" fmla="*/ 24894 h 1267907"/>
              <a:gd name="connsiteX109" fmla="*/ 3768663 w 4093700"/>
              <a:gd name="connsiteY109" fmla="*/ 29657 h 1267907"/>
              <a:gd name="connsiteX110" fmla="*/ 3754376 w 4093700"/>
              <a:gd name="connsiteY110" fmla="*/ 34419 h 1267907"/>
              <a:gd name="connsiteX111" fmla="*/ 3716276 w 4093700"/>
              <a:gd name="connsiteY111" fmla="*/ 43944 h 1267907"/>
              <a:gd name="connsiteX112" fmla="*/ 3640076 w 4093700"/>
              <a:gd name="connsiteY112" fmla="*/ 39182 h 1267907"/>
              <a:gd name="connsiteX113" fmla="*/ 3597213 w 4093700"/>
              <a:gd name="connsiteY113" fmla="*/ 24894 h 1267907"/>
              <a:gd name="connsiteX114" fmla="*/ 3554351 w 4093700"/>
              <a:gd name="connsiteY114" fmla="*/ 10607 h 1267907"/>
              <a:gd name="connsiteX115" fmla="*/ 3521013 w 4093700"/>
              <a:gd name="connsiteY115" fmla="*/ 5844 h 1267907"/>
              <a:gd name="connsiteX116" fmla="*/ 3473388 w 4093700"/>
              <a:gd name="connsiteY116" fmla="*/ 5844 h 1267907"/>
              <a:gd name="connsiteX117" fmla="*/ 3459101 w 4093700"/>
              <a:gd name="connsiteY117" fmla="*/ 15369 h 1267907"/>
              <a:gd name="connsiteX118" fmla="*/ 3382901 w 4093700"/>
              <a:gd name="connsiteY118" fmla="*/ 34419 h 1267907"/>
              <a:gd name="connsiteX119" fmla="*/ 3125726 w 4093700"/>
              <a:gd name="connsiteY119" fmla="*/ 39182 h 1267907"/>
              <a:gd name="connsiteX120" fmla="*/ 3001901 w 4093700"/>
              <a:gd name="connsiteY120" fmla="*/ 29657 h 1267907"/>
              <a:gd name="connsiteX121" fmla="*/ 2973326 w 4093700"/>
              <a:gd name="connsiteY121" fmla="*/ 20132 h 1267907"/>
              <a:gd name="connsiteX122" fmla="*/ 2959038 w 4093700"/>
              <a:gd name="connsiteY122" fmla="*/ 15369 h 1267907"/>
              <a:gd name="connsiteX123" fmla="*/ 2911413 w 4093700"/>
              <a:gd name="connsiteY123" fmla="*/ 24894 h 1267907"/>
              <a:gd name="connsiteX124" fmla="*/ 2887601 w 4093700"/>
              <a:gd name="connsiteY124" fmla="*/ 29657 h 1267907"/>
              <a:gd name="connsiteX125" fmla="*/ 2692338 w 4093700"/>
              <a:gd name="connsiteY125" fmla="*/ 34419 h 1267907"/>
              <a:gd name="connsiteX126" fmla="*/ 2578038 w 4093700"/>
              <a:gd name="connsiteY126" fmla="*/ 29657 h 1267907"/>
              <a:gd name="connsiteX127" fmla="*/ 2563751 w 4093700"/>
              <a:gd name="connsiteY127" fmla="*/ 24894 h 1267907"/>
              <a:gd name="connsiteX128" fmla="*/ 2435163 w 4093700"/>
              <a:gd name="connsiteY128" fmla="*/ 34419 h 1267907"/>
              <a:gd name="connsiteX129" fmla="*/ 2344676 w 4093700"/>
              <a:gd name="connsiteY129" fmla="*/ 39182 h 1267907"/>
              <a:gd name="connsiteX130" fmla="*/ 2220851 w 4093700"/>
              <a:gd name="connsiteY130" fmla="*/ 48707 h 1267907"/>
              <a:gd name="connsiteX131" fmla="*/ 2106551 w 4093700"/>
              <a:gd name="connsiteY131" fmla="*/ 43944 h 1267907"/>
              <a:gd name="connsiteX132" fmla="*/ 1897001 w 4093700"/>
              <a:gd name="connsiteY132" fmla="*/ 39182 h 1267907"/>
              <a:gd name="connsiteX133" fmla="*/ 1835088 w 4093700"/>
              <a:gd name="connsiteY133" fmla="*/ 34419 h 1267907"/>
              <a:gd name="connsiteX134" fmla="*/ 1806513 w 4093700"/>
              <a:gd name="connsiteY134" fmla="*/ 24894 h 1267907"/>
              <a:gd name="connsiteX135" fmla="*/ 1792226 w 4093700"/>
              <a:gd name="connsiteY135" fmla="*/ 20132 h 1267907"/>
              <a:gd name="connsiteX136" fmla="*/ 1711263 w 4093700"/>
              <a:gd name="connsiteY136" fmla="*/ 15369 h 1267907"/>
              <a:gd name="connsiteX137" fmla="*/ 1658876 w 4093700"/>
              <a:gd name="connsiteY137" fmla="*/ 10607 h 1267907"/>
              <a:gd name="connsiteX138" fmla="*/ 1596963 w 4093700"/>
              <a:gd name="connsiteY138" fmla="*/ 15369 h 1267907"/>
              <a:gd name="connsiteX139" fmla="*/ 1573151 w 4093700"/>
              <a:gd name="connsiteY139" fmla="*/ 20132 h 1267907"/>
              <a:gd name="connsiteX140" fmla="*/ 1525526 w 4093700"/>
              <a:gd name="connsiteY140" fmla="*/ 24894 h 1267907"/>
              <a:gd name="connsiteX141" fmla="*/ 1496951 w 4093700"/>
              <a:gd name="connsiteY141" fmla="*/ 29657 h 1267907"/>
              <a:gd name="connsiteX142" fmla="*/ 1468376 w 4093700"/>
              <a:gd name="connsiteY142" fmla="*/ 39182 h 1267907"/>
              <a:gd name="connsiteX143" fmla="*/ 1273113 w 4093700"/>
              <a:gd name="connsiteY143" fmla="*/ 34419 h 1267907"/>
              <a:gd name="connsiteX144" fmla="*/ 1244538 w 4093700"/>
              <a:gd name="connsiteY144" fmla="*/ 29657 h 1267907"/>
              <a:gd name="connsiteX145" fmla="*/ 1049276 w 4093700"/>
              <a:gd name="connsiteY145" fmla="*/ 34419 h 1267907"/>
              <a:gd name="connsiteX146" fmla="*/ 1025463 w 4093700"/>
              <a:gd name="connsiteY146" fmla="*/ 39182 h 1267907"/>
              <a:gd name="connsiteX147" fmla="*/ 1011176 w 4093700"/>
              <a:gd name="connsiteY147" fmla="*/ 43944 h 1267907"/>
              <a:gd name="connsiteX148" fmla="*/ 792101 w 4093700"/>
              <a:gd name="connsiteY148" fmla="*/ 39182 h 1267907"/>
              <a:gd name="connsiteX149" fmla="*/ 734951 w 4093700"/>
              <a:gd name="connsiteY149" fmla="*/ 34419 h 1267907"/>
              <a:gd name="connsiteX150" fmla="*/ 711138 w 4093700"/>
              <a:gd name="connsiteY150" fmla="*/ 29657 h 1267907"/>
              <a:gd name="connsiteX151" fmla="*/ 653988 w 4093700"/>
              <a:gd name="connsiteY151" fmla="*/ 24894 h 1267907"/>
              <a:gd name="connsiteX152" fmla="*/ 606363 w 4093700"/>
              <a:gd name="connsiteY152" fmla="*/ 15369 h 1267907"/>
              <a:gd name="connsiteX153" fmla="*/ 520638 w 4093700"/>
              <a:gd name="connsiteY153" fmla="*/ 20132 h 1267907"/>
              <a:gd name="connsiteX154" fmla="*/ 449201 w 4093700"/>
              <a:gd name="connsiteY154" fmla="*/ 29657 h 1267907"/>
              <a:gd name="connsiteX155" fmla="*/ 434913 w 4093700"/>
              <a:gd name="connsiteY155" fmla="*/ 34419 h 1267907"/>
              <a:gd name="connsiteX156" fmla="*/ 301563 w 4093700"/>
              <a:gd name="connsiteY156" fmla="*/ 29657 h 1267907"/>
              <a:gd name="connsiteX157" fmla="*/ 253938 w 4093700"/>
              <a:gd name="connsiteY157" fmla="*/ 24894 h 1267907"/>
              <a:gd name="connsiteX158" fmla="*/ 206313 w 4093700"/>
              <a:gd name="connsiteY158" fmla="*/ 15369 h 1267907"/>
              <a:gd name="connsiteX159" fmla="*/ 106301 w 4093700"/>
              <a:gd name="connsiteY159" fmla="*/ 10607 h 1267907"/>
              <a:gd name="connsiteX160" fmla="*/ 68201 w 4093700"/>
              <a:gd name="connsiteY160" fmla="*/ 15369 h 1267907"/>
              <a:gd name="connsiteX161" fmla="*/ 53913 w 4093700"/>
              <a:gd name="connsiteY161" fmla="*/ 24894 h 1267907"/>
              <a:gd name="connsiteX162" fmla="*/ 25338 w 4093700"/>
              <a:gd name="connsiteY162" fmla="*/ 34419 h 1267907"/>
              <a:gd name="connsiteX163" fmla="*/ 11051 w 4093700"/>
              <a:gd name="connsiteY163" fmla="*/ 39182 h 1267907"/>
              <a:gd name="connsiteX164" fmla="*/ 1526 w 4093700"/>
              <a:gd name="connsiteY164" fmla="*/ 1205994 h 1267907"/>
              <a:gd name="connsiteX0" fmla="*/ 7093 w 4099267"/>
              <a:gd name="connsiteY0" fmla="*/ 1205994 h 1295790"/>
              <a:gd name="connsiteX1" fmla="*/ 49955 w 4099267"/>
              <a:gd name="connsiteY1" fmla="*/ 1215519 h 1295790"/>
              <a:gd name="connsiteX2" fmla="*/ 64243 w 4099267"/>
              <a:gd name="connsiteY2" fmla="*/ 1225044 h 1295790"/>
              <a:gd name="connsiteX3" fmla="*/ 78530 w 4099267"/>
              <a:gd name="connsiteY3" fmla="*/ 1229807 h 1295790"/>
              <a:gd name="connsiteX4" fmla="*/ 192830 w 4099267"/>
              <a:gd name="connsiteY4" fmla="*/ 1225044 h 1295790"/>
              <a:gd name="connsiteX5" fmla="*/ 221405 w 4099267"/>
              <a:gd name="connsiteY5" fmla="*/ 1215519 h 1295790"/>
              <a:gd name="connsiteX6" fmla="*/ 235693 w 4099267"/>
              <a:gd name="connsiteY6" fmla="*/ 1210757 h 1295790"/>
              <a:gd name="connsiteX7" fmla="*/ 249980 w 4099267"/>
              <a:gd name="connsiteY7" fmla="*/ 1205994 h 1295790"/>
              <a:gd name="connsiteX8" fmla="*/ 283318 w 4099267"/>
              <a:gd name="connsiteY8" fmla="*/ 1215519 h 1295790"/>
              <a:gd name="connsiteX9" fmla="*/ 297605 w 4099267"/>
              <a:gd name="connsiteY9" fmla="*/ 1225044 h 1295790"/>
              <a:gd name="connsiteX10" fmla="*/ 507155 w 4099267"/>
              <a:gd name="connsiteY10" fmla="*/ 1225044 h 1295790"/>
              <a:gd name="connsiteX11" fmla="*/ 540493 w 4099267"/>
              <a:gd name="connsiteY11" fmla="*/ 1239332 h 1295790"/>
              <a:gd name="connsiteX12" fmla="*/ 554780 w 4099267"/>
              <a:gd name="connsiteY12" fmla="*/ 1244094 h 1295790"/>
              <a:gd name="connsiteX13" fmla="*/ 564305 w 4099267"/>
              <a:gd name="connsiteY13" fmla="*/ 1229807 h 1295790"/>
              <a:gd name="connsiteX14" fmla="*/ 602405 w 4099267"/>
              <a:gd name="connsiteY14" fmla="*/ 1239332 h 1295790"/>
              <a:gd name="connsiteX15" fmla="*/ 616693 w 4099267"/>
              <a:gd name="connsiteY15" fmla="*/ 1253619 h 1295790"/>
              <a:gd name="connsiteX16" fmla="*/ 630980 w 4099267"/>
              <a:gd name="connsiteY16" fmla="*/ 1258382 h 1295790"/>
              <a:gd name="connsiteX17" fmla="*/ 645268 w 4099267"/>
              <a:gd name="connsiteY17" fmla="*/ 1267907 h 1295790"/>
              <a:gd name="connsiteX18" fmla="*/ 707180 w 4099267"/>
              <a:gd name="connsiteY18" fmla="*/ 1263144 h 1295790"/>
              <a:gd name="connsiteX19" fmla="*/ 721468 w 4099267"/>
              <a:gd name="connsiteY19" fmla="*/ 1258382 h 1295790"/>
              <a:gd name="connsiteX20" fmla="*/ 740518 w 4099267"/>
              <a:gd name="connsiteY20" fmla="*/ 1253619 h 1295790"/>
              <a:gd name="connsiteX21" fmla="*/ 754805 w 4099267"/>
              <a:gd name="connsiteY21" fmla="*/ 1248857 h 1295790"/>
              <a:gd name="connsiteX22" fmla="*/ 826243 w 4099267"/>
              <a:gd name="connsiteY22" fmla="*/ 1244094 h 1295790"/>
              <a:gd name="connsiteX23" fmla="*/ 864343 w 4099267"/>
              <a:gd name="connsiteY23" fmla="*/ 1239332 h 1295790"/>
              <a:gd name="connsiteX24" fmla="*/ 892918 w 4099267"/>
              <a:gd name="connsiteY24" fmla="*/ 1229807 h 1295790"/>
              <a:gd name="connsiteX25" fmla="*/ 907205 w 4099267"/>
              <a:gd name="connsiteY25" fmla="*/ 1225044 h 1295790"/>
              <a:gd name="connsiteX26" fmla="*/ 1069130 w 4099267"/>
              <a:gd name="connsiteY26" fmla="*/ 1234569 h 1295790"/>
              <a:gd name="connsiteX27" fmla="*/ 1083418 w 4099267"/>
              <a:gd name="connsiteY27" fmla="*/ 1239332 h 1295790"/>
              <a:gd name="connsiteX28" fmla="*/ 1097705 w 4099267"/>
              <a:gd name="connsiteY28" fmla="*/ 1248857 h 1295790"/>
              <a:gd name="connsiteX29" fmla="*/ 1202480 w 4099267"/>
              <a:gd name="connsiteY29" fmla="*/ 1244094 h 1295790"/>
              <a:gd name="connsiteX30" fmla="*/ 1245343 w 4099267"/>
              <a:gd name="connsiteY30" fmla="*/ 1225044 h 1295790"/>
              <a:gd name="connsiteX31" fmla="*/ 1273918 w 4099267"/>
              <a:gd name="connsiteY31" fmla="*/ 1220282 h 1295790"/>
              <a:gd name="connsiteX32" fmla="*/ 1488230 w 4099267"/>
              <a:gd name="connsiteY32" fmla="*/ 1225044 h 1295790"/>
              <a:gd name="connsiteX33" fmla="*/ 1531093 w 4099267"/>
              <a:gd name="connsiteY33" fmla="*/ 1239332 h 1295790"/>
              <a:gd name="connsiteX34" fmla="*/ 1545380 w 4099267"/>
              <a:gd name="connsiteY34" fmla="*/ 1244094 h 1295790"/>
              <a:gd name="connsiteX35" fmla="*/ 1578718 w 4099267"/>
              <a:gd name="connsiteY35" fmla="*/ 1239332 h 1295790"/>
              <a:gd name="connsiteX36" fmla="*/ 1593005 w 4099267"/>
              <a:gd name="connsiteY36" fmla="*/ 1234569 h 1295790"/>
              <a:gd name="connsiteX37" fmla="*/ 1616818 w 4099267"/>
              <a:gd name="connsiteY37" fmla="*/ 1229807 h 1295790"/>
              <a:gd name="connsiteX38" fmla="*/ 1788268 w 4099267"/>
              <a:gd name="connsiteY38" fmla="*/ 1234569 h 1295790"/>
              <a:gd name="connsiteX39" fmla="*/ 1845418 w 4099267"/>
              <a:gd name="connsiteY39" fmla="*/ 1239332 h 1295790"/>
              <a:gd name="connsiteX40" fmla="*/ 1893043 w 4099267"/>
              <a:gd name="connsiteY40" fmla="*/ 1253619 h 1295790"/>
              <a:gd name="connsiteX41" fmla="*/ 1907330 w 4099267"/>
              <a:gd name="connsiteY41" fmla="*/ 1258382 h 1295790"/>
              <a:gd name="connsiteX42" fmla="*/ 1921618 w 4099267"/>
              <a:gd name="connsiteY42" fmla="*/ 1267907 h 1295790"/>
              <a:gd name="connsiteX43" fmla="*/ 1974005 w 4099267"/>
              <a:gd name="connsiteY43" fmla="*/ 1258382 h 1295790"/>
              <a:gd name="connsiteX44" fmla="*/ 1988293 w 4099267"/>
              <a:gd name="connsiteY44" fmla="*/ 1248857 h 1295790"/>
              <a:gd name="connsiteX45" fmla="*/ 2002580 w 4099267"/>
              <a:gd name="connsiteY45" fmla="*/ 1244094 h 1295790"/>
              <a:gd name="connsiteX46" fmla="*/ 2031155 w 4099267"/>
              <a:gd name="connsiteY46" fmla="*/ 1225044 h 1295790"/>
              <a:gd name="connsiteX47" fmla="*/ 2078780 w 4099267"/>
              <a:gd name="connsiteY47" fmla="*/ 1215519 h 1295790"/>
              <a:gd name="connsiteX48" fmla="*/ 2135930 w 4099267"/>
              <a:gd name="connsiteY48" fmla="*/ 1220282 h 1295790"/>
              <a:gd name="connsiteX49" fmla="*/ 2221655 w 4099267"/>
              <a:gd name="connsiteY49" fmla="*/ 1225044 h 1295790"/>
              <a:gd name="connsiteX50" fmla="*/ 2245468 w 4099267"/>
              <a:gd name="connsiteY50" fmla="*/ 1229807 h 1295790"/>
              <a:gd name="connsiteX51" fmla="*/ 2278805 w 4099267"/>
              <a:gd name="connsiteY51" fmla="*/ 1234569 h 1295790"/>
              <a:gd name="connsiteX52" fmla="*/ 2359768 w 4099267"/>
              <a:gd name="connsiteY52" fmla="*/ 1234569 h 1295790"/>
              <a:gd name="connsiteX53" fmla="*/ 2421680 w 4099267"/>
              <a:gd name="connsiteY53" fmla="*/ 1239332 h 1295790"/>
              <a:gd name="connsiteX54" fmla="*/ 2559793 w 4099267"/>
              <a:gd name="connsiteY54" fmla="*/ 1239332 h 1295790"/>
              <a:gd name="connsiteX55" fmla="*/ 2602655 w 4099267"/>
              <a:gd name="connsiteY55" fmla="*/ 1225044 h 1295790"/>
              <a:gd name="connsiteX56" fmla="*/ 2616943 w 4099267"/>
              <a:gd name="connsiteY56" fmla="*/ 1220282 h 1295790"/>
              <a:gd name="connsiteX57" fmla="*/ 2631230 w 4099267"/>
              <a:gd name="connsiteY57" fmla="*/ 1215519 h 1295790"/>
              <a:gd name="connsiteX58" fmla="*/ 2974130 w 4099267"/>
              <a:gd name="connsiteY58" fmla="*/ 1225044 h 1295790"/>
              <a:gd name="connsiteX59" fmla="*/ 3069380 w 4099267"/>
              <a:gd name="connsiteY59" fmla="*/ 1220282 h 1295790"/>
              <a:gd name="connsiteX60" fmla="*/ 3226543 w 4099267"/>
              <a:gd name="connsiteY60" fmla="*/ 1225044 h 1295790"/>
              <a:gd name="connsiteX61" fmla="*/ 3240830 w 4099267"/>
              <a:gd name="connsiteY61" fmla="*/ 1229807 h 1295790"/>
              <a:gd name="connsiteX62" fmla="*/ 3283693 w 4099267"/>
              <a:gd name="connsiteY62" fmla="*/ 1239332 h 1295790"/>
              <a:gd name="connsiteX63" fmla="*/ 3297980 w 4099267"/>
              <a:gd name="connsiteY63" fmla="*/ 1244094 h 1295790"/>
              <a:gd name="connsiteX64" fmla="*/ 3388468 w 4099267"/>
              <a:gd name="connsiteY64" fmla="*/ 1248857 h 1295790"/>
              <a:gd name="connsiteX65" fmla="*/ 3421805 w 4099267"/>
              <a:gd name="connsiteY65" fmla="*/ 1244094 h 1295790"/>
              <a:gd name="connsiteX66" fmla="*/ 3450380 w 4099267"/>
              <a:gd name="connsiteY66" fmla="*/ 1234569 h 1295790"/>
              <a:gd name="connsiteX67" fmla="*/ 3493243 w 4099267"/>
              <a:gd name="connsiteY67" fmla="*/ 1220282 h 1295790"/>
              <a:gd name="connsiteX68" fmla="*/ 3531343 w 4099267"/>
              <a:gd name="connsiteY68" fmla="*/ 1215519 h 1295790"/>
              <a:gd name="connsiteX69" fmla="*/ 3688505 w 4099267"/>
              <a:gd name="connsiteY69" fmla="*/ 1220282 h 1295790"/>
              <a:gd name="connsiteX70" fmla="*/ 3717080 w 4099267"/>
              <a:gd name="connsiteY70" fmla="*/ 1229807 h 1295790"/>
              <a:gd name="connsiteX71" fmla="*/ 3740893 w 4099267"/>
              <a:gd name="connsiteY71" fmla="*/ 1234569 h 1295790"/>
              <a:gd name="connsiteX72" fmla="*/ 3807568 w 4099267"/>
              <a:gd name="connsiteY72" fmla="*/ 1220282 h 1295790"/>
              <a:gd name="connsiteX73" fmla="*/ 3926630 w 4099267"/>
              <a:gd name="connsiteY73" fmla="*/ 1215519 h 1295790"/>
              <a:gd name="connsiteX74" fmla="*/ 3955205 w 4099267"/>
              <a:gd name="connsiteY74" fmla="*/ 1201232 h 1295790"/>
              <a:gd name="connsiteX75" fmla="*/ 3979018 w 4099267"/>
              <a:gd name="connsiteY75" fmla="*/ 1182182 h 1295790"/>
              <a:gd name="connsiteX76" fmla="*/ 3993305 w 4099267"/>
              <a:gd name="connsiteY76" fmla="*/ 1172657 h 1295790"/>
              <a:gd name="connsiteX77" fmla="*/ 4007593 w 4099267"/>
              <a:gd name="connsiteY77" fmla="*/ 1167894 h 1295790"/>
              <a:gd name="connsiteX78" fmla="*/ 4012355 w 4099267"/>
              <a:gd name="connsiteY78" fmla="*/ 1115507 h 1295790"/>
              <a:gd name="connsiteX79" fmla="*/ 4017118 w 4099267"/>
              <a:gd name="connsiteY79" fmla="*/ 1101219 h 1295790"/>
              <a:gd name="connsiteX80" fmla="*/ 4031405 w 4099267"/>
              <a:gd name="connsiteY80" fmla="*/ 1091694 h 1295790"/>
              <a:gd name="connsiteX81" fmla="*/ 4045693 w 4099267"/>
              <a:gd name="connsiteY81" fmla="*/ 1086932 h 1295790"/>
              <a:gd name="connsiteX82" fmla="*/ 4079030 w 4099267"/>
              <a:gd name="connsiteY82" fmla="*/ 1039307 h 1295790"/>
              <a:gd name="connsiteX83" fmla="*/ 4074268 w 4099267"/>
              <a:gd name="connsiteY83" fmla="*/ 996444 h 1295790"/>
              <a:gd name="connsiteX84" fmla="*/ 4069505 w 4099267"/>
              <a:gd name="connsiteY84" fmla="*/ 982157 h 1295790"/>
              <a:gd name="connsiteX85" fmla="*/ 4064743 w 4099267"/>
              <a:gd name="connsiteY85" fmla="*/ 963107 h 1295790"/>
              <a:gd name="connsiteX86" fmla="*/ 4059980 w 4099267"/>
              <a:gd name="connsiteY86" fmla="*/ 925007 h 1295790"/>
              <a:gd name="connsiteX87" fmla="*/ 4074268 w 4099267"/>
              <a:gd name="connsiteY87" fmla="*/ 863094 h 1295790"/>
              <a:gd name="connsiteX88" fmla="*/ 4079030 w 4099267"/>
              <a:gd name="connsiteY88" fmla="*/ 848807 h 1295790"/>
              <a:gd name="connsiteX89" fmla="*/ 4064743 w 4099267"/>
              <a:gd name="connsiteY89" fmla="*/ 815469 h 1295790"/>
              <a:gd name="connsiteX90" fmla="*/ 4050455 w 4099267"/>
              <a:gd name="connsiteY90" fmla="*/ 786894 h 1295790"/>
              <a:gd name="connsiteX91" fmla="*/ 4059980 w 4099267"/>
              <a:gd name="connsiteY91" fmla="*/ 639257 h 1295790"/>
              <a:gd name="connsiteX92" fmla="*/ 4069505 w 4099267"/>
              <a:gd name="connsiteY92" fmla="*/ 544007 h 1295790"/>
              <a:gd name="connsiteX93" fmla="*/ 4064743 w 4099267"/>
              <a:gd name="connsiteY93" fmla="*/ 486857 h 1295790"/>
              <a:gd name="connsiteX94" fmla="*/ 4064743 w 4099267"/>
              <a:gd name="connsiteY94" fmla="*/ 410657 h 1295790"/>
              <a:gd name="connsiteX95" fmla="*/ 4074268 w 4099267"/>
              <a:gd name="connsiteY95" fmla="*/ 396369 h 1295790"/>
              <a:gd name="connsiteX96" fmla="*/ 4079030 w 4099267"/>
              <a:gd name="connsiteY96" fmla="*/ 382082 h 1295790"/>
              <a:gd name="connsiteX97" fmla="*/ 4069505 w 4099267"/>
              <a:gd name="connsiteY97" fmla="*/ 329694 h 1295790"/>
              <a:gd name="connsiteX98" fmla="*/ 4050455 w 4099267"/>
              <a:gd name="connsiteY98" fmla="*/ 301119 h 1295790"/>
              <a:gd name="connsiteX99" fmla="*/ 4059980 w 4099267"/>
              <a:gd name="connsiteY99" fmla="*/ 258257 h 1295790"/>
              <a:gd name="connsiteX100" fmla="*/ 4079030 w 4099267"/>
              <a:gd name="connsiteY100" fmla="*/ 229682 h 1295790"/>
              <a:gd name="connsiteX101" fmla="*/ 4083793 w 4099267"/>
              <a:gd name="connsiteY101" fmla="*/ 215394 h 1295790"/>
              <a:gd name="connsiteX102" fmla="*/ 4093318 w 4099267"/>
              <a:gd name="connsiteY102" fmla="*/ 201107 h 1295790"/>
              <a:gd name="connsiteX103" fmla="*/ 4093318 w 4099267"/>
              <a:gd name="connsiteY103" fmla="*/ 110619 h 1295790"/>
              <a:gd name="connsiteX104" fmla="*/ 4079030 w 4099267"/>
              <a:gd name="connsiteY104" fmla="*/ 82044 h 1295790"/>
              <a:gd name="connsiteX105" fmla="*/ 4059980 w 4099267"/>
              <a:gd name="connsiteY105" fmla="*/ 67757 h 1295790"/>
              <a:gd name="connsiteX106" fmla="*/ 4031405 w 4099267"/>
              <a:gd name="connsiteY106" fmla="*/ 48707 h 1295790"/>
              <a:gd name="connsiteX107" fmla="*/ 4017118 w 4099267"/>
              <a:gd name="connsiteY107" fmla="*/ 39182 h 1295790"/>
              <a:gd name="connsiteX108" fmla="*/ 3950443 w 4099267"/>
              <a:gd name="connsiteY108" fmla="*/ 24894 h 1295790"/>
              <a:gd name="connsiteX109" fmla="*/ 3774230 w 4099267"/>
              <a:gd name="connsiteY109" fmla="*/ 29657 h 1295790"/>
              <a:gd name="connsiteX110" fmla="*/ 3759943 w 4099267"/>
              <a:gd name="connsiteY110" fmla="*/ 34419 h 1295790"/>
              <a:gd name="connsiteX111" fmla="*/ 3721843 w 4099267"/>
              <a:gd name="connsiteY111" fmla="*/ 43944 h 1295790"/>
              <a:gd name="connsiteX112" fmla="*/ 3645643 w 4099267"/>
              <a:gd name="connsiteY112" fmla="*/ 39182 h 1295790"/>
              <a:gd name="connsiteX113" fmla="*/ 3602780 w 4099267"/>
              <a:gd name="connsiteY113" fmla="*/ 24894 h 1295790"/>
              <a:gd name="connsiteX114" fmla="*/ 3559918 w 4099267"/>
              <a:gd name="connsiteY114" fmla="*/ 10607 h 1295790"/>
              <a:gd name="connsiteX115" fmla="*/ 3526580 w 4099267"/>
              <a:gd name="connsiteY115" fmla="*/ 5844 h 1295790"/>
              <a:gd name="connsiteX116" fmla="*/ 3478955 w 4099267"/>
              <a:gd name="connsiteY116" fmla="*/ 5844 h 1295790"/>
              <a:gd name="connsiteX117" fmla="*/ 3464668 w 4099267"/>
              <a:gd name="connsiteY117" fmla="*/ 15369 h 1295790"/>
              <a:gd name="connsiteX118" fmla="*/ 3388468 w 4099267"/>
              <a:gd name="connsiteY118" fmla="*/ 34419 h 1295790"/>
              <a:gd name="connsiteX119" fmla="*/ 3131293 w 4099267"/>
              <a:gd name="connsiteY119" fmla="*/ 39182 h 1295790"/>
              <a:gd name="connsiteX120" fmla="*/ 3007468 w 4099267"/>
              <a:gd name="connsiteY120" fmla="*/ 29657 h 1295790"/>
              <a:gd name="connsiteX121" fmla="*/ 2978893 w 4099267"/>
              <a:gd name="connsiteY121" fmla="*/ 20132 h 1295790"/>
              <a:gd name="connsiteX122" fmla="*/ 2964605 w 4099267"/>
              <a:gd name="connsiteY122" fmla="*/ 15369 h 1295790"/>
              <a:gd name="connsiteX123" fmla="*/ 2916980 w 4099267"/>
              <a:gd name="connsiteY123" fmla="*/ 24894 h 1295790"/>
              <a:gd name="connsiteX124" fmla="*/ 2893168 w 4099267"/>
              <a:gd name="connsiteY124" fmla="*/ 29657 h 1295790"/>
              <a:gd name="connsiteX125" fmla="*/ 2697905 w 4099267"/>
              <a:gd name="connsiteY125" fmla="*/ 34419 h 1295790"/>
              <a:gd name="connsiteX126" fmla="*/ 2583605 w 4099267"/>
              <a:gd name="connsiteY126" fmla="*/ 29657 h 1295790"/>
              <a:gd name="connsiteX127" fmla="*/ 2569318 w 4099267"/>
              <a:gd name="connsiteY127" fmla="*/ 24894 h 1295790"/>
              <a:gd name="connsiteX128" fmla="*/ 2440730 w 4099267"/>
              <a:gd name="connsiteY128" fmla="*/ 34419 h 1295790"/>
              <a:gd name="connsiteX129" fmla="*/ 2350243 w 4099267"/>
              <a:gd name="connsiteY129" fmla="*/ 39182 h 1295790"/>
              <a:gd name="connsiteX130" fmla="*/ 2226418 w 4099267"/>
              <a:gd name="connsiteY130" fmla="*/ 48707 h 1295790"/>
              <a:gd name="connsiteX131" fmla="*/ 2112118 w 4099267"/>
              <a:gd name="connsiteY131" fmla="*/ 43944 h 1295790"/>
              <a:gd name="connsiteX132" fmla="*/ 1902568 w 4099267"/>
              <a:gd name="connsiteY132" fmla="*/ 39182 h 1295790"/>
              <a:gd name="connsiteX133" fmla="*/ 1840655 w 4099267"/>
              <a:gd name="connsiteY133" fmla="*/ 34419 h 1295790"/>
              <a:gd name="connsiteX134" fmla="*/ 1812080 w 4099267"/>
              <a:gd name="connsiteY134" fmla="*/ 24894 h 1295790"/>
              <a:gd name="connsiteX135" fmla="*/ 1797793 w 4099267"/>
              <a:gd name="connsiteY135" fmla="*/ 20132 h 1295790"/>
              <a:gd name="connsiteX136" fmla="*/ 1716830 w 4099267"/>
              <a:gd name="connsiteY136" fmla="*/ 15369 h 1295790"/>
              <a:gd name="connsiteX137" fmla="*/ 1664443 w 4099267"/>
              <a:gd name="connsiteY137" fmla="*/ 10607 h 1295790"/>
              <a:gd name="connsiteX138" fmla="*/ 1602530 w 4099267"/>
              <a:gd name="connsiteY138" fmla="*/ 15369 h 1295790"/>
              <a:gd name="connsiteX139" fmla="*/ 1578718 w 4099267"/>
              <a:gd name="connsiteY139" fmla="*/ 20132 h 1295790"/>
              <a:gd name="connsiteX140" fmla="*/ 1531093 w 4099267"/>
              <a:gd name="connsiteY140" fmla="*/ 24894 h 1295790"/>
              <a:gd name="connsiteX141" fmla="*/ 1502518 w 4099267"/>
              <a:gd name="connsiteY141" fmla="*/ 29657 h 1295790"/>
              <a:gd name="connsiteX142" fmla="*/ 1473943 w 4099267"/>
              <a:gd name="connsiteY142" fmla="*/ 39182 h 1295790"/>
              <a:gd name="connsiteX143" fmla="*/ 1278680 w 4099267"/>
              <a:gd name="connsiteY143" fmla="*/ 34419 h 1295790"/>
              <a:gd name="connsiteX144" fmla="*/ 1250105 w 4099267"/>
              <a:gd name="connsiteY144" fmla="*/ 29657 h 1295790"/>
              <a:gd name="connsiteX145" fmla="*/ 1054843 w 4099267"/>
              <a:gd name="connsiteY145" fmla="*/ 34419 h 1295790"/>
              <a:gd name="connsiteX146" fmla="*/ 1031030 w 4099267"/>
              <a:gd name="connsiteY146" fmla="*/ 39182 h 1295790"/>
              <a:gd name="connsiteX147" fmla="*/ 1016743 w 4099267"/>
              <a:gd name="connsiteY147" fmla="*/ 43944 h 1295790"/>
              <a:gd name="connsiteX148" fmla="*/ 797668 w 4099267"/>
              <a:gd name="connsiteY148" fmla="*/ 39182 h 1295790"/>
              <a:gd name="connsiteX149" fmla="*/ 740518 w 4099267"/>
              <a:gd name="connsiteY149" fmla="*/ 34419 h 1295790"/>
              <a:gd name="connsiteX150" fmla="*/ 716705 w 4099267"/>
              <a:gd name="connsiteY150" fmla="*/ 29657 h 1295790"/>
              <a:gd name="connsiteX151" fmla="*/ 659555 w 4099267"/>
              <a:gd name="connsiteY151" fmla="*/ 24894 h 1295790"/>
              <a:gd name="connsiteX152" fmla="*/ 611930 w 4099267"/>
              <a:gd name="connsiteY152" fmla="*/ 15369 h 1295790"/>
              <a:gd name="connsiteX153" fmla="*/ 526205 w 4099267"/>
              <a:gd name="connsiteY153" fmla="*/ 20132 h 1295790"/>
              <a:gd name="connsiteX154" fmla="*/ 454768 w 4099267"/>
              <a:gd name="connsiteY154" fmla="*/ 29657 h 1295790"/>
              <a:gd name="connsiteX155" fmla="*/ 440480 w 4099267"/>
              <a:gd name="connsiteY155" fmla="*/ 34419 h 1295790"/>
              <a:gd name="connsiteX156" fmla="*/ 307130 w 4099267"/>
              <a:gd name="connsiteY156" fmla="*/ 29657 h 1295790"/>
              <a:gd name="connsiteX157" fmla="*/ 259505 w 4099267"/>
              <a:gd name="connsiteY157" fmla="*/ 24894 h 1295790"/>
              <a:gd name="connsiteX158" fmla="*/ 211880 w 4099267"/>
              <a:gd name="connsiteY158" fmla="*/ 15369 h 1295790"/>
              <a:gd name="connsiteX159" fmla="*/ 111868 w 4099267"/>
              <a:gd name="connsiteY159" fmla="*/ 10607 h 1295790"/>
              <a:gd name="connsiteX160" fmla="*/ 73768 w 4099267"/>
              <a:gd name="connsiteY160" fmla="*/ 15369 h 1295790"/>
              <a:gd name="connsiteX161" fmla="*/ 59480 w 4099267"/>
              <a:gd name="connsiteY161" fmla="*/ 24894 h 1295790"/>
              <a:gd name="connsiteX162" fmla="*/ 30905 w 4099267"/>
              <a:gd name="connsiteY162" fmla="*/ 34419 h 1295790"/>
              <a:gd name="connsiteX163" fmla="*/ 2330 w 4099267"/>
              <a:gd name="connsiteY163" fmla="*/ 29657 h 1295790"/>
              <a:gd name="connsiteX164" fmla="*/ 7093 w 4099267"/>
              <a:gd name="connsiteY164" fmla="*/ 1205994 h 1295790"/>
              <a:gd name="connsiteX0" fmla="*/ 7093 w 4099267"/>
              <a:gd name="connsiteY0" fmla="*/ 1205994 h 1267907"/>
              <a:gd name="connsiteX1" fmla="*/ 49955 w 4099267"/>
              <a:gd name="connsiteY1" fmla="*/ 1215519 h 1267907"/>
              <a:gd name="connsiteX2" fmla="*/ 64243 w 4099267"/>
              <a:gd name="connsiteY2" fmla="*/ 1225044 h 1267907"/>
              <a:gd name="connsiteX3" fmla="*/ 78530 w 4099267"/>
              <a:gd name="connsiteY3" fmla="*/ 1229807 h 1267907"/>
              <a:gd name="connsiteX4" fmla="*/ 192830 w 4099267"/>
              <a:gd name="connsiteY4" fmla="*/ 1225044 h 1267907"/>
              <a:gd name="connsiteX5" fmla="*/ 221405 w 4099267"/>
              <a:gd name="connsiteY5" fmla="*/ 1215519 h 1267907"/>
              <a:gd name="connsiteX6" fmla="*/ 235693 w 4099267"/>
              <a:gd name="connsiteY6" fmla="*/ 1210757 h 1267907"/>
              <a:gd name="connsiteX7" fmla="*/ 249980 w 4099267"/>
              <a:gd name="connsiteY7" fmla="*/ 1205994 h 1267907"/>
              <a:gd name="connsiteX8" fmla="*/ 283318 w 4099267"/>
              <a:gd name="connsiteY8" fmla="*/ 1215519 h 1267907"/>
              <a:gd name="connsiteX9" fmla="*/ 297605 w 4099267"/>
              <a:gd name="connsiteY9" fmla="*/ 1225044 h 1267907"/>
              <a:gd name="connsiteX10" fmla="*/ 507155 w 4099267"/>
              <a:gd name="connsiteY10" fmla="*/ 1225044 h 1267907"/>
              <a:gd name="connsiteX11" fmla="*/ 540493 w 4099267"/>
              <a:gd name="connsiteY11" fmla="*/ 1239332 h 1267907"/>
              <a:gd name="connsiteX12" fmla="*/ 554780 w 4099267"/>
              <a:gd name="connsiteY12" fmla="*/ 1244094 h 1267907"/>
              <a:gd name="connsiteX13" fmla="*/ 564305 w 4099267"/>
              <a:gd name="connsiteY13" fmla="*/ 1229807 h 1267907"/>
              <a:gd name="connsiteX14" fmla="*/ 602405 w 4099267"/>
              <a:gd name="connsiteY14" fmla="*/ 1239332 h 1267907"/>
              <a:gd name="connsiteX15" fmla="*/ 616693 w 4099267"/>
              <a:gd name="connsiteY15" fmla="*/ 1253619 h 1267907"/>
              <a:gd name="connsiteX16" fmla="*/ 630980 w 4099267"/>
              <a:gd name="connsiteY16" fmla="*/ 1258382 h 1267907"/>
              <a:gd name="connsiteX17" fmla="*/ 645268 w 4099267"/>
              <a:gd name="connsiteY17" fmla="*/ 1267907 h 1267907"/>
              <a:gd name="connsiteX18" fmla="*/ 707180 w 4099267"/>
              <a:gd name="connsiteY18" fmla="*/ 1263144 h 1267907"/>
              <a:gd name="connsiteX19" fmla="*/ 721468 w 4099267"/>
              <a:gd name="connsiteY19" fmla="*/ 1258382 h 1267907"/>
              <a:gd name="connsiteX20" fmla="*/ 740518 w 4099267"/>
              <a:gd name="connsiteY20" fmla="*/ 1253619 h 1267907"/>
              <a:gd name="connsiteX21" fmla="*/ 754805 w 4099267"/>
              <a:gd name="connsiteY21" fmla="*/ 1248857 h 1267907"/>
              <a:gd name="connsiteX22" fmla="*/ 826243 w 4099267"/>
              <a:gd name="connsiteY22" fmla="*/ 1244094 h 1267907"/>
              <a:gd name="connsiteX23" fmla="*/ 864343 w 4099267"/>
              <a:gd name="connsiteY23" fmla="*/ 1239332 h 1267907"/>
              <a:gd name="connsiteX24" fmla="*/ 892918 w 4099267"/>
              <a:gd name="connsiteY24" fmla="*/ 1229807 h 1267907"/>
              <a:gd name="connsiteX25" fmla="*/ 907205 w 4099267"/>
              <a:gd name="connsiteY25" fmla="*/ 1225044 h 1267907"/>
              <a:gd name="connsiteX26" fmla="*/ 1069130 w 4099267"/>
              <a:gd name="connsiteY26" fmla="*/ 1234569 h 1267907"/>
              <a:gd name="connsiteX27" fmla="*/ 1083418 w 4099267"/>
              <a:gd name="connsiteY27" fmla="*/ 1239332 h 1267907"/>
              <a:gd name="connsiteX28" fmla="*/ 1097705 w 4099267"/>
              <a:gd name="connsiteY28" fmla="*/ 1248857 h 1267907"/>
              <a:gd name="connsiteX29" fmla="*/ 1202480 w 4099267"/>
              <a:gd name="connsiteY29" fmla="*/ 1244094 h 1267907"/>
              <a:gd name="connsiteX30" fmla="*/ 1245343 w 4099267"/>
              <a:gd name="connsiteY30" fmla="*/ 1225044 h 1267907"/>
              <a:gd name="connsiteX31" fmla="*/ 1273918 w 4099267"/>
              <a:gd name="connsiteY31" fmla="*/ 1220282 h 1267907"/>
              <a:gd name="connsiteX32" fmla="*/ 1488230 w 4099267"/>
              <a:gd name="connsiteY32" fmla="*/ 1225044 h 1267907"/>
              <a:gd name="connsiteX33" fmla="*/ 1531093 w 4099267"/>
              <a:gd name="connsiteY33" fmla="*/ 1239332 h 1267907"/>
              <a:gd name="connsiteX34" fmla="*/ 1545380 w 4099267"/>
              <a:gd name="connsiteY34" fmla="*/ 1244094 h 1267907"/>
              <a:gd name="connsiteX35" fmla="*/ 1578718 w 4099267"/>
              <a:gd name="connsiteY35" fmla="*/ 1239332 h 1267907"/>
              <a:gd name="connsiteX36" fmla="*/ 1593005 w 4099267"/>
              <a:gd name="connsiteY36" fmla="*/ 1234569 h 1267907"/>
              <a:gd name="connsiteX37" fmla="*/ 1616818 w 4099267"/>
              <a:gd name="connsiteY37" fmla="*/ 1229807 h 1267907"/>
              <a:gd name="connsiteX38" fmla="*/ 1788268 w 4099267"/>
              <a:gd name="connsiteY38" fmla="*/ 1234569 h 1267907"/>
              <a:gd name="connsiteX39" fmla="*/ 1845418 w 4099267"/>
              <a:gd name="connsiteY39" fmla="*/ 1239332 h 1267907"/>
              <a:gd name="connsiteX40" fmla="*/ 1893043 w 4099267"/>
              <a:gd name="connsiteY40" fmla="*/ 1253619 h 1267907"/>
              <a:gd name="connsiteX41" fmla="*/ 1907330 w 4099267"/>
              <a:gd name="connsiteY41" fmla="*/ 1258382 h 1267907"/>
              <a:gd name="connsiteX42" fmla="*/ 1921618 w 4099267"/>
              <a:gd name="connsiteY42" fmla="*/ 1267907 h 1267907"/>
              <a:gd name="connsiteX43" fmla="*/ 1974005 w 4099267"/>
              <a:gd name="connsiteY43" fmla="*/ 1258382 h 1267907"/>
              <a:gd name="connsiteX44" fmla="*/ 1988293 w 4099267"/>
              <a:gd name="connsiteY44" fmla="*/ 1248857 h 1267907"/>
              <a:gd name="connsiteX45" fmla="*/ 2002580 w 4099267"/>
              <a:gd name="connsiteY45" fmla="*/ 1244094 h 1267907"/>
              <a:gd name="connsiteX46" fmla="*/ 2031155 w 4099267"/>
              <a:gd name="connsiteY46" fmla="*/ 1225044 h 1267907"/>
              <a:gd name="connsiteX47" fmla="*/ 2078780 w 4099267"/>
              <a:gd name="connsiteY47" fmla="*/ 1215519 h 1267907"/>
              <a:gd name="connsiteX48" fmla="*/ 2135930 w 4099267"/>
              <a:gd name="connsiteY48" fmla="*/ 1220282 h 1267907"/>
              <a:gd name="connsiteX49" fmla="*/ 2221655 w 4099267"/>
              <a:gd name="connsiteY49" fmla="*/ 1225044 h 1267907"/>
              <a:gd name="connsiteX50" fmla="*/ 2245468 w 4099267"/>
              <a:gd name="connsiteY50" fmla="*/ 1229807 h 1267907"/>
              <a:gd name="connsiteX51" fmla="*/ 2278805 w 4099267"/>
              <a:gd name="connsiteY51" fmla="*/ 1234569 h 1267907"/>
              <a:gd name="connsiteX52" fmla="*/ 2359768 w 4099267"/>
              <a:gd name="connsiteY52" fmla="*/ 1234569 h 1267907"/>
              <a:gd name="connsiteX53" fmla="*/ 2421680 w 4099267"/>
              <a:gd name="connsiteY53" fmla="*/ 1239332 h 1267907"/>
              <a:gd name="connsiteX54" fmla="*/ 2559793 w 4099267"/>
              <a:gd name="connsiteY54" fmla="*/ 1239332 h 1267907"/>
              <a:gd name="connsiteX55" fmla="*/ 2602655 w 4099267"/>
              <a:gd name="connsiteY55" fmla="*/ 1225044 h 1267907"/>
              <a:gd name="connsiteX56" fmla="*/ 2616943 w 4099267"/>
              <a:gd name="connsiteY56" fmla="*/ 1220282 h 1267907"/>
              <a:gd name="connsiteX57" fmla="*/ 2631230 w 4099267"/>
              <a:gd name="connsiteY57" fmla="*/ 1215519 h 1267907"/>
              <a:gd name="connsiteX58" fmla="*/ 2974130 w 4099267"/>
              <a:gd name="connsiteY58" fmla="*/ 1225044 h 1267907"/>
              <a:gd name="connsiteX59" fmla="*/ 3069380 w 4099267"/>
              <a:gd name="connsiteY59" fmla="*/ 1220282 h 1267907"/>
              <a:gd name="connsiteX60" fmla="*/ 3226543 w 4099267"/>
              <a:gd name="connsiteY60" fmla="*/ 1225044 h 1267907"/>
              <a:gd name="connsiteX61" fmla="*/ 3240830 w 4099267"/>
              <a:gd name="connsiteY61" fmla="*/ 1229807 h 1267907"/>
              <a:gd name="connsiteX62" fmla="*/ 3283693 w 4099267"/>
              <a:gd name="connsiteY62" fmla="*/ 1239332 h 1267907"/>
              <a:gd name="connsiteX63" fmla="*/ 3297980 w 4099267"/>
              <a:gd name="connsiteY63" fmla="*/ 1244094 h 1267907"/>
              <a:gd name="connsiteX64" fmla="*/ 3388468 w 4099267"/>
              <a:gd name="connsiteY64" fmla="*/ 1248857 h 1267907"/>
              <a:gd name="connsiteX65" fmla="*/ 3421805 w 4099267"/>
              <a:gd name="connsiteY65" fmla="*/ 1244094 h 1267907"/>
              <a:gd name="connsiteX66" fmla="*/ 3450380 w 4099267"/>
              <a:gd name="connsiteY66" fmla="*/ 1234569 h 1267907"/>
              <a:gd name="connsiteX67" fmla="*/ 3493243 w 4099267"/>
              <a:gd name="connsiteY67" fmla="*/ 1220282 h 1267907"/>
              <a:gd name="connsiteX68" fmla="*/ 3531343 w 4099267"/>
              <a:gd name="connsiteY68" fmla="*/ 1215519 h 1267907"/>
              <a:gd name="connsiteX69" fmla="*/ 3688505 w 4099267"/>
              <a:gd name="connsiteY69" fmla="*/ 1220282 h 1267907"/>
              <a:gd name="connsiteX70" fmla="*/ 3717080 w 4099267"/>
              <a:gd name="connsiteY70" fmla="*/ 1229807 h 1267907"/>
              <a:gd name="connsiteX71" fmla="*/ 3740893 w 4099267"/>
              <a:gd name="connsiteY71" fmla="*/ 1234569 h 1267907"/>
              <a:gd name="connsiteX72" fmla="*/ 3807568 w 4099267"/>
              <a:gd name="connsiteY72" fmla="*/ 1220282 h 1267907"/>
              <a:gd name="connsiteX73" fmla="*/ 3926630 w 4099267"/>
              <a:gd name="connsiteY73" fmla="*/ 1215519 h 1267907"/>
              <a:gd name="connsiteX74" fmla="*/ 3955205 w 4099267"/>
              <a:gd name="connsiteY74" fmla="*/ 1201232 h 1267907"/>
              <a:gd name="connsiteX75" fmla="*/ 3979018 w 4099267"/>
              <a:gd name="connsiteY75" fmla="*/ 1182182 h 1267907"/>
              <a:gd name="connsiteX76" fmla="*/ 3993305 w 4099267"/>
              <a:gd name="connsiteY76" fmla="*/ 1172657 h 1267907"/>
              <a:gd name="connsiteX77" fmla="*/ 4007593 w 4099267"/>
              <a:gd name="connsiteY77" fmla="*/ 1167894 h 1267907"/>
              <a:gd name="connsiteX78" fmla="*/ 4012355 w 4099267"/>
              <a:gd name="connsiteY78" fmla="*/ 1115507 h 1267907"/>
              <a:gd name="connsiteX79" fmla="*/ 4017118 w 4099267"/>
              <a:gd name="connsiteY79" fmla="*/ 1101219 h 1267907"/>
              <a:gd name="connsiteX80" fmla="*/ 4031405 w 4099267"/>
              <a:gd name="connsiteY80" fmla="*/ 1091694 h 1267907"/>
              <a:gd name="connsiteX81" fmla="*/ 4045693 w 4099267"/>
              <a:gd name="connsiteY81" fmla="*/ 1086932 h 1267907"/>
              <a:gd name="connsiteX82" fmla="*/ 4079030 w 4099267"/>
              <a:gd name="connsiteY82" fmla="*/ 1039307 h 1267907"/>
              <a:gd name="connsiteX83" fmla="*/ 4074268 w 4099267"/>
              <a:gd name="connsiteY83" fmla="*/ 996444 h 1267907"/>
              <a:gd name="connsiteX84" fmla="*/ 4069505 w 4099267"/>
              <a:gd name="connsiteY84" fmla="*/ 982157 h 1267907"/>
              <a:gd name="connsiteX85" fmla="*/ 4064743 w 4099267"/>
              <a:gd name="connsiteY85" fmla="*/ 963107 h 1267907"/>
              <a:gd name="connsiteX86" fmla="*/ 4059980 w 4099267"/>
              <a:gd name="connsiteY86" fmla="*/ 925007 h 1267907"/>
              <a:gd name="connsiteX87" fmla="*/ 4074268 w 4099267"/>
              <a:gd name="connsiteY87" fmla="*/ 863094 h 1267907"/>
              <a:gd name="connsiteX88" fmla="*/ 4079030 w 4099267"/>
              <a:gd name="connsiteY88" fmla="*/ 848807 h 1267907"/>
              <a:gd name="connsiteX89" fmla="*/ 4064743 w 4099267"/>
              <a:gd name="connsiteY89" fmla="*/ 815469 h 1267907"/>
              <a:gd name="connsiteX90" fmla="*/ 4050455 w 4099267"/>
              <a:gd name="connsiteY90" fmla="*/ 786894 h 1267907"/>
              <a:gd name="connsiteX91" fmla="*/ 4059980 w 4099267"/>
              <a:gd name="connsiteY91" fmla="*/ 639257 h 1267907"/>
              <a:gd name="connsiteX92" fmla="*/ 4069505 w 4099267"/>
              <a:gd name="connsiteY92" fmla="*/ 544007 h 1267907"/>
              <a:gd name="connsiteX93" fmla="*/ 4064743 w 4099267"/>
              <a:gd name="connsiteY93" fmla="*/ 486857 h 1267907"/>
              <a:gd name="connsiteX94" fmla="*/ 4064743 w 4099267"/>
              <a:gd name="connsiteY94" fmla="*/ 410657 h 1267907"/>
              <a:gd name="connsiteX95" fmla="*/ 4074268 w 4099267"/>
              <a:gd name="connsiteY95" fmla="*/ 396369 h 1267907"/>
              <a:gd name="connsiteX96" fmla="*/ 4079030 w 4099267"/>
              <a:gd name="connsiteY96" fmla="*/ 382082 h 1267907"/>
              <a:gd name="connsiteX97" fmla="*/ 4069505 w 4099267"/>
              <a:gd name="connsiteY97" fmla="*/ 329694 h 1267907"/>
              <a:gd name="connsiteX98" fmla="*/ 4050455 w 4099267"/>
              <a:gd name="connsiteY98" fmla="*/ 301119 h 1267907"/>
              <a:gd name="connsiteX99" fmla="*/ 4059980 w 4099267"/>
              <a:gd name="connsiteY99" fmla="*/ 258257 h 1267907"/>
              <a:gd name="connsiteX100" fmla="*/ 4079030 w 4099267"/>
              <a:gd name="connsiteY100" fmla="*/ 229682 h 1267907"/>
              <a:gd name="connsiteX101" fmla="*/ 4083793 w 4099267"/>
              <a:gd name="connsiteY101" fmla="*/ 215394 h 1267907"/>
              <a:gd name="connsiteX102" fmla="*/ 4093318 w 4099267"/>
              <a:gd name="connsiteY102" fmla="*/ 201107 h 1267907"/>
              <a:gd name="connsiteX103" fmla="*/ 4093318 w 4099267"/>
              <a:gd name="connsiteY103" fmla="*/ 110619 h 1267907"/>
              <a:gd name="connsiteX104" fmla="*/ 4079030 w 4099267"/>
              <a:gd name="connsiteY104" fmla="*/ 82044 h 1267907"/>
              <a:gd name="connsiteX105" fmla="*/ 4059980 w 4099267"/>
              <a:gd name="connsiteY105" fmla="*/ 67757 h 1267907"/>
              <a:gd name="connsiteX106" fmla="*/ 4031405 w 4099267"/>
              <a:gd name="connsiteY106" fmla="*/ 48707 h 1267907"/>
              <a:gd name="connsiteX107" fmla="*/ 4017118 w 4099267"/>
              <a:gd name="connsiteY107" fmla="*/ 39182 h 1267907"/>
              <a:gd name="connsiteX108" fmla="*/ 3950443 w 4099267"/>
              <a:gd name="connsiteY108" fmla="*/ 24894 h 1267907"/>
              <a:gd name="connsiteX109" fmla="*/ 3774230 w 4099267"/>
              <a:gd name="connsiteY109" fmla="*/ 29657 h 1267907"/>
              <a:gd name="connsiteX110" fmla="*/ 3759943 w 4099267"/>
              <a:gd name="connsiteY110" fmla="*/ 34419 h 1267907"/>
              <a:gd name="connsiteX111" fmla="*/ 3721843 w 4099267"/>
              <a:gd name="connsiteY111" fmla="*/ 43944 h 1267907"/>
              <a:gd name="connsiteX112" fmla="*/ 3645643 w 4099267"/>
              <a:gd name="connsiteY112" fmla="*/ 39182 h 1267907"/>
              <a:gd name="connsiteX113" fmla="*/ 3602780 w 4099267"/>
              <a:gd name="connsiteY113" fmla="*/ 24894 h 1267907"/>
              <a:gd name="connsiteX114" fmla="*/ 3559918 w 4099267"/>
              <a:gd name="connsiteY114" fmla="*/ 10607 h 1267907"/>
              <a:gd name="connsiteX115" fmla="*/ 3526580 w 4099267"/>
              <a:gd name="connsiteY115" fmla="*/ 5844 h 1267907"/>
              <a:gd name="connsiteX116" fmla="*/ 3478955 w 4099267"/>
              <a:gd name="connsiteY116" fmla="*/ 5844 h 1267907"/>
              <a:gd name="connsiteX117" fmla="*/ 3464668 w 4099267"/>
              <a:gd name="connsiteY117" fmla="*/ 15369 h 1267907"/>
              <a:gd name="connsiteX118" fmla="*/ 3388468 w 4099267"/>
              <a:gd name="connsiteY118" fmla="*/ 34419 h 1267907"/>
              <a:gd name="connsiteX119" fmla="*/ 3131293 w 4099267"/>
              <a:gd name="connsiteY119" fmla="*/ 39182 h 1267907"/>
              <a:gd name="connsiteX120" fmla="*/ 3007468 w 4099267"/>
              <a:gd name="connsiteY120" fmla="*/ 29657 h 1267907"/>
              <a:gd name="connsiteX121" fmla="*/ 2978893 w 4099267"/>
              <a:gd name="connsiteY121" fmla="*/ 20132 h 1267907"/>
              <a:gd name="connsiteX122" fmla="*/ 2964605 w 4099267"/>
              <a:gd name="connsiteY122" fmla="*/ 15369 h 1267907"/>
              <a:gd name="connsiteX123" fmla="*/ 2916980 w 4099267"/>
              <a:gd name="connsiteY123" fmla="*/ 24894 h 1267907"/>
              <a:gd name="connsiteX124" fmla="*/ 2893168 w 4099267"/>
              <a:gd name="connsiteY124" fmla="*/ 29657 h 1267907"/>
              <a:gd name="connsiteX125" fmla="*/ 2697905 w 4099267"/>
              <a:gd name="connsiteY125" fmla="*/ 34419 h 1267907"/>
              <a:gd name="connsiteX126" fmla="*/ 2583605 w 4099267"/>
              <a:gd name="connsiteY126" fmla="*/ 29657 h 1267907"/>
              <a:gd name="connsiteX127" fmla="*/ 2569318 w 4099267"/>
              <a:gd name="connsiteY127" fmla="*/ 24894 h 1267907"/>
              <a:gd name="connsiteX128" fmla="*/ 2440730 w 4099267"/>
              <a:gd name="connsiteY128" fmla="*/ 34419 h 1267907"/>
              <a:gd name="connsiteX129" fmla="*/ 2350243 w 4099267"/>
              <a:gd name="connsiteY129" fmla="*/ 39182 h 1267907"/>
              <a:gd name="connsiteX130" fmla="*/ 2226418 w 4099267"/>
              <a:gd name="connsiteY130" fmla="*/ 48707 h 1267907"/>
              <a:gd name="connsiteX131" fmla="*/ 2112118 w 4099267"/>
              <a:gd name="connsiteY131" fmla="*/ 43944 h 1267907"/>
              <a:gd name="connsiteX132" fmla="*/ 1902568 w 4099267"/>
              <a:gd name="connsiteY132" fmla="*/ 39182 h 1267907"/>
              <a:gd name="connsiteX133" fmla="*/ 1840655 w 4099267"/>
              <a:gd name="connsiteY133" fmla="*/ 34419 h 1267907"/>
              <a:gd name="connsiteX134" fmla="*/ 1812080 w 4099267"/>
              <a:gd name="connsiteY134" fmla="*/ 24894 h 1267907"/>
              <a:gd name="connsiteX135" fmla="*/ 1797793 w 4099267"/>
              <a:gd name="connsiteY135" fmla="*/ 20132 h 1267907"/>
              <a:gd name="connsiteX136" fmla="*/ 1716830 w 4099267"/>
              <a:gd name="connsiteY136" fmla="*/ 15369 h 1267907"/>
              <a:gd name="connsiteX137" fmla="*/ 1664443 w 4099267"/>
              <a:gd name="connsiteY137" fmla="*/ 10607 h 1267907"/>
              <a:gd name="connsiteX138" fmla="*/ 1602530 w 4099267"/>
              <a:gd name="connsiteY138" fmla="*/ 15369 h 1267907"/>
              <a:gd name="connsiteX139" fmla="*/ 1578718 w 4099267"/>
              <a:gd name="connsiteY139" fmla="*/ 20132 h 1267907"/>
              <a:gd name="connsiteX140" fmla="*/ 1531093 w 4099267"/>
              <a:gd name="connsiteY140" fmla="*/ 24894 h 1267907"/>
              <a:gd name="connsiteX141" fmla="*/ 1502518 w 4099267"/>
              <a:gd name="connsiteY141" fmla="*/ 29657 h 1267907"/>
              <a:gd name="connsiteX142" fmla="*/ 1473943 w 4099267"/>
              <a:gd name="connsiteY142" fmla="*/ 39182 h 1267907"/>
              <a:gd name="connsiteX143" fmla="*/ 1278680 w 4099267"/>
              <a:gd name="connsiteY143" fmla="*/ 34419 h 1267907"/>
              <a:gd name="connsiteX144" fmla="*/ 1250105 w 4099267"/>
              <a:gd name="connsiteY144" fmla="*/ 29657 h 1267907"/>
              <a:gd name="connsiteX145" fmla="*/ 1054843 w 4099267"/>
              <a:gd name="connsiteY145" fmla="*/ 34419 h 1267907"/>
              <a:gd name="connsiteX146" fmla="*/ 1031030 w 4099267"/>
              <a:gd name="connsiteY146" fmla="*/ 39182 h 1267907"/>
              <a:gd name="connsiteX147" fmla="*/ 1016743 w 4099267"/>
              <a:gd name="connsiteY147" fmla="*/ 43944 h 1267907"/>
              <a:gd name="connsiteX148" fmla="*/ 797668 w 4099267"/>
              <a:gd name="connsiteY148" fmla="*/ 39182 h 1267907"/>
              <a:gd name="connsiteX149" fmla="*/ 740518 w 4099267"/>
              <a:gd name="connsiteY149" fmla="*/ 34419 h 1267907"/>
              <a:gd name="connsiteX150" fmla="*/ 716705 w 4099267"/>
              <a:gd name="connsiteY150" fmla="*/ 29657 h 1267907"/>
              <a:gd name="connsiteX151" fmla="*/ 659555 w 4099267"/>
              <a:gd name="connsiteY151" fmla="*/ 24894 h 1267907"/>
              <a:gd name="connsiteX152" fmla="*/ 611930 w 4099267"/>
              <a:gd name="connsiteY152" fmla="*/ 15369 h 1267907"/>
              <a:gd name="connsiteX153" fmla="*/ 526205 w 4099267"/>
              <a:gd name="connsiteY153" fmla="*/ 20132 h 1267907"/>
              <a:gd name="connsiteX154" fmla="*/ 454768 w 4099267"/>
              <a:gd name="connsiteY154" fmla="*/ 29657 h 1267907"/>
              <a:gd name="connsiteX155" fmla="*/ 440480 w 4099267"/>
              <a:gd name="connsiteY155" fmla="*/ 34419 h 1267907"/>
              <a:gd name="connsiteX156" fmla="*/ 307130 w 4099267"/>
              <a:gd name="connsiteY156" fmla="*/ 29657 h 1267907"/>
              <a:gd name="connsiteX157" fmla="*/ 259505 w 4099267"/>
              <a:gd name="connsiteY157" fmla="*/ 24894 h 1267907"/>
              <a:gd name="connsiteX158" fmla="*/ 211880 w 4099267"/>
              <a:gd name="connsiteY158" fmla="*/ 15369 h 1267907"/>
              <a:gd name="connsiteX159" fmla="*/ 111868 w 4099267"/>
              <a:gd name="connsiteY159" fmla="*/ 10607 h 1267907"/>
              <a:gd name="connsiteX160" fmla="*/ 73768 w 4099267"/>
              <a:gd name="connsiteY160" fmla="*/ 15369 h 1267907"/>
              <a:gd name="connsiteX161" fmla="*/ 59480 w 4099267"/>
              <a:gd name="connsiteY161" fmla="*/ 24894 h 1267907"/>
              <a:gd name="connsiteX162" fmla="*/ 30905 w 4099267"/>
              <a:gd name="connsiteY162" fmla="*/ 34419 h 1267907"/>
              <a:gd name="connsiteX163" fmla="*/ 2330 w 4099267"/>
              <a:gd name="connsiteY163" fmla="*/ 29657 h 1267907"/>
              <a:gd name="connsiteX164" fmla="*/ 7093 w 4099267"/>
              <a:gd name="connsiteY164" fmla="*/ 1205994 h 126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4099267" h="1267907">
                <a:moveTo>
                  <a:pt x="7093" y="1205994"/>
                </a:moveTo>
                <a:lnTo>
                  <a:pt x="49955" y="1215519"/>
                </a:lnTo>
                <a:cubicBezTo>
                  <a:pt x="55216" y="1217774"/>
                  <a:pt x="59123" y="1222484"/>
                  <a:pt x="64243" y="1225044"/>
                </a:cubicBezTo>
                <a:cubicBezTo>
                  <a:pt x="68733" y="1227289"/>
                  <a:pt x="73768" y="1228219"/>
                  <a:pt x="78530" y="1229807"/>
                </a:cubicBezTo>
                <a:cubicBezTo>
                  <a:pt x="116630" y="1228219"/>
                  <a:pt x="154886" y="1228839"/>
                  <a:pt x="192830" y="1225044"/>
                </a:cubicBezTo>
                <a:cubicBezTo>
                  <a:pt x="202820" y="1224045"/>
                  <a:pt x="211880" y="1218694"/>
                  <a:pt x="221405" y="1215519"/>
                </a:cubicBezTo>
                <a:lnTo>
                  <a:pt x="235693" y="1210757"/>
                </a:lnTo>
                <a:lnTo>
                  <a:pt x="249980" y="1205994"/>
                </a:lnTo>
                <a:cubicBezTo>
                  <a:pt x="256077" y="1207518"/>
                  <a:pt x="276490" y="1212105"/>
                  <a:pt x="283318" y="1215519"/>
                </a:cubicBezTo>
                <a:cubicBezTo>
                  <a:pt x="288437" y="1218079"/>
                  <a:pt x="292843" y="1221869"/>
                  <a:pt x="297605" y="1225044"/>
                </a:cubicBezTo>
                <a:cubicBezTo>
                  <a:pt x="392447" y="1221657"/>
                  <a:pt x="423149" y="1216201"/>
                  <a:pt x="507155" y="1225044"/>
                </a:cubicBezTo>
                <a:cubicBezTo>
                  <a:pt x="517024" y="1226083"/>
                  <a:pt x="532726" y="1236003"/>
                  <a:pt x="540493" y="1239332"/>
                </a:cubicBezTo>
                <a:cubicBezTo>
                  <a:pt x="545107" y="1241309"/>
                  <a:pt x="550018" y="1242507"/>
                  <a:pt x="554780" y="1244094"/>
                </a:cubicBezTo>
                <a:cubicBezTo>
                  <a:pt x="557955" y="1239332"/>
                  <a:pt x="558802" y="1231379"/>
                  <a:pt x="564305" y="1229807"/>
                </a:cubicBezTo>
                <a:cubicBezTo>
                  <a:pt x="570497" y="1228038"/>
                  <a:pt x="594419" y="1236670"/>
                  <a:pt x="602405" y="1239332"/>
                </a:cubicBezTo>
                <a:cubicBezTo>
                  <a:pt x="607168" y="1244094"/>
                  <a:pt x="611089" y="1249883"/>
                  <a:pt x="616693" y="1253619"/>
                </a:cubicBezTo>
                <a:cubicBezTo>
                  <a:pt x="620870" y="1256404"/>
                  <a:pt x="626490" y="1256137"/>
                  <a:pt x="630980" y="1258382"/>
                </a:cubicBezTo>
                <a:cubicBezTo>
                  <a:pt x="636100" y="1260942"/>
                  <a:pt x="640505" y="1264732"/>
                  <a:pt x="645268" y="1267907"/>
                </a:cubicBezTo>
                <a:cubicBezTo>
                  <a:pt x="665905" y="1266319"/>
                  <a:pt x="686642" y="1265711"/>
                  <a:pt x="707180" y="1263144"/>
                </a:cubicBezTo>
                <a:cubicBezTo>
                  <a:pt x="712161" y="1262521"/>
                  <a:pt x="716641" y="1259761"/>
                  <a:pt x="721468" y="1258382"/>
                </a:cubicBezTo>
                <a:cubicBezTo>
                  <a:pt x="727762" y="1256584"/>
                  <a:pt x="734224" y="1255417"/>
                  <a:pt x="740518" y="1253619"/>
                </a:cubicBezTo>
                <a:cubicBezTo>
                  <a:pt x="745345" y="1252240"/>
                  <a:pt x="749816" y="1249411"/>
                  <a:pt x="754805" y="1248857"/>
                </a:cubicBezTo>
                <a:cubicBezTo>
                  <a:pt x="778525" y="1246221"/>
                  <a:pt x="802467" y="1246161"/>
                  <a:pt x="826243" y="1244094"/>
                </a:cubicBezTo>
                <a:cubicBezTo>
                  <a:pt x="838994" y="1242985"/>
                  <a:pt x="851643" y="1240919"/>
                  <a:pt x="864343" y="1239332"/>
                </a:cubicBezTo>
                <a:lnTo>
                  <a:pt x="892918" y="1229807"/>
                </a:lnTo>
                <a:lnTo>
                  <a:pt x="907205" y="1225044"/>
                </a:lnTo>
                <a:cubicBezTo>
                  <a:pt x="962299" y="1226944"/>
                  <a:pt x="1016157" y="1221326"/>
                  <a:pt x="1069130" y="1234569"/>
                </a:cubicBezTo>
                <a:cubicBezTo>
                  <a:pt x="1074000" y="1235787"/>
                  <a:pt x="1078928" y="1237087"/>
                  <a:pt x="1083418" y="1239332"/>
                </a:cubicBezTo>
                <a:cubicBezTo>
                  <a:pt x="1088537" y="1241892"/>
                  <a:pt x="1092943" y="1245682"/>
                  <a:pt x="1097705" y="1248857"/>
                </a:cubicBezTo>
                <a:cubicBezTo>
                  <a:pt x="1132630" y="1247269"/>
                  <a:pt x="1167718" y="1247819"/>
                  <a:pt x="1202480" y="1244094"/>
                </a:cubicBezTo>
                <a:cubicBezTo>
                  <a:pt x="1261010" y="1237823"/>
                  <a:pt x="1208719" y="1237251"/>
                  <a:pt x="1245343" y="1225044"/>
                </a:cubicBezTo>
                <a:cubicBezTo>
                  <a:pt x="1254504" y="1221991"/>
                  <a:pt x="1264393" y="1221869"/>
                  <a:pt x="1273918" y="1220282"/>
                </a:cubicBezTo>
                <a:cubicBezTo>
                  <a:pt x="1345355" y="1221869"/>
                  <a:pt x="1416898" y="1220848"/>
                  <a:pt x="1488230" y="1225044"/>
                </a:cubicBezTo>
                <a:cubicBezTo>
                  <a:pt x="1488234" y="1225044"/>
                  <a:pt x="1523948" y="1236950"/>
                  <a:pt x="1531093" y="1239332"/>
                </a:cubicBezTo>
                <a:lnTo>
                  <a:pt x="1545380" y="1244094"/>
                </a:lnTo>
                <a:cubicBezTo>
                  <a:pt x="1556493" y="1242507"/>
                  <a:pt x="1567711" y="1241533"/>
                  <a:pt x="1578718" y="1239332"/>
                </a:cubicBezTo>
                <a:cubicBezTo>
                  <a:pt x="1583641" y="1238347"/>
                  <a:pt x="1588135" y="1235787"/>
                  <a:pt x="1593005" y="1234569"/>
                </a:cubicBezTo>
                <a:cubicBezTo>
                  <a:pt x="1600858" y="1232606"/>
                  <a:pt x="1608880" y="1231394"/>
                  <a:pt x="1616818" y="1229807"/>
                </a:cubicBezTo>
                <a:lnTo>
                  <a:pt x="1788268" y="1234569"/>
                </a:lnTo>
                <a:cubicBezTo>
                  <a:pt x="1807367" y="1235365"/>
                  <a:pt x="1826450" y="1236961"/>
                  <a:pt x="1845418" y="1239332"/>
                </a:cubicBezTo>
                <a:cubicBezTo>
                  <a:pt x="1856937" y="1240772"/>
                  <a:pt x="1884751" y="1250855"/>
                  <a:pt x="1893043" y="1253619"/>
                </a:cubicBezTo>
                <a:cubicBezTo>
                  <a:pt x="1897805" y="1255207"/>
                  <a:pt x="1903153" y="1255597"/>
                  <a:pt x="1907330" y="1258382"/>
                </a:cubicBezTo>
                <a:lnTo>
                  <a:pt x="1921618" y="1267907"/>
                </a:lnTo>
                <a:cubicBezTo>
                  <a:pt x="1924821" y="1267373"/>
                  <a:pt x="1968685" y="1260377"/>
                  <a:pt x="1974005" y="1258382"/>
                </a:cubicBezTo>
                <a:cubicBezTo>
                  <a:pt x="1979365" y="1256372"/>
                  <a:pt x="1983173" y="1251417"/>
                  <a:pt x="1988293" y="1248857"/>
                </a:cubicBezTo>
                <a:cubicBezTo>
                  <a:pt x="1992783" y="1246612"/>
                  <a:pt x="1998192" y="1246532"/>
                  <a:pt x="2002580" y="1244094"/>
                </a:cubicBezTo>
                <a:cubicBezTo>
                  <a:pt x="2012587" y="1238534"/>
                  <a:pt x="2020295" y="1228664"/>
                  <a:pt x="2031155" y="1225044"/>
                </a:cubicBezTo>
                <a:cubicBezTo>
                  <a:pt x="2056092" y="1216733"/>
                  <a:pt x="2040473" y="1220992"/>
                  <a:pt x="2078780" y="1215519"/>
                </a:cubicBezTo>
                <a:lnTo>
                  <a:pt x="2135930" y="1220282"/>
                </a:lnTo>
                <a:cubicBezTo>
                  <a:pt x="2164486" y="1222186"/>
                  <a:pt x="2193144" y="1222565"/>
                  <a:pt x="2221655" y="1225044"/>
                </a:cubicBezTo>
                <a:cubicBezTo>
                  <a:pt x="2229719" y="1225745"/>
                  <a:pt x="2237483" y="1228476"/>
                  <a:pt x="2245468" y="1229807"/>
                </a:cubicBezTo>
                <a:cubicBezTo>
                  <a:pt x="2256540" y="1231652"/>
                  <a:pt x="2267693" y="1232982"/>
                  <a:pt x="2278805" y="1234569"/>
                </a:cubicBezTo>
                <a:cubicBezTo>
                  <a:pt x="2317692" y="1247532"/>
                  <a:pt x="2272724" y="1234569"/>
                  <a:pt x="2359768" y="1234569"/>
                </a:cubicBezTo>
                <a:cubicBezTo>
                  <a:pt x="2380466" y="1234569"/>
                  <a:pt x="2401043" y="1237744"/>
                  <a:pt x="2421680" y="1239332"/>
                </a:cubicBezTo>
                <a:cubicBezTo>
                  <a:pt x="2475875" y="1252879"/>
                  <a:pt x="2454756" y="1249497"/>
                  <a:pt x="2559793" y="1239332"/>
                </a:cubicBezTo>
                <a:cubicBezTo>
                  <a:pt x="2559802" y="1239331"/>
                  <a:pt x="2595507" y="1227427"/>
                  <a:pt x="2602655" y="1225044"/>
                </a:cubicBezTo>
                <a:lnTo>
                  <a:pt x="2616943" y="1220282"/>
                </a:lnTo>
                <a:lnTo>
                  <a:pt x="2631230" y="1215519"/>
                </a:lnTo>
                <a:lnTo>
                  <a:pt x="2974130" y="1225044"/>
                </a:lnTo>
                <a:cubicBezTo>
                  <a:pt x="3005920" y="1225044"/>
                  <a:pt x="3037630" y="1221869"/>
                  <a:pt x="3069380" y="1220282"/>
                </a:cubicBezTo>
                <a:cubicBezTo>
                  <a:pt x="3121768" y="1221869"/>
                  <a:pt x="3174212" y="1222137"/>
                  <a:pt x="3226543" y="1225044"/>
                </a:cubicBezTo>
                <a:cubicBezTo>
                  <a:pt x="3231555" y="1225322"/>
                  <a:pt x="3236003" y="1228428"/>
                  <a:pt x="3240830" y="1229807"/>
                </a:cubicBezTo>
                <a:cubicBezTo>
                  <a:pt x="3275017" y="1239575"/>
                  <a:pt x="3244454" y="1229522"/>
                  <a:pt x="3283693" y="1239332"/>
                </a:cubicBezTo>
                <a:cubicBezTo>
                  <a:pt x="3288563" y="1240550"/>
                  <a:pt x="3292981" y="1243640"/>
                  <a:pt x="3297980" y="1244094"/>
                </a:cubicBezTo>
                <a:cubicBezTo>
                  <a:pt x="3328060" y="1246829"/>
                  <a:pt x="3358305" y="1247269"/>
                  <a:pt x="3388468" y="1248857"/>
                </a:cubicBezTo>
                <a:cubicBezTo>
                  <a:pt x="3399580" y="1247269"/>
                  <a:pt x="3410867" y="1246618"/>
                  <a:pt x="3421805" y="1244094"/>
                </a:cubicBezTo>
                <a:cubicBezTo>
                  <a:pt x="3431588" y="1241836"/>
                  <a:pt x="3440855" y="1237744"/>
                  <a:pt x="3450380" y="1234569"/>
                </a:cubicBezTo>
                <a:lnTo>
                  <a:pt x="3493243" y="1220282"/>
                </a:lnTo>
                <a:cubicBezTo>
                  <a:pt x="3505385" y="1216235"/>
                  <a:pt x="3518643" y="1217107"/>
                  <a:pt x="3531343" y="1215519"/>
                </a:cubicBezTo>
                <a:cubicBezTo>
                  <a:pt x="3583730" y="1217107"/>
                  <a:pt x="3636248" y="1216262"/>
                  <a:pt x="3688505" y="1220282"/>
                </a:cubicBezTo>
                <a:cubicBezTo>
                  <a:pt x="3698516" y="1221052"/>
                  <a:pt x="3707555" y="1226632"/>
                  <a:pt x="3717080" y="1229807"/>
                </a:cubicBezTo>
                <a:cubicBezTo>
                  <a:pt x="3724759" y="1232367"/>
                  <a:pt x="3732955" y="1232982"/>
                  <a:pt x="3740893" y="1234569"/>
                </a:cubicBezTo>
                <a:cubicBezTo>
                  <a:pt x="3788956" y="1228562"/>
                  <a:pt x="3766851" y="1233854"/>
                  <a:pt x="3807568" y="1220282"/>
                </a:cubicBezTo>
                <a:cubicBezTo>
                  <a:pt x="3845249" y="1207722"/>
                  <a:pt x="3886943" y="1217107"/>
                  <a:pt x="3926630" y="1215519"/>
                </a:cubicBezTo>
                <a:cubicBezTo>
                  <a:pt x="3938251" y="1211646"/>
                  <a:pt x="3945972" y="1210465"/>
                  <a:pt x="3955205" y="1201232"/>
                </a:cubicBezTo>
                <a:cubicBezTo>
                  <a:pt x="3976746" y="1179690"/>
                  <a:pt x="3951203" y="1191452"/>
                  <a:pt x="3979018" y="1182182"/>
                </a:cubicBezTo>
                <a:cubicBezTo>
                  <a:pt x="3983780" y="1179007"/>
                  <a:pt x="3988186" y="1175217"/>
                  <a:pt x="3993305" y="1172657"/>
                </a:cubicBezTo>
                <a:cubicBezTo>
                  <a:pt x="3997795" y="1170412"/>
                  <a:pt x="4006005" y="1172657"/>
                  <a:pt x="4007593" y="1167894"/>
                </a:cubicBezTo>
                <a:cubicBezTo>
                  <a:pt x="4013138" y="1151259"/>
                  <a:pt x="4009875" y="1132865"/>
                  <a:pt x="4012355" y="1115507"/>
                </a:cubicBezTo>
                <a:cubicBezTo>
                  <a:pt x="4013065" y="1110537"/>
                  <a:pt x="4013982" y="1105139"/>
                  <a:pt x="4017118" y="1101219"/>
                </a:cubicBezTo>
                <a:cubicBezTo>
                  <a:pt x="4020694" y="1096750"/>
                  <a:pt x="4026286" y="1094254"/>
                  <a:pt x="4031405" y="1091694"/>
                </a:cubicBezTo>
                <a:cubicBezTo>
                  <a:pt x="4035895" y="1089449"/>
                  <a:pt x="4040930" y="1088519"/>
                  <a:pt x="4045693" y="1086932"/>
                </a:cubicBezTo>
                <a:cubicBezTo>
                  <a:pt x="4082303" y="1062526"/>
                  <a:pt x="4072386" y="1079174"/>
                  <a:pt x="4079030" y="1039307"/>
                </a:cubicBezTo>
                <a:cubicBezTo>
                  <a:pt x="4077443" y="1025019"/>
                  <a:pt x="4076631" y="1010624"/>
                  <a:pt x="4074268" y="996444"/>
                </a:cubicBezTo>
                <a:cubicBezTo>
                  <a:pt x="4073443" y="991492"/>
                  <a:pt x="4070884" y="986984"/>
                  <a:pt x="4069505" y="982157"/>
                </a:cubicBezTo>
                <a:cubicBezTo>
                  <a:pt x="4067707" y="975863"/>
                  <a:pt x="4065819" y="969563"/>
                  <a:pt x="4064743" y="963107"/>
                </a:cubicBezTo>
                <a:cubicBezTo>
                  <a:pt x="4062639" y="950482"/>
                  <a:pt x="4061568" y="937707"/>
                  <a:pt x="4059980" y="925007"/>
                </a:cubicBezTo>
                <a:cubicBezTo>
                  <a:pt x="4066163" y="881728"/>
                  <a:pt x="4061193" y="902320"/>
                  <a:pt x="4074268" y="863094"/>
                </a:cubicBezTo>
                <a:lnTo>
                  <a:pt x="4079030" y="848807"/>
                </a:lnTo>
                <a:cubicBezTo>
                  <a:pt x="4069121" y="809166"/>
                  <a:pt x="4081186" y="848354"/>
                  <a:pt x="4064743" y="815469"/>
                </a:cubicBezTo>
                <a:cubicBezTo>
                  <a:pt x="4045024" y="776033"/>
                  <a:pt x="4077753" y="827843"/>
                  <a:pt x="4050455" y="786894"/>
                </a:cubicBezTo>
                <a:cubicBezTo>
                  <a:pt x="4053630" y="737682"/>
                  <a:pt x="4053005" y="688076"/>
                  <a:pt x="4059980" y="639257"/>
                </a:cubicBezTo>
                <a:cubicBezTo>
                  <a:pt x="4067670" y="585429"/>
                  <a:pt x="4063882" y="617111"/>
                  <a:pt x="4069505" y="544007"/>
                </a:cubicBezTo>
                <a:cubicBezTo>
                  <a:pt x="4067918" y="524957"/>
                  <a:pt x="4066977" y="505842"/>
                  <a:pt x="4064743" y="486857"/>
                </a:cubicBezTo>
                <a:cubicBezTo>
                  <a:pt x="4059942" y="446047"/>
                  <a:pt x="4051880" y="470680"/>
                  <a:pt x="4064743" y="410657"/>
                </a:cubicBezTo>
                <a:cubicBezTo>
                  <a:pt x="4065942" y="405060"/>
                  <a:pt x="4071093" y="401132"/>
                  <a:pt x="4074268" y="396369"/>
                </a:cubicBezTo>
                <a:cubicBezTo>
                  <a:pt x="4075855" y="391607"/>
                  <a:pt x="4079030" y="387102"/>
                  <a:pt x="4079030" y="382082"/>
                </a:cubicBezTo>
                <a:cubicBezTo>
                  <a:pt x="4079030" y="375642"/>
                  <a:pt x="4076203" y="341751"/>
                  <a:pt x="4069505" y="329694"/>
                </a:cubicBezTo>
                <a:cubicBezTo>
                  <a:pt x="4063946" y="319687"/>
                  <a:pt x="4050455" y="301119"/>
                  <a:pt x="4050455" y="301119"/>
                </a:cubicBezTo>
                <a:cubicBezTo>
                  <a:pt x="4051747" y="293370"/>
                  <a:pt x="4054398" y="268304"/>
                  <a:pt x="4059980" y="258257"/>
                </a:cubicBezTo>
                <a:cubicBezTo>
                  <a:pt x="4065539" y="248250"/>
                  <a:pt x="4072680" y="239207"/>
                  <a:pt x="4079030" y="229682"/>
                </a:cubicBezTo>
                <a:cubicBezTo>
                  <a:pt x="4081815" y="225505"/>
                  <a:pt x="4081548" y="219884"/>
                  <a:pt x="4083793" y="215394"/>
                </a:cubicBezTo>
                <a:cubicBezTo>
                  <a:pt x="4086353" y="210275"/>
                  <a:pt x="4090143" y="205869"/>
                  <a:pt x="4093318" y="201107"/>
                </a:cubicBezTo>
                <a:cubicBezTo>
                  <a:pt x="4101659" y="159397"/>
                  <a:pt x="4100832" y="174489"/>
                  <a:pt x="4093318" y="110619"/>
                </a:cubicBezTo>
                <a:cubicBezTo>
                  <a:pt x="4092285" y="101841"/>
                  <a:pt x="4085022" y="88036"/>
                  <a:pt x="4079030" y="82044"/>
                </a:cubicBezTo>
                <a:cubicBezTo>
                  <a:pt x="4073417" y="76431"/>
                  <a:pt x="4066330" y="72519"/>
                  <a:pt x="4059980" y="67757"/>
                </a:cubicBezTo>
                <a:cubicBezTo>
                  <a:pt x="4043238" y="42644"/>
                  <a:pt x="4060109" y="61008"/>
                  <a:pt x="4031405" y="48707"/>
                </a:cubicBezTo>
                <a:cubicBezTo>
                  <a:pt x="4026144" y="46452"/>
                  <a:pt x="4022348" y="41507"/>
                  <a:pt x="4017118" y="39182"/>
                </a:cubicBezTo>
                <a:cubicBezTo>
                  <a:pt x="3990564" y="27380"/>
                  <a:pt x="3980451" y="28645"/>
                  <a:pt x="3950443" y="24894"/>
                </a:cubicBezTo>
                <a:cubicBezTo>
                  <a:pt x="3891705" y="26482"/>
                  <a:pt x="3832916" y="26723"/>
                  <a:pt x="3774230" y="29657"/>
                </a:cubicBezTo>
                <a:cubicBezTo>
                  <a:pt x="3769216" y="29908"/>
                  <a:pt x="3764813" y="33201"/>
                  <a:pt x="3759943" y="34419"/>
                </a:cubicBezTo>
                <a:lnTo>
                  <a:pt x="3721843" y="43944"/>
                </a:lnTo>
                <a:cubicBezTo>
                  <a:pt x="3696443" y="42357"/>
                  <a:pt x="3670859" y="42620"/>
                  <a:pt x="3645643" y="39182"/>
                </a:cubicBezTo>
                <a:cubicBezTo>
                  <a:pt x="3645637" y="39181"/>
                  <a:pt x="3609926" y="27276"/>
                  <a:pt x="3602780" y="24894"/>
                </a:cubicBezTo>
                <a:lnTo>
                  <a:pt x="3559918" y="10607"/>
                </a:lnTo>
                <a:cubicBezTo>
                  <a:pt x="3549268" y="7057"/>
                  <a:pt x="3537693" y="7432"/>
                  <a:pt x="3526580" y="5844"/>
                </a:cubicBezTo>
                <a:cubicBezTo>
                  <a:pt x="3505894" y="-1051"/>
                  <a:pt x="3507757" y="-2796"/>
                  <a:pt x="3478955" y="5844"/>
                </a:cubicBezTo>
                <a:cubicBezTo>
                  <a:pt x="3473473" y="7489"/>
                  <a:pt x="3469898" y="13044"/>
                  <a:pt x="3464668" y="15369"/>
                </a:cubicBezTo>
                <a:cubicBezTo>
                  <a:pt x="3447382" y="23052"/>
                  <a:pt x="3402970" y="34150"/>
                  <a:pt x="3388468" y="34419"/>
                </a:cubicBezTo>
                <a:lnTo>
                  <a:pt x="3131293" y="39182"/>
                </a:lnTo>
                <a:cubicBezTo>
                  <a:pt x="3090018" y="36007"/>
                  <a:pt x="3048545" y="34792"/>
                  <a:pt x="3007468" y="29657"/>
                </a:cubicBezTo>
                <a:cubicBezTo>
                  <a:pt x="2997505" y="28412"/>
                  <a:pt x="2988418" y="23307"/>
                  <a:pt x="2978893" y="20132"/>
                </a:cubicBezTo>
                <a:lnTo>
                  <a:pt x="2964605" y="15369"/>
                </a:lnTo>
                <a:cubicBezTo>
                  <a:pt x="2930905" y="23795"/>
                  <a:pt x="2959803" y="17108"/>
                  <a:pt x="2916980" y="24894"/>
                </a:cubicBezTo>
                <a:cubicBezTo>
                  <a:pt x="2909016" y="26342"/>
                  <a:pt x="2901255" y="29305"/>
                  <a:pt x="2893168" y="29657"/>
                </a:cubicBezTo>
                <a:cubicBezTo>
                  <a:pt x="2828122" y="32485"/>
                  <a:pt x="2762993" y="32832"/>
                  <a:pt x="2697905" y="34419"/>
                </a:cubicBezTo>
                <a:cubicBezTo>
                  <a:pt x="2659805" y="32832"/>
                  <a:pt x="2621634" y="32474"/>
                  <a:pt x="2583605" y="29657"/>
                </a:cubicBezTo>
                <a:cubicBezTo>
                  <a:pt x="2578599" y="29286"/>
                  <a:pt x="2574338" y="24894"/>
                  <a:pt x="2569318" y="24894"/>
                </a:cubicBezTo>
                <a:cubicBezTo>
                  <a:pt x="2498270" y="24894"/>
                  <a:pt x="2500005" y="30331"/>
                  <a:pt x="2440730" y="34419"/>
                </a:cubicBezTo>
                <a:cubicBezTo>
                  <a:pt x="2410597" y="36497"/>
                  <a:pt x="2380405" y="37594"/>
                  <a:pt x="2350243" y="39182"/>
                </a:cubicBezTo>
                <a:cubicBezTo>
                  <a:pt x="2303328" y="45046"/>
                  <a:pt x="2281133" y="48707"/>
                  <a:pt x="2226418" y="48707"/>
                </a:cubicBezTo>
                <a:cubicBezTo>
                  <a:pt x="2188285" y="48707"/>
                  <a:pt x="2150218" y="45532"/>
                  <a:pt x="2112118" y="43944"/>
                </a:cubicBezTo>
                <a:cubicBezTo>
                  <a:pt x="2026294" y="15336"/>
                  <a:pt x="2093580" y="34155"/>
                  <a:pt x="1902568" y="39182"/>
                </a:cubicBezTo>
                <a:cubicBezTo>
                  <a:pt x="1881930" y="37594"/>
                  <a:pt x="1861100" y="37647"/>
                  <a:pt x="1840655" y="34419"/>
                </a:cubicBezTo>
                <a:cubicBezTo>
                  <a:pt x="1830738" y="32853"/>
                  <a:pt x="1821605" y="28069"/>
                  <a:pt x="1812080" y="24894"/>
                </a:cubicBezTo>
                <a:lnTo>
                  <a:pt x="1797793" y="20132"/>
                </a:lnTo>
                <a:cubicBezTo>
                  <a:pt x="1772146" y="11584"/>
                  <a:pt x="1743796" y="17295"/>
                  <a:pt x="1716830" y="15369"/>
                </a:cubicBezTo>
                <a:cubicBezTo>
                  <a:pt x="1699340" y="14120"/>
                  <a:pt x="1681905" y="12194"/>
                  <a:pt x="1664443" y="10607"/>
                </a:cubicBezTo>
                <a:cubicBezTo>
                  <a:pt x="1643805" y="12194"/>
                  <a:pt x="1623102" y="13083"/>
                  <a:pt x="1602530" y="15369"/>
                </a:cubicBezTo>
                <a:cubicBezTo>
                  <a:pt x="1594485" y="16263"/>
                  <a:pt x="1586742" y="19062"/>
                  <a:pt x="1578718" y="20132"/>
                </a:cubicBezTo>
                <a:cubicBezTo>
                  <a:pt x="1562904" y="22241"/>
                  <a:pt x="1546924" y="22915"/>
                  <a:pt x="1531093" y="24894"/>
                </a:cubicBezTo>
                <a:cubicBezTo>
                  <a:pt x="1521511" y="26092"/>
                  <a:pt x="1511886" y="27315"/>
                  <a:pt x="1502518" y="29657"/>
                </a:cubicBezTo>
                <a:cubicBezTo>
                  <a:pt x="1492778" y="32092"/>
                  <a:pt x="1473943" y="39182"/>
                  <a:pt x="1473943" y="39182"/>
                </a:cubicBezTo>
                <a:lnTo>
                  <a:pt x="1278680" y="34419"/>
                </a:lnTo>
                <a:cubicBezTo>
                  <a:pt x="1269032" y="34008"/>
                  <a:pt x="1259761" y="29657"/>
                  <a:pt x="1250105" y="29657"/>
                </a:cubicBezTo>
                <a:cubicBezTo>
                  <a:pt x="1184998" y="29657"/>
                  <a:pt x="1119930" y="32832"/>
                  <a:pt x="1054843" y="34419"/>
                </a:cubicBezTo>
                <a:cubicBezTo>
                  <a:pt x="1046905" y="36007"/>
                  <a:pt x="1038883" y="37219"/>
                  <a:pt x="1031030" y="39182"/>
                </a:cubicBezTo>
                <a:cubicBezTo>
                  <a:pt x="1026160" y="40400"/>
                  <a:pt x="1021763" y="43944"/>
                  <a:pt x="1016743" y="43944"/>
                </a:cubicBezTo>
                <a:cubicBezTo>
                  <a:pt x="943701" y="43944"/>
                  <a:pt x="870693" y="40769"/>
                  <a:pt x="797668" y="39182"/>
                </a:cubicBezTo>
                <a:cubicBezTo>
                  <a:pt x="778618" y="37594"/>
                  <a:pt x="759503" y="36653"/>
                  <a:pt x="740518" y="34419"/>
                </a:cubicBezTo>
                <a:cubicBezTo>
                  <a:pt x="732479" y="33473"/>
                  <a:pt x="724744" y="30603"/>
                  <a:pt x="716705" y="29657"/>
                </a:cubicBezTo>
                <a:cubicBezTo>
                  <a:pt x="697720" y="27423"/>
                  <a:pt x="678554" y="27005"/>
                  <a:pt x="659555" y="24894"/>
                </a:cubicBezTo>
                <a:cubicBezTo>
                  <a:pt x="638529" y="22558"/>
                  <a:pt x="630854" y="20101"/>
                  <a:pt x="611930" y="15369"/>
                </a:cubicBezTo>
                <a:lnTo>
                  <a:pt x="526205" y="20132"/>
                </a:lnTo>
                <a:cubicBezTo>
                  <a:pt x="501195" y="21918"/>
                  <a:pt x="478664" y="23683"/>
                  <a:pt x="454768" y="29657"/>
                </a:cubicBezTo>
                <a:cubicBezTo>
                  <a:pt x="449898" y="30875"/>
                  <a:pt x="445243" y="32832"/>
                  <a:pt x="440480" y="34419"/>
                </a:cubicBezTo>
                <a:lnTo>
                  <a:pt x="307130" y="29657"/>
                </a:lnTo>
                <a:cubicBezTo>
                  <a:pt x="291198" y="28818"/>
                  <a:pt x="275283" y="27261"/>
                  <a:pt x="259505" y="24894"/>
                </a:cubicBezTo>
                <a:cubicBezTo>
                  <a:pt x="243495" y="22492"/>
                  <a:pt x="228051" y="16139"/>
                  <a:pt x="211880" y="15369"/>
                </a:cubicBezTo>
                <a:lnTo>
                  <a:pt x="111868" y="10607"/>
                </a:lnTo>
                <a:cubicBezTo>
                  <a:pt x="99168" y="12194"/>
                  <a:pt x="86116" y="12002"/>
                  <a:pt x="73768" y="15369"/>
                </a:cubicBezTo>
                <a:cubicBezTo>
                  <a:pt x="68246" y="16875"/>
                  <a:pt x="64711" y="22569"/>
                  <a:pt x="59480" y="24894"/>
                </a:cubicBezTo>
                <a:cubicBezTo>
                  <a:pt x="50305" y="28972"/>
                  <a:pt x="40430" y="33625"/>
                  <a:pt x="30905" y="34419"/>
                </a:cubicBezTo>
                <a:cubicBezTo>
                  <a:pt x="21380" y="35213"/>
                  <a:pt x="11855" y="31244"/>
                  <a:pt x="2330" y="29657"/>
                </a:cubicBezTo>
                <a:cubicBezTo>
                  <a:pt x="-1639" y="224919"/>
                  <a:pt x="-844" y="1008350"/>
                  <a:pt x="7093" y="120599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IN" sz="1600" b="1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1141547">
            <a:off x="5278840" y="2338858"/>
            <a:ext cx="45719" cy="24622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C8C98D"/>
              </a:buClr>
              <a:buSzPct val="70000"/>
            </a:pPr>
            <a:endParaRPr lang="en-IN" sz="16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0" name="Rechteck 65"/>
          <p:cNvSpPr/>
          <p:nvPr/>
        </p:nvSpPr>
        <p:spPr bwMode="gray">
          <a:xfrm>
            <a:off x="668895" y="956440"/>
            <a:ext cx="3708047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B7">
                  <a:lumMod val="75000"/>
                </a:srgb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white"/>
                </a:solidFill>
                <a:cs typeface="Arial" charset="0"/>
              </a:rPr>
              <a:t>Complete an audit of </a:t>
            </a:r>
            <a:r>
              <a:rPr lang="en-US" sz="1600" b="1" dirty="0">
                <a:solidFill>
                  <a:prstClr val="white"/>
                </a:solidFill>
                <a:cs typeface="Arial" charset="0"/>
              </a:rPr>
              <a:t>the full Statement of Budgetary Resources</a:t>
            </a:r>
            <a:r>
              <a:rPr lang="en-US" sz="1600" dirty="0">
                <a:solidFill>
                  <a:prstClr val="white"/>
                </a:solidFill>
                <a:cs typeface="Arial" charset="0"/>
              </a:rPr>
              <a:t> in FY17</a:t>
            </a:r>
          </a:p>
        </p:txBody>
      </p:sp>
      <p:sp>
        <p:nvSpPr>
          <p:cNvPr id="31" name="Rechteck 65"/>
          <p:cNvSpPr/>
          <p:nvPr/>
        </p:nvSpPr>
        <p:spPr bwMode="gray">
          <a:xfrm>
            <a:off x="668895" y="2009358"/>
            <a:ext cx="3597685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B7">
                  <a:lumMod val="75000"/>
                </a:srgb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white"/>
                </a:solidFill>
                <a:cs typeface="Arial" charset="0"/>
              </a:rPr>
              <a:t>Continue to hold ourselves and our teams accountable for </a:t>
            </a:r>
            <a:r>
              <a:rPr lang="en-US" sz="1600" b="1" dirty="0">
                <a:solidFill>
                  <a:prstClr val="white"/>
                </a:solidFill>
                <a:cs typeface="Arial" charset="0"/>
              </a:rPr>
              <a:t>corrective actions</a:t>
            </a:r>
          </a:p>
        </p:txBody>
      </p:sp>
      <p:sp>
        <p:nvSpPr>
          <p:cNvPr id="32" name="Rechteck 65"/>
          <p:cNvSpPr/>
          <p:nvPr/>
        </p:nvSpPr>
        <p:spPr bwMode="gray">
          <a:xfrm>
            <a:off x="674672" y="3272217"/>
            <a:ext cx="370226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B7">
                  <a:lumMod val="75000"/>
                </a:srgb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white"/>
                </a:solidFill>
                <a:cs typeface="Arial" charset="0"/>
              </a:rPr>
              <a:t>Enhance </a:t>
            </a:r>
            <a:r>
              <a:rPr lang="en-US" sz="1600" b="1" dirty="0">
                <a:solidFill>
                  <a:prstClr val="white"/>
                </a:solidFill>
                <a:cs typeface="Arial" charset="0"/>
              </a:rPr>
              <a:t>governance, outreach and communications</a:t>
            </a:r>
          </a:p>
        </p:txBody>
      </p:sp>
      <p:sp>
        <p:nvSpPr>
          <p:cNvPr id="33" name="Rechteck 65"/>
          <p:cNvSpPr/>
          <p:nvPr/>
        </p:nvSpPr>
        <p:spPr bwMode="gray">
          <a:xfrm>
            <a:off x="4622428" y="956440"/>
            <a:ext cx="372002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B7">
                  <a:lumMod val="75000"/>
                </a:srgb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white"/>
                </a:solidFill>
                <a:cs typeface="Arial" charset="0"/>
              </a:rPr>
              <a:t>Conduct </a:t>
            </a:r>
            <a:r>
              <a:rPr lang="en-US" sz="1600" b="1" dirty="0">
                <a:solidFill>
                  <a:prstClr val="white"/>
                </a:solidFill>
                <a:cs typeface="Arial" charset="0"/>
              </a:rPr>
              <a:t>valuation of property, plant and equipment</a:t>
            </a:r>
          </a:p>
        </p:txBody>
      </p:sp>
      <p:sp>
        <p:nvSpPr>
          <p:cNvPr id="34" name="Rechteck 65"/>
          <p:cNvSpPr/>
          <p:nvPr/>
        </p:nvSpPr>
        <p:spPr bwMode="gray">
          <a:xfrm>
            <a:off x="4622428" y="2009358"/>
            <a:ext cx="3590267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FFB7">
                  <a:lumMod val="75000"/>
                </a:srgb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white"/>
                </a:solidFill>
                <a:cs typeface="Arial" charset="0"/>
              </a:rPr>
              <a:t>Establish and implement </a:t>
            </a:r>
            <a:r>
              <a:rPr lang="en-US" sz="1600" b="1" dirty="0">
                <a:solidFill>
                  <a:prstClr val="white"/>
                </a:solidFill>
                <a:cs typeface="Arial" charset="0"/>
              </a:rPr>
              <a:t>strong internal controls</a:t>
            </a:r>
            <a:r>
              <a:rPr lang="en-US" sz="1600" dirty="0">
                <a:solidFill>
                  <a:prstClr val="white"/>
                </a:solidFill>
                <a:cs typeface="Arial" charset="0"/>
              </a:rPr>
              <a:t> for </a:t>
            </a:r>
            <a:r>
              <a:rPr lang="en-US" sz="1600" b="1" dirty="0">
                <a:solidFill>
                  <a:prstClr val="white"/>
                </a:solidFill>
                <a:cs typeface="Arial" charset="0"/>
              </a:rPr>
              <a:t>the physical inventories of assets</a:t>
            </a:r>
          </a:p>
        </p:txBody>
      </p:sp>
      <p:sp>
        <p:nvSpPr>
          <p:cNvPr id="35" name="Rechteck 65"/>
          <p:cNvSpPr/>
          <p:nvPr/>
        </p:nvSpPr>
        <p:spPr bwMode="gray">
          <a:xfrm>
            <a:off x="4622945" y="3272217"/>
            <a:ext cx="3672204" cy="11049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FFFFB7">
                  <a:lumMod val="75000"/>
                </a:srgbClr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prstClr val="white"/>
                </a:solidFill>
                <a:cs typeface="Arial" charset="0"/>
              </a:rPr>
              <a:t>Establish </a:t>
            </a:r>
            <a:r>
              <a:rPr lang="en-US" sz="1600" b="1" dirty="0">
                <a:solidFill>
                  <a:prstClr val="white"/>
                </a:solidFill>
                <a:cs typeface="Arial" charset="0"/>
              </a:rPr>
              <a:t>central location for data to support reconciliation </a:t>
            </a:r>
            <a:r>
              <a:rPr lang="en-US" sz="1600" dirty="0">
                <a:solidFill>
                  <a:prstClr val="white"/>
                </a:solidFill>
                <a:cs typeface="Arial" charset="0"/>
              </a:rPr>
              <a:t>of financials with feeder systems</a:t>
            </a:r>
          </a:p>
          <a:p>
            <a:pPr marL="342900" indent="-342900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62631E"/>
              </a:buClr>
              <a:buFont typeface="Wingdings" pitchFamily="2" charset="2"/>
              <a:buChar char="§"/>
              <a:defRPr/>
            </a:pPr>
            <a:endParaRPr lang="en-US" sz="1600" b="1" dirty="0">
              <a:solidFill>
                <a:srgbClr val="3C3833"/>
              </a:solidFill>
              <a:cs typeface="Arial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58908" y="4274539"/>
            <a:ext cx="3797867" cy="1060704"/>
          </a:xfrm>
          <a:custGeom>
            <a:avLst/>
            <a:gdLst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9050 w 4120749"/>
              <a:gd name="connsiteY166" fmla="*/ 120143 h 1267906"/>
              <a:gd name="connsiteX167" fmla="*/ 14287 w 4120749"/>
              <a:gd name="connsiteY167" fmla="*/ 377318 h 1267906"/>
              <a:gd name="connsiteX168" fmla="*/ 4762 w 4120749"/>
              <a:gd name="connsiteY168" fmla="*/ 424943 h 1267906"/>
              <a:gd name="connsiteX169" fmla="*/ 0 w 4120749"/>
              <a:gd name="connsiteY169" fmla="*/ 482093 h 1267906"/>
              <a:gd name="connsiteX170" fmla="*/ 9525 w 4120749"/>
              <a:gd name="connsiteY170" fmla="*/ 624968 h 1267906"/>
              <a:gd name="connsiteX171" fmla="*/ 14287 w 4120749"/>
              <a:gd name="connsiteY171" fmla="*/ 763081 h 1267906"/>
              <a:gd name="connsiteX172" fmla="*/ 19050 w 4120749"/>
              <a:gd name="connsiteY172" fmla="*/ 805943 h 1267906"/>
              <a:gd name="connsiteX173" fmla="*/ 23812 w 4120749"/>
              <a:gd name="connsiteY173" fmla="*/ 1139318 h 1267906"/>
              <a:gd name="connsiteX174" fmla="*/ 33337 w 4120749"/>
              <a:gd name="connsiteY174" fmla="*/ 1172656 h 1267906"/>
              <a:gd name="connsiteX175" fmla="*/ 28575 w 4120749"/>
              <a:gd name="connsiteY175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4287 w 4120749"/>
              <a:gd name="connsiteY166" fmla="*/ 377318 h 1267906"/>
              <a:gd name="connsiteX167" fmla="*/ 4762 w 4120749"/>
              <a:gd name="connsiteY167" fmla="*/ 424943 h 1267906"/>
              <a:gd name="connsiteX168" fmla="*/ 0 w 4120749"/>
              <a:gd name="connsiteY168" fmla="*/ 482093 h 1267906"/>
              <a:gd name="connsiteX169" fmla="*/ 9525 w 4120749"/>
              <a:gd name="connsiteY169" fmla="*/ 624968 h 1267906"/>
              <a:gd name="connsiteX170" fmla="*/ 14287 w 4120749"/>
              <a:gd name="connsiteY170" fmla="*/ 763081 h 1267906"/>
              <a:gd name="connsiteX171" fmla="*/ 19050 w 4120749"/>
              <a:gd name="connsiteY171" fmla="*/ 805943 h 1267906"/>
              <a:gd name="connsiteX172" fmla="*/ 23812 w 4120749"/>
              <a:gd name="connsiteY172" fmla="*/ 1139318 h 1267906"/>
              <a:gd name="connsiteX173" fmla="*/ 33337 w 4120749"/>
              <a:gd name="connsiteY173" fmla="*/ 1172656 h 1267906"/>
              <a:gd name="connsiteX174" fmla="*/ 28575 w 4120749"/>
              <a:gd name="connsiteY174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3810 w 4120749"/>
              <a:gd name="connsiteY166" fmla="*/ 342076 h 1267906"/>
              <a:gd name="connsiteX167" fmla="*/ 14287 w 4120749"/>
              <a:gd name="connsiteY167" fmla="*/ 377318 h 1267906"/>
              <a:gd name="connsiteX168" fmla="*/ 4762 w 4120749"/>
              <a:gd name="connsiteY168" fmla="*/ 424943 h 1267906"/>
              <a:gd name="connsiteX169" fmla="*/ 0 w 4120749"/>
              <a:gd name="connsiteY169" fmla="*/ 482093 h 1267906"/>
              <a:gd name="connsiteX170" fmla="*/ 9525 w 4120749"/>
              <a:gd name="connsiteY170" fmla="*/ 624968 h 1267906"/>
              <a:gd name="connsiteX171" fmla="*/ 14287 w 4120749"/>
              <a:gd name="connsiteY171" fmla="*/ 763081 h 1267906"/>
              <a:gd name="connsiteX172" fmla="*/ 19050 w 4120749"/>
              <a:gd name="connsiteY172" fmla="*/ 805943 h 1267906"/>
              <a:gd name="connsiteX173" fmla="*/ 23812 w 4120749"/>
              <a:gd name="connsiteY173" fmla="*/ 1139318 h 1267906"/>
              <a:gd name="connsiteX174" fmla="*/ 33337 w 4120749"/>
              <a:gd name="connsiteY174" fmla="*/ 1172656 h 1267906"/>
              <a:gd name="connsiteX175" fmla="*/ 28575 w 4120749"/>
              <a:gd name="connsiteY175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4287 w 4120749"/>
              <a:gd name="connsiteY166" fmla="*/ 377318 h 1267906"/>
              <a:gd name="connsiteX167" fmla="*/ 4762 w 4120749"/>
              <a:gd name="connsiteY167" fmla="*/ 424943 h 1267906"/>
              <a:gd name="connsiteX168" fmla="*/ 0 w 4120749"/>
              <a:gd name="connsiteY168" fmla="*/ 482093 h 1267906"/>
              <a:gd name="connsiteX169" fmla="*/ 9525 w 4120749"/>
              <a:gd name="connsiteY169" fmla="*/ 624968 h 1267906"/>
              <a:gd name="connsiteX170" fmla="*/ 14287 w 4120749"/>
              <a:gd name="connsiteY170" fmla="*/ 763081 h 1267906"/>
              <a:gd name="connsiteX171" fmla="*/ 19050 w 4120749"/>
              <a:gd name="connsiteY171" fmla="*/ 805943 h 1267906"/>
              <a:gd name="connsiteX172" fmla="*/ 23812 w 4120749"/>
              <a:gd name="connsiteY172" fmla="*/ 1139318 h 1267906"/>
              <a:gd name="connsiteX173" fmla="*/ 33337 w 4120749"/>
              <a:gd name="connsiteY173" fmla="*/ 1172656 h 1267906"/>
              <a:gd name="connsiteX174" fmla="*/ 28575 w 4120749"/>
              <a:gd name="connsiteY174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4762 w 4120749"/>
              <a:gd name="connsiteY166" fmla="*/ 424943 h 1267906"/>
              <a:gd name="connsiteX167" fmla="*/ 0 w 4120749"/>
              <a:gd name="connsiteY167" fmla="*/ 482093 h 1267906"/>
              <a:gd name="connsiteX168" fmla="*/ 9525 w 4120749"/>
              <a:gd name="connsiteY168" fmla="*/ 624968 h 1267906"/>
              <a:gd name="connsiteX169" fmla="*/ 14287 w 4120749"/>
              <a:gd name="connsiteY169" fmla="*/ 763081 h 1267906"/>
              <a:gd name="connsiteX170" fmla="*/ 19050 w 4120749"/>
              <a:gd name="connsiteY170" fmla="*/ 805943 h 1267906"/>
              <a:gd name="connsiteX171" fmla="*/ 23812 w 4120749"/>
              <a:gd name="connsiteY171" fmla="*/ 1139318 h 1267906"/>
              <a:gd name="connsiteX172" fmla="*/ 33337 w 4120749"/>
              <a:gd name="connsiteY172" fmla="*/ 1172656 h 1267906"/>
              <a:gd name="connsiteX173" fmla="*/ 28575 w 4120749"/>
              <a:gd name="connsiteY173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0 w 4120749"/>
              <a:gd name="connsiteY166" fmla="*/ 482093 h 1267906"/>
              <a:gd name="connsiteX167" fmla="*/ 9525 w 4120749"/>
              <a:gd name="connsiteY167" fmla="*/ 624968 h 1267906"/>
              <a:gd name="connsiteX168" fmla="*/ 14287 w 4120749"/>
              <a:gd name="connsiteY168" fmla="*/ 763081 h 1267906"/>
              <a:gd name="connsiteX169" fmla="*/ 19050 w 4120749"/>
              <a:gd name="connsiteY169" fmla="*/ 805943 h 1267906"/>
              <a:gd name="connsiteX170" fmla="*/ 23812 w 4120749"/>
              <a:gd name="connsiteY170" fmla="*/ 1139318 h 1267906"/>
              <a:gd name="connsiteX171" fmla="*/ 33337 w 4120749"/>
              <a:gd name="connsiteY171" fmla="*/ 1172656 h 1267906"/>
              <a:gd name="connsiteX172" fmla="*/ 28575 w 4120749"/>
              <a:gd name="connsiteY172" fmla="*/ 1205993 h 1267906"/>
              <a:gd name="connsiteX0" fmla="*/ 20308 w 4112482"/>
              <a:gd name="connsiteY0" fmla="*/ 1205993 h 1267906"/>
              <a:gd name="connsiteX1" fmla="*/ 63170 w 4112482"/>
              <a:gd name="connsiteY1" fmla="*/ 1215518 h 1267906"/>
              <a:gd name="connsiteX2" fmla="*/ 77458 w 4112482"/>
              <a:gd name="connsiteY2" fmla="*/ 1225043 h 1267906"/>
              <a:gd name="connsiteX3" fmla="*/ 91745 w 4112482"/>
              <a:gd name="connsiteY3" fmla="*/ 1229806 h 1267906"/>
              <a:gd name="connsiteX4" fmla="*/ 206045 w 4112482"/>
              <a:gd name="connsiteY4" fmla="*/ 1225043 h 1267906"/>
              <a:gd name="connsiteX5" fmla="*/ 234620 w 4112482"/>
              <a:gd name="connsiteY5" fmla="*/ 1215518 h 1267906"/>
              <a:gd name="connsiteX6" fmla="*/ 248908 w 4112482"/>
              <a:gd name="connsiteY6" fmla="*/ 1210756 h 1267906"/>
              <a:gd name="connsiteX7" fmla="*/ 263195 w 4112482"/>
              <a:gd name="connsiteY7" fmla="*/ 1205993 h 1267906"/>
              <a:gd name="connsiteX8" fmla="*/ 296533 w 4112482"/>
              <a:gd name="connsiteY8" fmla="*/ 1215518 h 1267906"/>
              <a:gd name="connsiteX9" fmla="*/ 310820 w 4112482"/>
              <a:gd name="connsiteY9" fmla="*/ 1225043 h 1267906"/>
              <a:gd name="connsiteX10" fmla="*/ 520370 w 4112482"/>
              <a:gd name="connsiteY10" fmla="*/ 1225043 h 1267906"/>
              <a:gd name="connsiteX11" fmla="*/ 553708 w 4112482"/>
              <a:gd name="connsiteY11" fmla="*/ 1239331 h 1267906"/>
              <a:gd name="connsiteX12" fmla="*/ 567995 w 4112482"/>
              <a:gd name="connsiteY12" fmla="*/ 1244093 h 1267906"/>
              <a:gd name="connsiteX13" fmla="*/ 577520 w 4112482"/>
              <a:gd name="connsiteY13" fmla="*/ 1229806 h 1267906"/>
              <a:gd name="connsiteX14" fmla="*/ 615620 w 4112482"/>
              <a:gd name="connsiteY14" fmla="*/ 1239331 h 1267906"/>
              <a:gd name="connsiteX15" fmla="*/ 629908 w 4112482"/>
              <a:gd name="connsiteY15" fmla="*/ 1253618 h 1267906"/>
              <a:gd name="connsiteX16" fmla="*/ 644195 w 4112482"/>
              <a:gd name="connsiteY16" fmla="*/ 1258381 h 1267906"/>
              <a:gd name="connsiteX17" fmla="*/ 658483 w 4112482"/>
              <a:gd name="connsiteY17" fmla="*/ 1267906 h 1267906"/>
              <a:gd name="connsiteX18" fmla="*/ 720395 w 4112482"/>
              <a:gd name="connsiteY18" fmla="*/ 1263143 h 1267906"/>
              <a:gd name="connsiteX19" fmla="*/ 734683 w 4112482"/>
              <a:gd name="connsiteY19" fmla="*/ 1258381 h 1267906"/>
              <a:gd name="connsiteX20" fmla="*/ 753733 w 4112482"/>
              <a:gd name="connsiteY20" fmla="*/ 1253618 h 1267906"/>
              <a:gd name="connsiteX21" fmla="*/ 768020 w 4112482"/>
              <a:gd name="connsiteY21" fmla="*/ 1248856 h 1267906"/>
              <a:gd name="connsiteX22" fmla="*/ 839458 w 4112482"/>
              <a:gd name="connsiteY22" fmla="*/ 1244093 h 1267906"/>
              <a:gd name="connsiteX23" fmla="*/ 877558 w 4112482"/>
              <a:gd name="connsiteY23" fmla="*/ 1239331 h 1267906"/>
              <a:gd name="connsiteX24" fmla="*/ 906133 w 4112482"/>
              <a:gd name="connsiteY24" fmla="*/ 1229806 h 1267906"/>
              <a:gd name="connsiteX25" fmla="*/ 920420 w 4112482"/>
              <a:gd name="connsiteY25" fmla="*/ 1225043 h 1267906"/>
              <a:gd name="connsiteX26" fmla="*/ 1082345 w 4112482"/>
              <a:gd name="connsiteY26" fmla="*/ 1234568 h 1267906"/>
              <a:gd name="connsiteX27" fmla="*/ 1096633 w 4112482"/>
              <a:gd name="connsiteY27" fmla="*/ 1239331 h 1267906"/>
              <a:gd name="connsiteX28" fmla="*/ 1110920 w 4112482"/>
              <a:gd name="connsiteY28" fmla="*/ 1248856 h 1267906"/>
              <a:gd name="connsiteX29" fmla="*/ 1215695 w 4112482"/>
              <a:gd name="connsiteY29" fmla="*/ 1244093 h 1267906"/>
              <a:gd name="connsiteX30" fmla="*/ 1258558 w 4112482"/>
              <a:gd name="connsiteY30" fmla="*/ 1225043 h 1267906"/>
              <a:gd name="connsiteX31" fmla="*/ 1287133 w 4112482"/>
              <a:gd name="connsiteY31" fmla="*/ 1220281 h 1267906"/>
              <a:gd name="connsiteX32" fmla="*/ 1501445 w 4112482"/>
              <a:gd name="connsiteY32" fmla="*/ 1225043 h 1267906"/>
              <a:gd name="connsiteX33" fmla="*/ 1544308 w 4112482"/>
              <a:gd name="connsiteY33" fmla="*/ 1239331 h 1267906"/>
              <a:gd name="connsiteX34" fmla="*/ 1558595 w 4112482"/>
              <a:gd name="connsiteY34" fmla="*/ 1244093 h 1267906"/>
              <a:gd name="connsiteX35" fmla="*/ 1591933 w 4112482"/>
              <a:gd name="connsiteY35" fmla="*/ 1239331 h 1267906"/>
              <a:gd name="connsiteX36" fmla="*/ 1606220 w 4112482"/>
              <a:gd name="connsiteY36" fmla="*/ 1234568 h 1267906"/>
              <a:gd name="connsiteX37" fmla="*/ 1630033 w 4112482"/>
              <a:gd name="connsiteY37" fmla="*/ 1229806 h 1267906"/>
              <a:gd name="connsiteX38" fmla="*/ 1801483 w 4112482"/>
              <a:gd name="connsiteY38" fmla="*/ 1234568 h 1267906"/>
              <a:gd name="connsiteX39" fmla="*/ 1858633 w 4112482"/>
              <a:gd name="connsiteY39" fmla="*/ 1239331 h 1267906"/>
              <a:gd name="connsiteX40" fmla="*/ 1906258 w 4112482"/>
              <a:gd name="connsiteY40" fmla="*/ 1253618 h 1267906"/>
              <a:gd name="connsiteX41" fmla="*/ 1920545 w 4112482"/>
              <a:gd name="connsiteY41" fmla="*/ 1258381 h 1267906"/>
              <a:gd name="connsiteX42" fmla="*/ 1934833 w 4112482"/>
              <a:gd name="connsiteY42" fmla="*/ 1267906 h 1267906"/>
              <a:gd name="connsiteX43" fmla="*/ 1987220 w 4112482"/>
              <a:gd name="connsiteY43" fmla="*/ 1258381 h 1267906"/>
              <a:gd name="connsiteX44" fmla="*/ 2001508 w 4112482"/>
              <a:gd name="connsiteY44" fmla="*/ 1248856 h 1267906"/>
              <a:gd name="connsiteX45" fmla="*/ 2015795 w 4112482"/>
              <a:gd name="connsiteY45" fmla="*/ 1244093 h 1267906"/>
              <a:gd name="connsiteX46" fmla="*/ 2044370 w 4112482"/>
              <a:gd name="connsiteY46" fmla="*/ 1225043 h 1267906"/>
              <a:gd name="connsiteX47" fmla="*/ 2091995 w 4112482"/>
              <a:gd name="connsiteY47" fmla="*/ 1215518 h 1267906"/>
              <a:gd name="connsiteX48" fmla="*/ 2149145 w 4112482"/>
              <a:gd name="connsiteY48" fmla="*/ 1220281 h 1267906"/>
              <a:gd name="connsiteX49" fmla="*/ 2234870 w 4112482"/>
              <a:gd name="connsiteY49" fmla="*/ 1225043 h 1267906"/>
              <a:gd name="connsiteX50" fmla="*/ 2258683 w 4112482"/>
              <a:gd name="connsiteY50" fmla="*/ 1229806 h 1267906"/>
              <a:gd name="connsiteX51" fmla="*/ 2292020 w 4112482"/>
              <a:gd name="connsiteY51" fmla="*/ 1234568 h 1267906"/>
              <a:gd name="connsiteX52" fmla="*/ 2372983 w 4112482"/>
              <a:gd name="connsiteY52" fmla="*/ 1234568 h 1267906"/>
              <a:gd name="connsiteX53" fmla="*/ 2434895 w 4112482"/>
              <a:gd name="connsiteY53" fmla="*/ 1239331 h 1267906"/>
              <a:gd name="connsiteX54" fmla="*/ 2573008 w 4112482"/>
              <a:gd name="connsiteY54" fmla="*/ 1239331 h 1267906"/>
              <a:gd name="connsiteX55" fmla="*/ 2615870 w 4112482"/>
              <a:gd name="connsiteY55" fmla="*/ 1225043 h 1267906"/>
              <a:gd name="connsiteX56" fmla="*/ 2630158 w 4112482"/>
              <a:gd name="connsiteY56" fmla="*/ 1220281 h 1267906"/>
              <a:gd name="connsiteX57" fmla="*/ 2644445 w 4112482"/>
              <a:gd name="connsiteY57" fmla="*/ 1215518 h 1267906"/>
              <a:gd name="connsiteX58" fmla="*/ 2987345 w 4112482"/>
              <a:gd name="connsiteY58" fmla="*/ 1225043 h 1267906"/>
              <a:gd name="connsiteX59" fmla="*/ 3082595 w 4112482"/>
              <a:gd name="connsiteY59" fmla="*/ 1220281 h 1267906"/>
              <a:gd name="connsiteX60" fmla="*/ 3239758 w 4112482"/>
              <a:gd name="connsiteY60" fmla="*/ 1225043 h 1267906"/>
              <a:gd name="connsiteX61" fmla="*/ 3254045 w 4112482"/>
              <a:gd name="connsiteY61" fmla="*/ 1229806 h 1267906"/>
              <a:gd name="connsiteX62" fmla="*/ 3296908 w 4112482"/>
              <a:gd name="connsiteY62" fmla="*/ 1239331 h 1267906"/>
              <a:gd name="connsiteX63" fmla="*/ 3311195 w 4112482"/>
              <a:gd name="connsiteY63" fmla="*/ 1244093 h 1267906"/>
              <a:gd name="connsiteX64" fmla="*/ 3401683 w 4112482"/>
              <a:gd name="connsiteY64" fmla="*/ 1248856 h 1267906"/>
              <a:gd name="connsiteX65" fmla="*/ 3435020 w 4112482"/>
              <a:gd name="connsiteY65" fmla="*/ 1244093 h 1267906"/>
              <a:gd name="connsiteX66" fmla="*/ 3463595 w 4112482"/>
              <a:gd name="connsiteY66" fmla="*/ 1234568 h 1267906"/>
              <a:gd name="connsiteX67" fmla="*/ 3506458 w 4112482"/>
              <a:gd name="connsiteY67" fmla="*/ 1220281 h 1267906"/>
              <a:gd name="connsiteX68" fmla="*/ 3544558 w 4112482"/>
              <a:gd name="connsiteY68" fmla="*/ 1215518 h 1267906"/>
              <a:gd name="connsiteX69" fmla="*/ 3701720 w 4112482"/>
              <a:gd name="connsiteY69" fmla="*/ 1220281 h 1267906"/>
              <a:gd name="connsiteX70" fmla="*/ 3730295 w 4112482"/>
              <a:gd name="connsiteY70" fmla="*/ 1229806 h 1267906"/>
              <a:gd name="connsiteX71" fmla="*/ 3754108 w 4112482"/>
              <a:gd name="connsiteY71" fmla="*/ 1234568 h 1267906"/>
              <a:gd name="connsiteX72" fmla="*/ 3820783 w 4112482"/>
              <a:gd name="connsiteY72" fmla="*/ 1220281 h 1267906"/>
              <a:gd name="connsiteX73" fmla="*/ 3939845 w 4112482"/>
              <a:gd name="connsiteY73" fmla="*/ 1215518 h 1267906"/>
              <a:gd name="connsiteX74" fmla="*/ 3968420 w 4112482"/>
              <a:gd name="connsiteY74" fmla="*/ 1201231 h 1267906"/>
              <a:gd name="connsiteX75" fmla="*/ 3992233 w 4112482"/>
              <a:gd name="connsiteY75" fmla="*/ 1182181 h 1267906"/>
              <a:gd name="connsiteX76" fmla="*/ 4006520 w 4112482"/>
              <a:gd name="connsiteY76" fmla="*/ 1172656 h 1267906"/>
              <a:gd name="connsiteX77" fmla="*/ 4020808 w 4112482"/>
              <a:gd name="connsiteY77" fmla="*/ 1167893 h 1267906"/>
              <a:gd name="connsiteX78" fmla="*/ 4025570 w 4112482"/>
              <a:gd name="connsiteY78" fmla="*/ 1115506 h 1267906"/>
              <a:gd name="connsiteX79" fmla="*/ 4030333 w 4112482"/>
              <a:gd name="connsiteY79" fmla="*/ 1101218 h 1267906"/>
              <a:gd name="connsiteX80" fmla="*/ 4044620 w 4112482"/>
              <a:gd name="connsiteY80" fmla="*/ 1091693 h 1267906"/>
              <a:gd name="connsiteX81" fmla="*/ 4058908 w 4112482"/>
              <a:gd name="connsiteY81" fmla="*/ 1086931 h 1267906"/>
              <a:gd name="connsiteX82" fmla="*/ 4092245 w 4112482"/>
              <a:gd name="connsiteY82" fmla="*/ 1039306 h 1267906"/>
              <a:gd name="connsiteX83" fmla="*/ 4087483 w 4112482"/>
              <a:gd name="connsiteY83" fmla="*/ 996443 h 1267906"/>
              <a:gd name="connsiteX84" fmla="*/ 4082720 w 4112482"/>
              <a:gd name="connsiteY84" fmla="*/ 982156 h 1267906"/>
              <a:gd name="connsiteX85" fmla="*/ 4077958 w 4112482"/>
              <a:gd name="connsiteY85" fmla="*/ 963106 h 1267906"/>
              <a:gd name="connsiteX86" fmla="*/ 4073195 w 4112482"/>
              <a:gd name="connsiteY86" fmla="*/ 925006 h 1267906"/>
              <a:gd name="connsiteX87" fmla="*/ 4087483 w 4112482"/>
              <a:gd name="connsiteY87" fmla="*/ 863093 h 1267906"/>
              <a:gd name="connsiteX88" fmla="*/ 4092245 w 4112482"/>
              <a:gd name="connsiteY88" fmla="*/ 848806 h 1267906"/>
              <a:gd name="connsiteX89" fmla="*/ 4077958 w 4112482"/>
              <a:gd name="connsiteY89" fmla="*/ 815468 h 1267906"/>
              <a:gd name="connsiteX90" fmla="*/ 4063670 w 4112482"/>
              <a:gd name="connsiteY90" fmla="*/ 786893 h 1267906"/>
              <a:gd name="connsiteX91" fmla="*/ 4073195 w 4112482"/>
              <a:gd name="connsiteY91" fmla="*/ 639256 h 1267906"/>
              <a:gd name="connsiteX92" fmla="*/ 4082720 w 4112482"/>
              <a:gd name="connsiteY92" fmla="*/ 544006 h 1267906"/>
              <a:gd name="connsiteX93" fmla="*/ 4077958 w 4112482"/>
              <a:gd name="connsiteY93" fmla="*/ 486856 h 1267906"/>
              <a:gd name="connsiteX94" fmla="*/ 4077958 w 4112482"/>
              <a:gd name="connsiteY94" fmla="*/ 410656 h 1267906"/>
              <a:gd name="connsiteX95" fmla="*/ 4087483 w 4112482"/>
              <a:gd name="connsiteY95" fmla="*/ 396368 h 1267906"/>
              <a:gd name="connsiteX96" fmla="*/ 4092245 w 4112482"/>
              <a:gd name="connsiteY96" fmla="*/ 382081 h 1267906"/>
              <a:gd name="connsiteX97" fmla="*/ 4082720 w 4112482"/>
              <a:gd name="connsiteY97" fmla="*/ 329693 h 1267906"/>
              <a:gd name="connsiteX98" fmla="*/ 4063670 w 4112482"/>
              <a:gd name="connsiteY98" fmla="*/ 301118 h 1267906"/>
              <a:gd name="connsiteX99" fmla="*/ 4073195 w 4112482"/>
              <a:gd name="connsiteY99" fmla="*/ 258256 h 1267906"/>
              <a:gd name="connsiteX100" fmla="*/ 4092245 w 4112482"/>
              <a:gd name="connsiteY100" fmla="*/ 229681 h 1267906"/>
              <a:gd name="connsiteX101" fmla="*/ 4097008 w 4112482"/>
              <a:gd name="connsiteY101" fmla="*/ 215393 h 1267906"/>
              <a:gd name="connsiteX102" fmla="*/ 4106533 w 4112482"/>
              <a:gd name="connsiteY102" fmla="*/ 201106 h 1267906"/>
              <a:gd name="connsiteX103" fmla="*/ 4106533 w 4112482"/>
              <a:gd name="connsiteY103" fmla="*/ 110618 h 1267906"/>
              <a:gd name="connsiteX104" fmla="*/ 4092245 w 4112482"/>
              <a:gd name="connsiteY104" fmla="*/ 82043 h 1267906"/>
              <a:gd name="connsiteX105" fmla="*/ 4073195 w 4112482"/>
              <a:gd name="connsiteY105" fmla="*/ 67756 h 1267906"/>
              <a:gd name="connsiteX106" fmla="*/ 4044620 w 4112482"/>
              <a:gd name="connsiteY106" fmla="*/ 48706 h 1267906"/>
              <a:gd name="connsiteX107" fmla="*/ 4030333 w 4112482"/>
              <a:gd name="connsiteY107" fmla="*/ 39181 h 1267906"/>
              <a:gd name="connsiteX108" fmla="*/ 3963658 w 4112482"/>
              <a:gd name="connsiteY108" fmla="*/ 24893 h 1267906"/>
              <a:gd name="connsiteX109" fmla="*/ 3787445 w 4112482"/>
              <a:gd name="connsiteY109" fmla="*/ 29656 h 1267906"/>
              <a:gd name="connsiteX110" fmla="*/ 3773158 w 4112482"/>
              <a:gd name="connsiteY110" fmla="*/ 34418 h 1267906"/>
              <a:gd name="connsiteX111" fmla="*/ 3735058 w 4112482"/>
              <a:gd name="connsiteY111" fmla="*/ 43943 h 1267906"/>
              <a:gd name="connsiteX112" fmla="*/ 3658858 w 4112482"/>
              <a:gd name="connsiteY112" fmla="*/ 39181 h 1267906"/>
              <a:gd name="connsiteX113" fmla="*/ 3615995 w 4112482"/>
              <a:gd name="connsiteY113" fmla="*/ 24893 h 1267906"/>
              <a:gd name="connsiteX114" fmla="*/ 3573133 w 4112482"/>
              <a:gd name="connsiteY114" fmla="*/ 10606 h 1267906"/>
              <a:gd name="connsiteX115" fmla="*/ 3539795 w 4112482"/>
              <a:gd name="connsiteY115" fmla="*/ 5843 h 1267906"/>
              <a:gd name="connsiteX116" fmla="*/ 3492170 w 4112482"/>
              <a:gd name="connsiteY116" fmla="*/ 5843 h 1267906"/>
              <a:gd name="connsiteX117" fmla="*/ 3477883 w 4112482"/>
              <a:gd name="connsiteY117" fmla="*/ 15368 h 1267906"/>
              <a:gd name="connsiteX118" fmla="*/ 3401683 w 4112482"/>
              <a:gd name="connsiteY118" fmla="*/ 34418 h 1267906"/>
              <a:gd name="connsiteX119" fmla="*/ 3144508 w 4112482"/>
              <a:gd name="connsiteY119" fmla="*/ 39181 h 1267906"/>
              <a:gd name="connsiteX120" fmla="*/ 3020683 w 4112482"/>
              <a:gd name="connsiteY120" fmla="*/ 29656 h 1267906"/>
              <a:gd name="connsiteX121" fmla="*/ 2992108 w 4112482"/>
              <a:gd name="connsiteY121" fmla="*/ 20131 h 1267906"/>
              <a:gd name="connsiteX122" fmla="*/ 2977820 w 4112482"/>
              <a:gd name="connsiteY122" fmla="*/ 15368 h 1267906"/>
              <a:gd name="connsiteX123" fmla="*/ 2930195 w 4112482"/>
              <a:gd name="connsiteY123" fmla="*/ 24893 h 1267906"/>
              <a:gd name="connsiteX124" fmla="*/ 2906383 w 4112482"/>
              <a:gd name="connsiteY124" fmla="*/ 29656 h 1267906"/>
              <a:gd name="connsiteX125" fmla="*/ 2711120 w 4112482"/>
              <a:gd name="connsiteY125" fmla="*/ 34418 h 1267906"/>
              <a:gd name="connsiteX126" fmla="*/ 2596820 w 4112482"/>
              <a:gd name="connsiteY126" fmla="*/ 29656 h 1267906"/>
              <a:gd name="connsiteX127" fmla="*/ 2582533 w 4112482"/>
              <a:gd name="connsiteY127" fmla="*/ 24893 h 1267906"/>
              <a:gd name="connsiteX128" fmla="*/ 2453945 w 4112482"/>
              <a:gd name="connsiteY128" fmla="*/ 34418 h 1267906"/>
              <a:gd name="connsiteX129" fmla="*/ 2363458 w 4112482"/>
              <a:gd name="connsiteY129" fmla="*/ 39181 h 1267906"/>
              <a:gd name="connsiteX130" fmla="*/ 2239633 w 4112482"/>
              <a:gd name="connsiteY130" fmla="*/ 48706 h 1267906"/>
              <a:gd name="connsiteX131" fmla="*/ 2125333 w 4112482"/>
              <a:gd name="connsiteY131" fmla="*/ 43943 h 1267906"/>
              <a:gd name="connsiteX132" fmla="*/ 1915783 w 4112482"/>
              <a:gd name="connsiteY132" fmla="*/ 39181 h 1267906"/>
              <a:gd name="connsiteX133" fmla="*/ 1853870 w 4112482"/>
              <a:gd name="connsiteY133" fmla="*/ 34418 h 1267906"/>
              <a:gd name="connsiteX134" fmla="*/ 1825295 w 4112482"/>
              <a:gd name="connsiteY134" fmla="*/ 24893 h 1267906"/>
              <a:gd name="connsiteX135" fmla="*/ 1811008 w 4112482"/>
              <a:gd name="connsiteY135" fmla="*/ 20131 h 1267906"/>
              <a:gd name="connsiteX136" fmla="*/ 1730045 w 4112482"/>
              <a:gd name="connsiteY136" fmla="*/ 15368 h 1267906"/>
              <a:gd name="connsiteX137" fmla="*/ 1677658 w 4112482"/>
              <a:gd name="connsiteY137" fmla="*/ 10606 h 1267906"/>
              <a:gd name="connsiteX138" fmla="*/ 1615745 w 4112482"/>
              <a:gd name="connsiteY138" fmla="*/ 15368 h 1267906"/>
              <a:gd name="connsiteX139" fmla="*/ 1591933 w 4112482"/>
              <a:gd name="connsiteY139" fmla="*/ 20131 h 1267906"/>
              <a:gd name="connsiteX140" fmla="*/ 1544308 w 4112482"/>
              <a:gd name="connsiteY140" fmla="*/ 24893 h 1267906"/>
              <a:gd name="connsiteX141" fmla="*/ 1515733 w 4112482"/>
              <a:gd name="connsiteY141" fmla="*/ 29656 h 1267906"/>
              <a:gd name="connsiteX142" fmla="*/ 1487158 w 4112482"/>
              <a:gd name="connsiteY142" fmla="*/ 39181 h 1267906"/>
              <a:gd name="connsiteX143" fmla="*/ 1291895 w 4112482"/>
              <a:gd name="connsiteY143" fmla="*/ 34418 h 1267906"/>
              <a:gd name="connsiteX144" fmla="*/ 1263320 w 4112482"/>
              <a:gd name="connsiteY144" fmla="*/ 29656 h 1267906"/>
              <a:gd name="connsiteX145" fmla="*/ 1068058 w 4112482"/>
              <a:gd name="connsiteY145" fmla="*/ 34418 h 1267906"/>
              <a:gd name="connsiteX146" fmla="*/ 1044245 w 4112482"/>
              <a:gd name="connsiteY146" fmla="*/ 39181 h 1267906"/>
              <a:gd name="connsiteX147" fmla="*/ 1029958 w 4112482"/>
              <a:gd name="connsiteY147" fmla="*/ 43943 h 1267906"/>
              <a:gd name="connsiteX148" fmla="*/ 810883 w 4112482"/>
              <a:gd name="connsiteY148" fmla="*/ 39181 h 1267906"/>
              <a:gd name="connsiteX149" fmla="*/ 753733 w 4112482"/>
              <a:gd name="connsiteY149" fmla="*/ 34418 h 1267906"/>
              <a:gd name="connsiteX150" fmla="*/ 729920 w 4112482"/>
              <a:gd name="connsiteY150" fmla="*/ 29656 h 1267906"/>
              <a:gd name="connsiteX151" fmla="*/ 672770 w 4112482"/>
              <a:gd name="connsiteY151" fmla="*/ 24893 h 1267906"/>
              <a:gd name="connsiteX152" fmla="*/ 625145 w 4112482"/>
              <a:gd name="connsiteY152" fmla="*/ 15368 h 1267906"/>
              <a:gd name="connsiteX153" fmla="*/ 539420 w 4112482"/>
              <a:gd name="connsiteY153" fmla="*/ 20131 h 1267906"/>
              <a:gd name="connsiteX154" fmla="*/ 467983 w 4112482"/>
              <a:gd name="connsiteY154" fmla="*/ 29656 h 1267906"/>
              <a:gd name="connsiteX155" fmla="*/ 453695 w 4112482"/>
              <a:gd name="connsiteY155" fmla="*/ 34418 h 1267906"/>
              <a:gd name="connsiteX156" fmla="*/ 320345 w 4112482"/>
              <a:gd name="connsiteY156" fmla="*/ 29656 h 1267906"/>
              <a:gd name="connsiteX157" fmla="*/ 272720 w 4112482"/>
              <a:gd name="connsiteY157" fmla="*/ 24893 h 1267906"/>
              <a:gd name="connsiteX158" fmla="*/ 225095 w 4112482"/>
              <a:gd name="connsiteY158" fmla="*/ 15368 h 1267906"/>
              <a:gd name="connsiteX159" fmla="*/ 125083 w 4112482"/>
              <a:gd name="connsiteY159" fmla="*/ 10606 h 1267906"/>
              <a:gd name="connsiteX160" fmla="*/ 86983 w 4112482"/>
              <a:gd name="connsiteY160" fmla="*/ 15368 h 1267906"/>
              <a:gd name="connsiteX161" fmla="*/ 72695 w 4112482"/>
              <a:gd name="connsiteY161" fmla="*/ 24893 h 1267906"/>
              <a:gd name="connsiteX162" fmla="*/ 44120 w 4112482"/>
              <a:gd name="connsiteY162" fmla="*/ 34418 h 1267906"/>
              <a:gd name="connsiteX163" fmla="*/ 29833 w 4112482"/>
              <a:gd name="connsiteY163" fmla="*/ 39181 h 1267906"/>
              <a:gd name="connsiteX164" fmla="*/ 15545 w 4112482"/>
              <a:gd name="connsiteY164" fmla="*/ 43943 h 1267906"/>
              <a:gd name="connsiteX165" fmla="*/ 1258 w 4112482"/>
              <a:gd name="connsiteY165" fmla="*/ 53468 h 1267906"/>
              <a:gd name="connsiteX166" fmla="*/ 1258 w 4112482"/>
              <a:gd name="connsiteY166" fmla="*/ 624968 h 1267906"/>
              <a:gd name="connsiteX167" fmla="*/ 6020 w 4112482"/>
              <a:gd name="connsiteY167" fmla="*/ 763081 h 1267906"/>
              <a:gd name="connsiteX168" fmla="*/ 10783 w 4112482"/>
              <a:gd name="connsiteY168" fmla="*/ 805943 h 1267906"/>
              <a:gd name="connsiteX169" fmla="*/ 15545 w 4112482"/>
              <a:gd name="connsiteY169" fmla="*/ 1139318 h 1267906"/>
              <a:gd name="connsiteX170" fmla="*/ 25070 w 4112482"/>
              <a:gd name="connsiteY170" fmla="*/ 1172656 h 1267906"/>
              <a:gd name="connsiteX171" fmla="*/ 20308 w 4112482"/>
              <a:gd name="connsiteY171" fmla="*/ 1205993 h 1267906"/>
              <a:gd name="connsiteX0" fmla="*/ 19370 w 4111544"/>
              <a:gd name="connsiteY0" fmla="*/ 1207623 h 1269536"/>
              <a:gd name="connsiteX1" fmla="*/ 62232 w 4111544"/>
              <a:gd name="connsiteY1" fmla="*/ 1217148 h 1269536"/>
              <a:gd name="connsiteX2" fmla="*/ 76520 w 4111544"/>
              <a:gd name="connsiteY2" fmla="*/ 1226673 h 1269536"/>
              <a:gd name="connsiteX3" fmla="*/ 90807 w 4111544"/>
              <a:gd name="connsiteY3" fmla="*/ 1231436 h 1269536"/>
              <a:gd name="connsiteX4" fmla="*/ 205107 w 4111544"/>
              <a:gd name="connsiteY4" fmla="*/ 1226673 h 1269536"/>
              <a:gd name="connsiteX5" fmla="*/ 233682 w 4111544"/>
              <a:gd name="connsiteY5" fmla="*/ 1217148 h 1269536"/>
              <a:gd name="connsiteX6" fmla="*/ 247970 w 4111544"/>
              <a:gd name="connsiteY6" fmla="*/ 1212386 h 1269536"/>
              <a:gd name="connsiteX7" fmla="*/ 262257 w 4111544"/>
              <a:gd name="connsiteY7" fmla="*/ 1207623 h 1269536"/>
              <a:gd name="connsiteX8" fmla="*/ 295595 w 4111544"/>
              <a:gd name="connsiteY8" fmla="*/ 1217148 h 1269536"/>
              <a:gd name="connsiteX9" fmla="*/ 309882 w 4111544"/>
              <a:gd name="connsiteY9" fmla="*/ 1226673 h 1269536"/>
              <a:gd name="connsiteX10" fmla="*/ 519432 w 4111544"/>
              <a:gd name="connsiteY10" fmla="*/ 1226673 h 1269536"/>
              <a:gd name="connsiteX11" fmla="*/ 552770 w 4111544"/>
              <a:gd name="connsiteY11" fmla="*/ 1240961 h 1269536"/>
              <a:gd name="connsiteX12" fmla="*/ 567057 w 4111544"/>
              <a:gd name="connsiteY12" fmla="*/ 1245723 h 1269536"/>
              <a:gd name="connsiteX13" fmla="*/ 576582 w 4111544"/>
              <a:gd name="connsiteY13" fmla="*/ 1231436 h 1269536"/>
              <a:gd name="connsiteX14" fmla="*/ 614682 w 4111544"/>
              <a:gd name="connsiteY14" fmla="*/ 1240961 h 1269536"/>
              <a:gd name="connsiteX15" fmla="*/ 628970 w 4111544"/>
              <a:gd name="connsiteY15" fmla="*/ 1255248 h 1269536"/>
              <a:gd name="connsiteX16" fmla="*/ 643257 w 4111544"/>
              <a:gd name="connsiteY16" fmla="*/ 1260011 h 1269536"/>
              <a:gd name="connsiteX17" fmla="*/ 657545 w 4111544"/>
              <a:gd name="connsiteY17" fmla="*/ 1269536 h 1269536"/>
              <a:gd name="connsiteX18" fmla="*/ 719457 w 4111544"/>
              <a:gd name="connsiteY18" fmla="*/ 1264773 h 1269536"/>
              <a:gd name="connsiteX19" fmla="*/ 733745 w 4111544"/>
              <a:gd name="connsiteY19" fmla="*/ 1260011 h 1269536"/>
              <a:gd name="connsiteX20" fmla="*/ 752795 w 4111544"/>
              <a:gd name="connsiteY20" fmla="*/ 1255248 h 1269536"/>
              <a:gd name="connsiteX21" fmla="*/ 767082 w 4111544"/>
              <a:gd name="connsiteY21" fmla="*/ 1250486 h 1269536"/>
              <a:gd name="connsiteX22" fmla="*/ 838520 w 4111544"/>
              <a:gd name="connsiteY22" fmla="*/ 1245723 h 1269536"/>
              <a:gd name="connsiteX23" fmla="*/ 876620 w 4111544"/>
              <a:gd name="connsiteY23" fmla="*/ 1240961 h 1269536"/>
              <a:gd name="connsiteX24" fmla="*/ 905195 w 4111544"/>
              <a:gd name="connsiteY24" fmla="*/ 1231436 h 1269536"/>
              <a:gd name="connsiteX25" fmla="*/ 919482 w 4111544"/>
              <a:gd name="connsiteY25" fmla="*/ 1226673 h 1269536"/>
              <a:gd name="connsiteX26" fmla="*/ 1081407 w 4111544"/>
              <a:gd name="connsiteY26" fmla="*/ 1236198 h 1269536"/>
              <a:gd name="connsiteX27" fmla="*/ 1095695 w 4111544"/>
              <a:gd name="connsiteY27" fmla="*/ 1240961 h 1269536"/>
              <a:gd name="connsiteX28" fmla="*/ 1109982 w 4111544"/>
              <a:gd name="connsiteY28" fmla="*/ 1250486 h 1269536"/>
              <a:gd name="connsiteX29" fmla="*/ 1214757 w 4111544"/>
              <a:gd name="connsiteY29" fmla="*/ 1245723 h 1269536"/>
              <a:gd name="connsiteX30" fmla="*/ 1257620 w 4111544"/>
              <a:gd name="connsiteY30" fmla="*/ 1226673 h 1269536"/>
              <a:gd name="connsiteX31" fmla="*/ 1286195 w 4111544"/>
              <a:gd name="connsiteY31" fmla="*/ 1221911 h 1269536"/>
              <a:gd name="connsiteX32" fmla="*/ 1500507 w 4111544"/>
              <a:gd name="connsiteY32" fmla="*/ 1226673 h 1269536"/>
              <a:gd name="connsiteX33" fmla="*/ 1543370 w 4111544"/>
              <a:gd name="connsiteY33" fmla="*/ 1240961 h 1269536"/>
              <a:gd name="connsiteX34" fmla="*/ 1557657 w 4111544"/>
              <a:gd name="connsiteY34" fmla="*/ 1245723 h 1269536"/>
              <a:gd name="connsiteX35" fmla="*/ 1590995 w 4111544"/>
              <a:gd name="connsiteY35" fmla="*/ 1240961 h 1269536"/>
              <a:gd name="connsiteX36" fmla="*/ 1605282 w 4111544"/>
              <a:gd name="connsiteY36" fmla="*/ 1236198 h 1269536"/>
              <a:gd name="connsiteX37" fmla="*/ 1629095 w 4111544"/>
              <a:gd name="connsiteY37" fmla="*/ 1231436 h 1269536"/>
              <a:gd name="connsiteX38" fmla="*/ 1800545 w 4111544"/>
              <a:gd name="connsiteY38" fmla="*/ 1236198 h 1269536"/>
              <a:gd name="connsiteX39" fmla="*/ 1857695 w 4111544"/>
              <a:gd name="connsiteY39" fmla="*/ 1240961 h 1269536"/>
              <a:gd name="connsiteX40" fmla="*/ 1905320 w 4111544"/>
              <a:gd name="connsiteY40" fmla="*/ 1255248 h 1269536"/>
              <a:gd name="connsiteX41" fmla="*/ 1919607 w 4111544"/>
              <a:gd name="connsiteY41" fmla="*/ 1260011 h 1269536"/>
              <a:gd name="connsiteX42" fmla="*/ 1933895 w 4111544"/>
              <a:gd name="connsiteY42" fmla="*/ 1269536 h 1269536"/>
              <a:gd name="connsiteX43" fmla="*/ 1986282 w 4111544"/>
              <a:gd name="connsiteY43" fmla="*/ 1260011 h 1269536"/>
              <a:gd name="connsiteX44" fmla="*/ 2000570 w 4111544"/>
              <a:gd name="connsiteY44" fmla="*/ 1250486 h 1269536"/>
              <a:gd name="connsiteX45" fmla="*/ 2014857 w 4111544"/>
              <a:gd name="connsiteY45" fmla="*/ 1245723 h 1269536"/>
              <a:gd name="connsiteX46" fmla="*/ 2043432 w 4111544"/>
              <a:gd name="connsiteY46" fmla="*/ 1226673 h 1269536"/>
              <a:gd name="connsiteX47" fmla="*/ 2091057 w 4111544"/>
              <a:gd name="connsiteY47" fmla="*/ 1217148 h 1269536"/>
              <a:gd name="connsiteX48" fmla="*/ 2148207 w 4111544"/>
              <a:gd name="connsiteY48" fmla="*/ 1221911 h 1269536"/>
              <a:gd name="connsiteX49" fmla="*/ 2233932 w 4111544"/>
              <a:gd name="connsiteY49" fmla="*/ 1226673 h 1269536"/>
              <a:gd name="connsiteX50" fmla="*/ 2257745 w 4111544"/>
              <a:gd name="connsiteY50" fmla="*/ 1231436 h 1269536"/>
              <a:gd name="connsiteX51" fmla="*/ 2291082 w 4111544"/>
              <a:gd name="connsiteY51" fmla="*/ 1236198 h 1269536"/>
              <a:gd name="connsiteX52" fmla="*/ 2372045 w 4111544"/>
              <a:gd name="connsiteY52" fmla="*/ 1236198 h 1269536"/>
              <a:gd name="connsiteX53" fmla="*/ 2433957 w 4111544"/>
              <a:gd name="connsiteY53" fmla="*/ 1240961 h 1269536"/>
              <a:gd name="connsiteX54" fmla="*/ 2572070 w 4111544"/>
              <a:gd name="connsiteY54" fmla="*/ 1240961 h 1269536"/>
              <a:gd name="connsiteX55" fmla="*/ 2614932 w 4111544"/>
              <a:gd name="connsiteY55" fmla="*/ 1226673 h 1269536"/>
              <a:gd name="connsiteX56" fmla="*/ 2629220 w 4111544"/>
              <a:gd name="connsiteY56" fmla="*/ 1221911 h 1269536"/>
              <a:gd name="connsiteX57" fmla="*/ 2643507 w 4111544"/>
              <a:gd name="connsiteY57" fmla="*/ 1217148 h 1269536"/>
              <a:gd name="connsiteX58" fmla="*/ 2986407 w 4111544"/>
              <a:gd name="connsiteY58" fmla="*/ 1226673 h 1269536"/>
              <a:gd name="connsiteX59" fmla="*/ 3081657 w 4111544"/>
              <a:gd name="connsiteY59" fmla="*/ 1221911 h 1269536"/>
              <a:gd name="connsiteX60" fmla="*/ 3238820 w 4111544"/>
              <a:gd name="connsiteY60" fmla="*/ 1226673 h 1269536"/>
              <a:gd name="connsiteX61" fmla="*/ 3253107 w 4111544"/>
              <a:gd name="connsiteY61" fmla="*/ 1231436 h 1269536"/>
              <a:gd name="connsiteX62" fmla="*/ 3295970 w 4111544"/>
              <a:gd name="connsiteY62" fmla="*/ 1240961 h 1269536"/>
              <a:gd name="connsiteX63" fmla="*/ 3310257 w 4111544"/>
              <a:gd name="connsiteY63" fmla="*/ 1245723 h 1269536"/>
              <a:gd name="connsiteX64" fmla="*/ 3400745 w 4111544"/>
              <a:gd name="connsiteY64" fmla="*/ 1250486 h 1269536"/>
              <a:gd name="connsiteX65" fmla="*/ 3434082 w 4111544"/>
              <a:gd name="connsiteY65" fmla="*/ 1245723 h 1269536"/>
              <a:gd name="connsiteX66" fmla="*/ 3462657 w 4111544"/>
              <a:gd name="connsiteY66" fmla="*/ 1236198 h 1269536"/>
              <a:gd name="connsiteX67" fmla="*/ 3505520 w 4111544"/>
              <a:gd name="connsiteY67" fmla="*/ 1221911 h 1269536"/>
              <a:gd name="connsiteX68" fmla="*/ 3543620 w 4111544"/>
              <a:gd name="connsiteY68" fmla="*/ 1217148 h 1269536"/>
              <a:gd name="connsiteX69" fmla="*/ 3700782 w 4111544"/>
              <a:gd name="connsiteY69" fmla="*/ 1221911 h 1269536"/>
              <a:gd name="connsiteX70" fmla="*/ 3729357 w 4111544"/>
              <a:gd name="connsiteY70" fmla="*/ 1231436 h 1269536"/>
              <a:gd name="connsiteX71" fmla="*/ 3753170 w 4111544"/>
              <a:gd name="connsiteY71" fmla="*/ 1236198 h 1269536"/>
              <a:gd name="connsiteX72" fmla="*/ 3819845 w 4111544"/>
              <a:gd name="connsiteY72" fmla="*/ 1221911 h 1269536"/>
              <a:gd name="connsiteX73" fmla="*/ 3938907 w 4111544"/>
              <a:gd name="connsiteY73" fmla="*/ 1217148 h 1269536"/>
              <a:gd name="connsiteX74" fmla="*/ 3967482 w 4111544"/>
              <a:gd name="connsiteY74" fmla="*/ 1202861 h 1269536"/>
              <a:gd name="connsiteX75" fmla="*/ 3991295 w 4111544"/>
              <a:gd name="connsiteY75" fmla="*/ 1183811 h 1269536"/>
              <a:gd name="connsiteX76" fmla="*/ 4005582 w 4111544"/>
              <a:gd name="connsiteY76" fmla="*/ 1174286 h 1269536"/>
              <a:gd name="connsiteX77" fmla="*/ 4019870 w 4111544"/>
              <a:gd name="connsiteY77" fmla="*/ 1169523 h 1269536"/>
              <a:gd name="connsiteX78" fmla="*/ 4024632 w 4111544"/>
              <a:gd name="connsiteY78" fmla="*/ 1117136 h 1269536"/>
              <a:gd name="connsiteX79" fmla="*/ 4029395 w 4111544"/>
              <a:gd name="connsiteY79" fmla="*/ 1102848 h 1269536"/>
              <a:gd name="connsiteX80" fmla="*/ 4043682 w 4111544"/>
              <a:gd name="connsiteY80" fmla="*/ 1093323 h 1269536"/>
              <a:gd name="connsiteX81" fmla="*/ 4057970 w 4111544"/>
              <a:gd name="connsiteY81" fmla="*/ 1088561 h 1269536"/>
              <a:gd name="connsiteX82" fmla="*/ 4091307 w 4111544"/>
              <a:gd name="connsiteY82" fmla="*/ 1040936 h 1269536"/>
              <a:gd name="connsiteX83" fmla="*/ 4086545 w 4111544"/>
              <a:gd name="connsiteY83" fmla="*/ 998073 h 1269536"/>
              <a:gd name="connsiteX84" fmla="*/ 4081782 w 4111544"/>
              <a:gd name="connsiteY84" fmla="*/ 983786 h 1269536"/>
              <a:gd name="connsiteX85" fmla="*/ 4077020 w 4111544"/>
              <a:gd name="connsiteY85" fmla="*/ 964736 h 1269536"/>
              <a:gd name="connsiteX86" fmla="*/ 4072257 w 4111544"/>
              <a:gd name="connsiteY86" fmla="*/ 926636 h 1269536"/>
              <a:gd name="connsiteX87" fmla="*/ 4086545 w 4111544"/>
              <a:gd name="connsiteY87" fmla="*/ 864723 h 1269536"/>
              <a:gd name="connsiteX88" fmla="*/ 4091307 w 4111544"/>
              <a:gd name="connsiteY88" fmla="*/ 850436 h 1269536"/>
              <a:gd name="connsiteX89" fmla="*/ 4077020 w 4111544"/>
              <a:gd name="connsiteY89" fmla="*/ 817098 h 1269536"/>
              <a:gd name="connsiteX90" fmla="*/ 4062732 w 4111544"/>
              <a:gd name="connsiteY90" fmla="*/ 788523 h 1269536"/>
              <a:gd name="connsiteX91" fmla="*/ 4072257 w 4111544"/>
              <a:gd name="connsiteY91" fmla="*/ 640886 h 1269536"/>
              <a:gd name="connsiteX92" fmla="*/ 4081782 w 4111544"/>
              <a:gd name="connsiteY92" fmla="*/ 545636 h 1269536"/>
              <a:gd name="connsiteX93" fmla="*/ 4077020 w 4111544"/>
              <a:gd name="connsiteY93" fmla="*/ 488486 h 1269536"/>
              <a:gd name="connsiteX94" fmla="*/ 4077020 w 4111544"/>
              <a:gd name="connsiteY94" fmla="*/ 412286 h 1269536"/>
              <a:gd name="connsiteX95" fmla="*/ 4086545 w 4111544"/>
              <a:gd name="connsiteY95" fmla="*/ 397998 h 1269536"/>
              <a:gd name="connsiteX96" fmla="*/ 4091307 w 4111544"/>
              <a:gd name="connsiteY96" fmla="*/ 383711 h 1269536"/>
              <a:gd name="connsiteX97" fmla="*/ 4081782 w 4111544"/>
              <a:gd name="connsiteY97" fmla="*/ 331323 h 1269536"/>
              <a:gd name="connsiteX98" fmla="*/ 4062732 w 4111544"/>
              <a:gd name="connsiteY98" fmla="*/ 302748 h 1269536"/>
              <a:gd name="connsiteX99" fmla="*/ 4072257 w 4111544"/>
              <a:gd name="connsiteY99" fmla="*/ 259886 h 1269536"/>
              <a:gd name="connsiteX100" fmla="*/ 4091307 w 4111544"/>
              <a:gd name="connsiteY100" fmla="*/ 231311 h 1269536"/>
              <a:gd name="connsiteX101" fmla="*/ 4096070 w 4111544"/>
              <a:gd name="connsiteY101" fmla="*/ 217023 h 1269536"/>
              <a:gd name="connsiteX102" fmla="*/ 4105595 w 4111544"/>
              <a:gd name="connsiteY102" fmla="*/ 202736 h 1269536"/>
              <a:gd name="connsiteX103" fmla="*/ 4105595 w 4111544"/>
              <a:gd name="connsiteY103" fmla="*/ 112248 h 1269536"/>
              <a:gd name="connsiteX104" fmla="*/ 4091307 w 4111544"/>
              <a:gd name="connsiteY104" fmla="*/ 83673 h 1269536"/>
              <a:gd name="connsiteX105" fmla="*/ 4072257 w 4111544"/>
              <a:gd name="connsiteY105" fmla="*/ 69386 h 1269536"/>
              <a:gd name="connsiteX106" fmla="*/ 4043682 w 4111544"/>
              <a:gd name="connsiteY106" fmla="*/ 50336 h 1269536"/>
              <a:gd name="connsiteX107" fmla="*/ 4029395 w 4111544"/>
              <a:gd name="connsiteY107" fmla="*/ 40811 h 1269536"/>
              <a:gd name="connsiteX108" fmla="*/ 3962720 w 4111544"/>
              <a:gd name="connsiteY108" fmla="*/ 26523 h 1269536"/>
              <a:gd name="connsiteX109" fmla="*/ 3786507 w 4111544"/>
              <a:gd name="connsiteY109" fmla="*/ 31286 h 1269536"/>
              <a:gd name="connsiteX110" fmla="*/ 3772220 w 4111544"/>
              <a:gd name="connsiteY110" fmla="*/ 36048 h 1269536"/>
              <a:gd name="connsiteX111" fmla="*/ 3734120 w 4111544"/>
              <a:gd name="connsiteY111" fmla="*/ 45573 h 1269536"/>
              <a:gd name="connsiteX112" fmla="*/ 3657920 w 4111544"/>
              <a:gd name="connsiteY112" fmla="*/ 40811 h 1269536"/>
              <a:gd name="connsiteX113" fmla="*/ 3615057 w 4111544"/>
              <a:gd name="connsiteY113" fmla="*/ 26523 h 1269536"/>
              <a:gd name="connsiteX114" fmla="*/ 3572195 w 4111544"/>
              <a:gd name="connsiteY114" fmla="*/ 12236 h 1269536"/>
              <a:gd name="connsiteX115" fmla="*/ 3538857 w 4111544"/>
              <a:gd name="connsiteY115" fmla="*/ 7473 h 1269536"/>
              <a:gd name="connsiteX116" fmla="*/ 3491232 w 4111544"/>
              <a:gd name="connsiteY116" fmla="*/ 7473 h 1269536"/>
              <a:gd name="connsiteX117" fmla="*/ 3476945 w 4111544"/>
              <a:gd name="connsiteY117" fmla="*/ 16998 h 1269536"/>
              <a:gd name="connsiteX118" fmla="*/ 3400745 w 4111544"/>
              <a:gd name="connsiteY118" fmla="*/ 36048 h 1269536"/>
              <a:gd name="connsiteX119" fmla="*/ 3143570 w 4111544"/>
              <a:gd name="connsiteY119" fmla="*/ 40811 h 1269536"/>
              <a:gd name="connsiteX120" fmla="*/ 3019745 w 4111544"/>
              <a:gd name="connsiteY120" fmla="*/ 31286 h 1269536"/>
              <a:gd name="connsiteX121" fmla="*/ 2991170 w 4111544"/>
              <a:gd name="connsiteY121" fmla="*/ 21761 h 1269536"/>
              <a:gd name="connsiteX122" fmla="*/ 2976882 w 4111544"/>
              <a:gd name="connsiteY122" fmla="*/ 16998 h 1269536"/>
              <a:gd name="connsiteX123" fmla="*/ 2929257 w 4111544"/>
              <a:gd name="connsiteY123" fmla="*/ 26523 h 1269536"/>
              <a:gd name="connsiteX124" fmla="*/ 2905445 w 4111544"/>
              <a:gd name="connsiteY124" fmla="*/ 31286 h 1269536"/>
              <a:gd name="connsiteX125" fmla="*/ 2710182 w 4111544"/>
              <a:gd name="connsiteY125" fmla="*/ 36048 h 1269536"/>
              <a:gd name="connsiteX126" fmla="*/ 2595882 w 4111544"/>
              <a:gd name="connsiteY126" fmla="*/ 31286 h 1269536"/>
              <a:gd name="connsiteX127" fmla="*/ 2581595 w 4111544"/>
              <a:gd name="connsiteY127" fmla="*/ 26523 h 1269536"/>
              <a:gd name="connsiteX128" fmla="*/ 2453007 w 4111544"/>
              <a:gd name="connsiteY128" fmla="*/ 36048 h 1269536"/>
              <a:gd name="connsiteX129" fmla="*/ 2362520 w 4111544"/>
              <a:gd name="connsiteY129" fmla="*/ 40811 h 1269536"/>
              <a:gd name="connsiteX130" fmla="*/ 2238695 w 4111544"/>
              <a:gd name="connsiteY130" fmla="*/ 50336 h 1269536"/>
              <a:gd name="connsiteX131" fmla="*/ 2124395 w 4111544"/>
              <a:gd name="connsiteY131" fmla="*/ 45573 h 1269536"/>
              <a:gd name="connsiteX132" fmla="*/ 1914845 w 4111544"/>
              <a:gd name="connsiteY132" fmla="*/ 40811 h 1269536"/>
              <a:gd name="connsiteX133" fmla="*/ 1852932 w 4111544"/>
              <a:gd name="connsiteY133" fmla="*/ 36048 h 1269536"/>
              <a:gd name="connsiteX134" fmla="*/ 1824357 w 4111544"/>
              <a:gd name="connsiteY134" fmla="*/ 26523 h 1269536"/>
              <a:gd name="connsiteX135" fmla="*/ 1810070 w 4111544"/>
              <a:gd name="connsiteY135" fmla="*/ 21761 h 1269536"/>
              <a:gd name="connsiteX136" fmla="*/ 1729107 w 4111544"/>
              <a:gd name="connsiteY136" fmla="*/ 16998 h 1269536"/>
              <a:gd name="connsiteX137" fmla="*/ 1676720 w 4111544"/>
              <a:gd name="connsiteY137" fmla="*/ 12236 h 1269536"/>
              <a:gd name="connsiteX138" fmla="*/ 1614807 w 4111544"/>
              <a:gd name="connsiteY138" fmla="*/ 16998 h 1269536"/>
              <a:gd name="connsiteX139" fmla="*/ 1590995 w 4111544"/>
              <a:gd name="connsiteY139" fmla="*/ 21761 h 1269536"/>
              <a:gd name="connsiteX140" fmla="*/ 1543370 w 4111544"/>
              <a:gd name="connsiteY140" fmla="*/ 26523 h 1269536"/>
              <a:gd name="connsiteX141" fmla="*/ 1514795 w 4111544"/>
              <a:gd name="connsiteY141" fmla="*/ 31286 h 1269536"/>
              <a:gd name="connsiteX142" fmla="*/ 1486220 w 4111544"/>
              <a:gd name="connsiteY142" fmla="*/ 40811 h 1269536"/>
              <a:gd name="connsiteX143" fmla="*/ 1290957 w 4111544"/>
              <a:gd name="connsiteY143" fmla="*/ 36048 h 1269536"/>
              <a:gd name="connsiteX144" fmla="*/ 1262382 w 4111544"/>
              <a:gd name="connsiteY144" fmla="*/ 31286 h 1269536"/>
              <a:gd name="connsiteX145" fmla="*/ 1067120 w 4111544"/>
              <a:gd name="connsiteY145" fmla="*/ 36048 h 1269536"/>
              <a:gd name="connsiteX146" fmla="*/ 1043307 w 4111544"/>
              <a:gd name="connsiteY146" fmla="*/ 40811 h 1269536"/>
              <a:gd name="connsiteX147" fmla="*/ 1029020 w 4111544"/>
              <a:gd name="connsiteY147" fmla="*/ 45573 h 1269536"/>
              <a:gd name="connsiteX148" fmla="*/ 809945 w 4111544"/>
              <a:gd name="connsiteY148" fmla="*/ 40811 h 1269536"/>
              <a:gd name="connsiteX149" fmla="*/ 752795 w 4111544"/>
              <a:gd name="connsiteY149" fmla="*/ 36048 h 1269536"/>
              <a:gd name="connsiteX150" fmla="*/ 728982 w 4111544"/>
              <a:gd name="connsiteY150" fmla="*/ 31286 h 1269536"/>
              <a:gd name="connsiteX151" fmla="*/ 671832 w 4111544"/>
              <a:gd name="connsiteY151" fmla="*/ 26523 h 1269536"/>
              <a:gd name="connsiteX152" fmla="*/ 624207 w 4111544"/>
              <a:gd name="connsiteY152" fmla="*/ 16998 h 1269536"/>
              <a:gd name="connsiteX153" fmla="*/ 538482 w 4111544"/>
              <a:gd name="connsiteY153" fmla="*/ 21761 h 1269536"/>
              <a:gd name="connsiteX154" fmla="*/ 467045 w 4111544"/>
              <a:gd name="connsiteY154" fmla="*/ 31286 h 1269536"/>
              <a:gd name="connsiteX155" fmla="*/ 452757 w 4111544"/>
              <a:gd name="connsiteY155" fmla="*/ 36048 h 1269536"/>
              <a:gd name="connsiteX156" fmla="*/ 319407 w 4111544"/>
              <a:gd name="connsiteY156" fmla="*/ 31286 h 1269536"/>
              <a:gd name="connsiteX157" fmla="*/ 271782 w 4111544"/>
              <a:gd name="connsiteY157" fmla="*/ 26523 h 1269536"/>
              <a:gd name="connsiteX158" fmla="*/ 224157 w 4111544"/>
              <a:gd name="connsiteY158" fmla="*/ 16998 h 1269536"/>
              <a:gd name="connsiteX159" fmla="*/ 124145 w 4111544"/>
              <a:gd name="connsiteY159" fmla="*/ 12236 h 1269536"/>
              <a:gd name="connsiteX160" fmla="*/ 86045 w 4111544"/>
              <a:gd name="connsiteY160" fmla="*/ 16998 h 1269536"/>
              <a:gd name="connsiteX161" fmla="*/ 71757 w 4111544"/>
              <a:gd name="connsiteY161" fmla="*/ 26523 h 1269536"/>
              <a:gd name="connsiteX162" fmla="*/ 43182 w 4111544"/>
              <a:gd name="connsiteY162" fmla="*/ 36048 h 1269536"/>
              <a:gd name="connsiteX163" fmla="*/ 28895 w 4111544"/>
              <a:gd name="connsiteY163" fmla="*/ 40811 h 1269536"/>
              <a:gd name="connsiteX164" fmla="*/ 14607 w 4111544"/>
              <a:gd name="connsiteY164" fmla="*/ 45573 h 1269536"/>
              <a:gd name="connsiteX165" fmla="*/ 320 w 4111544"/>
              <a:gd name="connsiteY165" fmla="*/ 55098 h 1269536"/>
              <a:gd name="connsiteX166" fmla="*/ 5082 w 4111544"/>
              <a:gd name="connsiteY166" fmla="*/ 764711 h 1269536"/>
              <a:gd name="connsiteX167" fmla="*/ 9845 w 4111544"/>
              <a:gd name="connsiteY167" fmla="*/ 807573 h 1269536"/>
              <a:gd name="connsiteX168" fmla="*/ 14607 w 4111544"/>
              <a:gd name="connsiteY168" fmla="*/ 1140948 h 1269536"/>
              <a:gd name="connsiteX169" fmla="*/ 24132 w 4111544"/>
              <a:gd name="connsiteY169" fmla="*/ 1174286 h 1269536"/>
              <a:gd name="connsiteX170" fmla="*/ 19370 w 4111544"/>
              <a:gd name="connsiteY170" fmla="*/ 1207623 h 1269536"/>
              <a:gd name="connsiteX0" fmla="*/ 19106 w 4111280"/>
              <a:gd name="connsiteY0" fmla="*/ 1210795 h 1272708"/>
              <a:gd name="connsiteX1" fmla="*/ 61968 w 4111280"/>
              <a:gd name="connsiteY1" fmla="*/ 1220320 h 1272708"/>
              <a:gd name="connsiteX2" fmla="*/ 76256 w 4111280"/>
              <a:gd name="connsiteY2" fmla="*/ 1229845 h 1272708"/>
              <a:gd name="connsiteX3" fmla="*/ 90543 w 4111280"/>
              <a:gd name="connsiteY3" fmla="*/ 1234608 h 1272708"/>
              <a:gd name="connsiteX4" fmla="*/ 204843 w 4111280"/>
              <a:gd name="connsiteY4" fmla="*/ 1229845 h 1272708"/>
              <a:gd name="connsiteX5" fmla="*/ 233418 w 4111280"/>
              <a:gd name="connsiteY5" fmla="*/ 1220320 h 1272708"/>
              <a:gd name="connsiteX6" fmla="*/ 247706 w 4111280"/>
              <a:gd name="connsiteY6" fmla="*/ 1215558 h 1272708"/>
              <a:gd name="connsiteX7" fmla="*/ 261993 w 4111280"/>
              <a:gd name="connsiteY7" fmla="*/ 1210795 h 1272708"/>
              <a:gd name="connsiteX8" fmla="*/ 295331 w 4111280"/>
              <a:gd name="connsiteY8" fmla="*/ 1220320 h 1272708"/>
              <a:gd name="connsiteX9" fmla="*/ 309618 w 4111280"/>
              <a:gd name="connsiteY9" fmla="*/ 1229845 h 1272708"/>
              <a:gd name="connsiteX10" fmla="*/ 519168 w 4111280"/>
              <a:gd name="connsiteY10" fmla="*/ 1229845 h 1272708"/>
              <a:gd name="connsiteX11" fmla="*/ 552506 w 4111280"/>
              <a:gd name="connsiteY11" fmla="*/ 1244133 h 1272708"/>
              <a:gd name="connsiteX12" fmla="*/ 566793 w 4111280"/>
              <a:gd name="connsiteY12" fmla="*/ 1248895 h 1272708"/>
              <a:gd name="connsiteX13" fmla="*/ 576318 w 4111280"/>
              <a:gd name="connsiteY13" fmla="*/ 1234608 h 1272708"/>
              <a:gd name="connsiteX14" fmla="*/ 614418 w 4111280"/>
              <a:gd name="connsiteY14" fmla="*/ 1244133 h 1272708"/>
              <a:gd name="connsiteX15" fmla="*/ 628706 w 4111280"/>
              <a:gd name="connsiteY15" fmla="*/ 1258420 h 1272708"/>
              <a:gd name="connsiteX16" fmla="*/ 642993 w 4111280"/>
              <a:gd name="connsiteY16" fmla="*/ 1263183 h 1272708"/>
              <a:gd name="connsiteX17" fmla="*/ 657281 w 4111280"/>
              <a:gd name="connsiteY17" fmla="*/ 1272708 h 1272708"/>
              <a:gd name="connsiteX18" fmla="*/ 719193 w 4111280"/>
              <a:gd name="connsiteY18" fmla="*/ 1267945 h 1272708"/>
              <a:gd name="connsiteX19" fmla="*/ 733481 w 4111280"/>
              <a:gd name="connsiteY19" fmla="*/ 1263183 h 1272708"/>
              <a:gd name="connsiteX20" fmla="*/ 752531 w 4111280"/>
              <a:gd name="connsiteY20" fmla="*/ 1258420 h 1272708"/>
              <a:gd name="connsiteX21" fmla="*/ 766818 w 4111280"/>
              <a:gd name="connsiteY21" fmla="*/ 1253658 h 1272708"/>
              <a:gd name="connsiteX22" fmla="*/ 838256 w 4111280"/>
              <a:gd name="connsiteY22" fmla="*/ 1248895 h 1272708"/>
              <a:gd name="connsiteX23" fmla="*/ 876356 w 4111280"/>
              <a:gd name="connsiteY23" fmla="*/ 1244133 h 1272708"/>
              <a:gd name="connsiteX24" fmla="*/ 904931 w 4111280"/>
              <a:gd name="connsiteY24" fmla="*/ 1234608 h 1272708"/>
              <a:gd name="connsiteX25" fmla="*/ 919218 w 4111280"/>
              <a:gd name="connsiteY25" fmla="*/ 1229845 h 1272708"/>
              <a:gd name="connsiteX26" fmla="*/ 1081143 w 4111280"/>
              <a:gd name="connsiteY26" fmla="*/ 1239370 h 1272708"/>
              <a:gd name="connsiteX27" fmla="*/ 1095431 w 4111280"/>
              <a:gd name="connsiteY27" fmla="*/ 1244133 h 1272708"/>
              <a:gd name="connsiteX28" fmla="*/ 1109718 w 4111280"/>
              <a:gd name="connsiteY28" fmla="*/ 1253658 h 1272708"/>
              <a:gd name="connsiteX29" fmla="*/ 1214493 w 4111280"/>
              <a:gd name="connsiteY29" fmla="*/ 1248895 h 1272708"/>
              <a:gd name="connsiteX30" fmla="*/ 1257356 w 4111280"/>
              <a:gd name="connsiteY30" fmla="*/ 1229845 h 1272708"/>
              <a:gd name="connsiteX31" fmla="*/ 1285931 w 4111280"/>
              <a:gd name="connsiteY31" fmla="*/ 1225083 h 1272708"/>
              <a:gd name="connsiteX32" fmla="*/ 1500243 w 4111280"/>
              <a:gd name="connsiteY32" fmla="*/ 1229845 h 1272708"/>
              <a:gd name="connsiteX33" fmla="*/ 1543106 w 4111280"/>
              <a:gd name="connsiteY33" fmla="*/ 1244133 h 1272708"/>
              <a:gd name="connsiteX34" fmla="*/ 1557393 w 4111280"/>
              <a:gd name="connsiteY34" fmla="*/ 1248895 h 1272708"/>
              <a:gd name="connsiteX35" fmla="*/ 1590731 w 4111280"/>
              <a:gd name="connsiteY35" fmla="*/ 1244133 h 1272708"/>
              <a:gd name="connsiteX36" fmla="*/ 1605018 w 4111280"/>
              <a:gd name="connsiteY36" fmla="*/ 1239370 h 1272708"/>
              <a:gd name="connsiteX37" fmla="*/ 1628831 w 4111280"/>
              <a:gd name="connsiteY37" fmla="*/ 1234608 h 1272708"/>
              <a:gd name="connsiteX38" fmla="*/ 1800281 w 4111280"/>
              <a:gd name="connsiteY38" fmla="*/ 1239370 h 1272708"/>
              <a:gd name="connsiteX39" fmla="*/ 1857431 w 4111280"/>
              <a:gd name="connsiteY39" fmla="*/ 1244133 h 1272708"/>
              <a:gd name="connsiteX40" fmla="*/ 1905056 w 4111280"/>
              <a:gd name="connsiteY40" fmla="*/ 1258420 h 1272708"/>
              <a:gd name="connsiteX41" fmla="*/ 1919343 w 4111280"/>
              <a:gd name="connsiteY41" fmla="*/ 1263183 h 1272708"/>
              <a:gd name="connsiteX42" fmla="*/ 1933631 w 4111280"/>
              <a:gd name="connsiteY42" fmla="*/ 1272708 h 1272708"/>
              <a:gd name="connsiteX43" fmla="*/ 1986018 w 4111280"/>
              <a:gd name="connsiteY43" fmla="*/ 1263183 h 1272708"/>
              <a:gd name="connsiteX44" fmla="*/ 2000306 w 4111280"/>
              <a:gd name="connsiteY44" fmla="*/ 1253658 h 1272708"/>
              <a:gd name="connsiteX45" fmla="*/ 2014593 w 4111280"/>
              <a:gd name="connsiteY45" fmla="*/ 1248895 h 1272708"/>
              <a:gd name="connsiteX46" fmla="*/ 2043168 w 4111280"/>
              <a:gd name="connsiteY46" fmla="*/ 1229845 h 1272708"/>
              <a:gd name="connsiteX47" fmla="*/ 2090793 w 4111280"/>
              <a:gd name="connsiteY47" fmla="*/ 1220320 h 1272708"/>
              <a:gd name="connsiteX48" fmla="*/ 2147943 w 4111280"/>
              <a:gd name="connsiteY48" fmla="*/ 1225083 h 1272708"/>
              <a:gd name="connsiteX49" fmla="*/ 2233668 w 4111280"/>
              <a:gd name="connsiteY49" fmla="*/ 1229845 h 1272708"/>
              <a:gd name="connsiteX50" fmla="*/ 2257481 w 4111280"/>
              <a:gd name="connsiteY50" fmla="*/ 1234608 h 1272708"/>
              <a:gd name="connsiteX51" fmla="*/ 2290818 w 4111280"/>
              <a:gd name="connsiteY51" fmla="*/ 1239370 h 1272708"/>
              <a:gd name="connsiteX52" fmla="*/ 2371781 w 4111280"/>
              <a:gd name="connsiteY52" fmla="*/ 1239370 h 1272708"/>
              <a:gd name="connsiteX53" fmla="*/ 2433693 w 4111280"/>
              <a:gd name="connsiteY53" fmla="*/ 1244133 h 1272708"/>
              <a:gd name="connsiteX54" fmla="*/ 2571806 w 4111280"/>
              <a:gd name="connsiteY54" fmla="*/ 1244133 h 1272708"/>
              <a:gd name="connsiteX55" fmla="*/ 2614668 w 4111280"/>
              <a:gd name="connsiteY55" fmla="*/ 1229845 h 1272708"/>
              <a:gd name="connsiteX56" fmla="*/ 2628956 w 4111280"/>
              <a:gd name="connsiteY56" fmla="*/ 1225083 h 1272708"/>
              <a:gd name="connsiteX57" fmla="*/ 2643243 w 4111280"/>
              <a:gd name="connsiteY57" fmla="*/ 1220320 h 1272708"/>
              <a:gd name="connsiteX58" fmla="*/ 2986143 w 4111280"/>
              <a:gd name="connsiteY58" fmla="*/ 1229845 h 1272708"/>
              <a:gd name="connsiteX59" fmla="*/ 3081393 w 4111280"/>
              <a:gd name="connsiteY59" fmla="*/ 1225083 h 1272708"/>
              <a:gd name="connsiteX60" fmla="*/ 3238556 w 4111280"/>
              <a:gd name="connsiteY60" fmla="*/ 1229845 h 1272708"/>
              <a:gd name="connsiteX61" fmla="*/ 3252843 w 4111280"/>
              <a:gd name="connsiteY61" fmla="*/ 1234608 h 1272708"/>
              <a:gd name="connsiteX62" fmla="*/ 3295706 w 4111280"/>
              <a:gd name="connsiteY62" fmla="*/ 1244133 h 1272708"/>
              <a:gd name="connsiteX63" fmla="*/ 3309993 w 4111280"/>
              <a:gd name="connsiteY63" fmla="*/ 1248895 h 1272708"/>
              <a:gd name="connsiteX64" fmla="*/ 3400481 w 4111280"/>
              <a:gd name="connsiteY64" fmla="*/ 1253658 h 1272708"/>
              <a:gd name="connsiteX65" fmla="*/ 3433818 w 4111280"/>
              <a:gd name="connsiteY65" fmla="*/ 1248895 h 1272708"/>
              <a:gd name="connsiteX66" fmla="*/ 3462393 w 4111280"/>
              <a:gd name="connsiteY66" fmla="*/ 1239370 h 1272708"/>
              <a:gd name="connsiteX67" fmla="*/ 3505256 w 4111280"/>
              <a:gd name="connsiteY67" fmla="*/ 1225083 h 1272708"/>
              <a:gd name="connsiteX68" fmla="*/ 3543356 w 4111280"/>
              <a:gd name="connsiteY68" fmla="*/ 1220320 h 1272708"/>
              <a:gd name="connsiteX69" fmla="*/ 3700518 w 4111280"/>
              <a:gd name="connsiteY69" fmla="*/ 1225083 h 1272708"/>
              <a:gd name="connsiteX70" fmla="*/ 3729093 w 4111280"/>
              <a:gd name="connsiteY70" fmla="*/ 1234608 h 1272708"/>
              <a:gd name="connsiteX71" fmla="*/ 3752906 w 4111280"/>
              <a:gd name="connsiteY71" fmla="*/ 1239370 h 1272708"/>
              <a:gd name="connsiteX72" fmla="*/ 3819581 w 4111280"/>
              <a:gd name="connsiteY72" fmla="*/ 1225083 h 1272708"/>
              <a:gd name="connsiteX73" fmla="*/ 3938643 w 4111280"/>
              <a:gd name="connsiteY73" fmla="*/ 1220320 h 1272708"/>
              <a:gd name="connsiteX74" fmla="*/ 3967218 w 4111280"/>
              <a:gd name="connsiteY74" fmla="*/ 1206033 h 1272708"/>
              <a:gd name="connsiteX75" fmla="*/ 3991031 w 4111280"/>
              <a:gd name="connsiteY75" fmla="*/ 1186983 h 1272708"/>
              <a:gd name="connsiteX76" fmla="*/ 4005318 w 4111280"/>
              <a:gd name="connsiteY76" fmla="*/ 1177458 h 1272708"/>
              <a:gd name="connsiteX77" fmla="*/ 4019606 w 4111280"/>
              <a:gd name="connsiteY77" fmla="*/ 1172695 h 1272708"/>
              <a:gd name="connsiteX78" fmla="*/ 4024368 w 4111280"/>
              <a:gd name="connsiteY78" fmla="*/ 1120308 h 1272708"/>
              <a:gd name="connsiteX79" fmla="*/ 4029131 w 4111280"/>
              <a:gd name="connsiteY79" fmla="*/ 1106020 h 1272708"/>
              <a:gd name="connsiteX80" fmla="*/ 4043418 w 4111280"/>
              <a:gd name="connsiteY80" fmla="*/ 1096495 h 1272708"/>
              <a:gd name="connsiteX81" fmla="*/ 4057706 w 4111280"/>
              <a:gd name="connsiteY81" fmla="*/ 1091733 h 1272708"/>
              <a:gd name="connsiteX82" fmla="*/ 4091043 w 4111280"/>
              <a:gd name="connsiteY82" fmla="*/ 1044108 h 1272708"/>
              <a:gd name="connsiteX83" fmla="*/ 4086281 w 4111280"/>
              <a:gd name="connsiteY83" fmla="*/ 1001245 h 1272708"/>
              <a:gd name="connsiteX84" fmla="*/ 4081518 w 4111280"/>
              <a:gd name="connsiteY84" fmla="*/ 986958 h 1272708"/>
              <a:gd name="connsiteX85" fmla="*/ 4076756 w 4111280"/>
              <a:gd name="connsiteY85" fmla="*/ 967908 h 1272708"/>
              <a:gd name="connsiteX86" fmla="*/ 4071993 w 4111280"/>
              <a:gd name="connsiteY86" fmla="*/ 929808 h 1272708"/>
              <a:gd name="connsiteX87" fmla="*/ 4086281 w 4111280"/>
              <a:gd name="connsiteY87" fmla="*/ 867895 h 1272708"/>
              <a:gd name="connsiteX88" fmla="*/ 4091043 w 4111280"/>
              <a:gd name="connsiteY88" fmla="*/ 853608 h 1272708"/>
              <a:gd name="connsiteX89" fmla="*/ 4076756 w 4111280"/>
              <a:gd name="connsiteY89" fmla="*/ 820270 h 1272708"/>
              <a:gd name="connsiteX90" fmla="*/ 4062468 w 4111280"/>
              <a:gd name="connsiteY90" fmla="*/ 791695 h 1272708"/>
              <a:gd name="connsiteX91" fmla="*/ 4071993 w 4111280"/>
              <a:gd name="connsiteY91" fmla="*/ 644058 h 1272708"/>
              <a:gd name="connsiteX92" fmla="*/ 4081518 w 4111280"/>
              <a:gd name="connsiteY92" fmla="*/ 548808 h 1272708"/>
              <a:gd name="connsiteX93" fmla="*/ 4076756 w 4111280"/>
              <a:gd name="connsiteY93" fmla="*/ 491658 h 1272708"/>
              <a:gd name="connsiteX94" fmla="*/ 4076756 w 4111280"/>
              <a:gd name="connsiteY94" fmla="*/ 415458 h 1272708"/>
              <a:gd name="connsiteX95" fmla="*/ 4086281 w 4111280"/>
              <a:gd name="connsiteY95" fmla="*/ 401170 h 1272708"/>
              <a:gd name="connsiteX96" fmla="*/ 4091043 w 4111280"/>
              <a:gd name="connsiteY96" fmla="*/ 386883 h 1272708"/>
              <a:gd name="connsiteX97" fmla="*/ 4081518 w 4111280"/>
              <a:gd name="connsiteY97" fmla="*/ 334495 h 1272708"/>
              <a:gd name="connsiteX98" fmla="*/ 4062468 w 4111280"/>
              <a:gd name="connsiteY98" fmla="*/ 305920 h 1272708"/>
              <a:gd name="connsiteX99" fmla="*/ 4071993 w 4111280"/>
              <a:gd name="connsiteY99" fmla="*/ 263058 h 1272708"/>
              <a:gd name="connsiteX100" fmla="*/ 4091043 w 4111280"/>
              <a:gd name="connsiteY100" fmla="*/ 234483 h 1272708"/>
              <a:gd name="connsiteX101" fmla="*/ 4095806 w 4111280"/>
              <a:gd name="connsiteY101" fmla="*/ 220195 h 1272708"/>
              <a:gd name="connsiteX102" fmla="*/ 4105331 w 4111280"/>
              <a:gd name="connsiteY102" fmla="*/ 205908 h 1272708"/>
              <a:gd name="connsiteX103" fmla="*/ 4105331 w 4111280"/>
              <a:gd name="connsiteY103" fmla="*/ 115420 h 1272708"/>
              <a:gd name="connsiteX104" fmla="*/ 4091043 w 4111280"/>
              <a:gd name="connsiteY104" fmla="*/ 86845 h 1272708"/>
              <a:gd name="connsiteX105" fmla="*/ 4071993 w 4111280"/>
              <a:gd name="connsiteY105" fmla="*/ 72558 h 1272708"/>
              <a:gd name="connsiteX106" fmla="*/ 4043418 w 4111280"/>
              <a:gd name="connsiteY106" fmla="*/ 53508 h 1272708"/>
              <a:gd name="connsiteX107" fmla="*/ 4029131 w 4111280"/>
              <a:gd name="connsiteY107" fmla="*/ 43983 h 1272708"/>
              <a:gd name="connsiteX108" fmla="*/ 3962456 w 4111280"/>
              <a:gd name="connsiteY108" fmla="*/ 29695 h 1272708"/>
              <a:gd name="connsiteX109" fmla="*/ 3786243 w 4111280"/>
              <a:gd name="connsiteY109" fmla="*/ 34458 h 1272708"/>
              <a:gd name="connsiteX110" fmla="*/ 3771956 w 4111280"/>
              <a:gd name="connsiteY110" fmla="*/ 39220 h 1272708"/>
              <a:gd name="connsiteX111" fmla="*/ 3733856 w 4111280"/>
              <a:gd name="connsiteY111" fmla="*/ 48745 h 1272708"/>
              <a:gd name="connsiteX112" fmla="*/ 3657656 w 4111280"/>
              <a:gd name="connsiteY112" fmla="*/ 43983 h 1272708"/>
              <a:gd name="connsiteX113" fmla="*/ 3614793 w 4111280"/>
              <a:gd name="connsiteY113" fmla="*/ 29695 h 1272708"/>
              <a:gd name="connsiteX114" fmla="*/ 3571931 w 4111280"/>
              <a:gd name="connsiteY114" fmla="*/ 15408 h 1272708"/>
              <a:gd name="connsiteX115" fmla="*/ 3538593 w 4111280"/>
              <a:gd name="connsiteY115" fmla="*/ 10645 h 1272708"/>
              <a:gd name="connsiteX116" fmla="*/ 3490968 w 4111280"/>
              <a:gd name="connsiteY116" fmla="*/ 10645 h 1272708"/>
              <a:gd name="connsiteX117" fmla="*/ 3476681 w 4111280"/>
              <a:gd name="connsiteY117" fmla="*/ 20170 h 1272708"/>
              <a:gd name="connsiteX118" fmla="*/ 3400481 w 4111280"/>
              <a:gd name="connsiteY118" fmla="*/ 39220 h 1272708"/>
              <a:gd name="connsiteX119" fmla="*/ 3143306 w 4111280"/>
              <a:gd name="connsiteY119" fmla="*/ 43983 h 1272708"/>
              <a:gd name="connsiteX120" fmla="*/ 3019481 w 4111280"/>
              <a:gd name="connsiteY120" fmla="*/ 34458 h 1272708"/>
              <a:gd name="connsiteX121" fmla="*/ 2990906 w 4111280"/>
              <a:gd name="connsiteY121" fmla="*/ 24933 h 1272708"/>
              <a:gd name="connsiteX122" fmla="*/ 2976618 w 4111280"/>
              <a:gd name="connsiteY122" fmla="*/ 20170 h 1272708"/>
              <a:gd name="connsiteX123" fmla="*/ 2928993 w 4111280"/>
              <a:gd name="connsiteY123" fmla="*/ 29695 h 1272708"/>
              <a:gd name="connsiteX124" fmla="*/ 2905181 w 4111280"/>
              <a:gd name="connsiteY124" fmla="*/ 34458 h 1272708"/>
              <a:gd name="connsiteX125" fmla="*/ 2709918 w 4111280"/>
              <a:gd name="connsiteY125" fmla="*/ 39220 h 1272708"/>
              <a:gd name="connsiteX126" fmla="*/ 2595618 w 4111280"/>
              <a:gd name="connsiteY126" fmla="*/ 34458 h 1272708"/>
              <a:gd name="connsiteX127" fmla="*/ 2581331 w 4111280"/>
              <a:gd name="connsiteY127" fmla="*/ 29695 h 1272708"/>
              <a:gd name="connsiteX128" fmla="*/ 2452743 w 4111280"/>
              <a:gd name="connsiteY128" fmla="*/ 39220 h 1272708"/>
              <a:gd name="connsiteX129" fmla="*/ 2362256 w 4111280"/>
              <a:gd name="connsiteY129" fmla="*/ 43983 h 1272708"/>
              <a:gd name="connsiteX130" fmla="*/ 2238431 w 4111280"/>
              <a:gd name="connsiteY130" fmla="*/ 53508 h 1272708"/>
              <a:gd name="connsiteX131" fmla="*/ 2124131 w 4111280"/>
              <a:gd name="connsiteY131" fmla="*/ 48745 h 1272708"/>
              <a:gd name="connsiteX132" fmla="*/ 1914581 w 4111280"/>
              <a:gd name="connsiteY132" fmla="*/ 43983 h 1272708"/>
              <a:gd name="connsiteX133" fmla="*/ 1852668 w 4111280"/>
              <a:gd name="connsiteY133" fmla="*/ 39220 h 1272708"/>
              <a:gd name="connsiteX134" fmla="*/ 1824093 w 4111280"/>
              <a:gd name="connsiteY134" fmla="*/ 29695 h 1272708"/>
              <a:gd name="connsiteX135" fmla="*/ 1809806 w 4111280"/>
              <a:gd name="connsiteY135" fmla="*/ 24933 h 1272708"/>
              <a:gd name="connsiteX136" fmla="*/ 1728843 w 4111280"/>
              <a:gd name="connsiteY136" fmla="*/ 20170 h 1272708"/>
              <a:gd name="connsiteX137" fmla="*/ 1676456 w 4111280"/>
              <a:gd name="connsiteY137" fmla="*/ 15408 h 1272708"/>
              <a:gd name="connsiteX138" fmla="*/ 1614543 w 4111280"/>
              <a:gd name="connsiteY138" fmla="*/ 20170 h 1272708"/>
              <a:gd name="connsiteX139" fmla="*/ 1590731 w 4111280"/>
              <a:gd name="connsiteY139" fmla="*/ 24933 h 1272708"/>
              <a:gd name="connsiteX140" fmla="*/ 1543106 w 4111280"/>
              <a:gd name="connsiteY140" fmla="*/ 29695 h 1272708"/>
              <a:gd name="connsiteX141" fmla="*/ 1514531 w 4111280"/>
              <a:gd name="connsiteY141" fmla="*/ 34458 h 1272708"/>
              <a:gd name="connsiteX142" fmla="*/ 1485956 w 4111280"/>
              <a:gd name="connsiteY142" fmla="*/ 43983 h 1272708"/>
              <a:gd name="connsiteX143" fmla="*/ 1290693 w 4111280"/>
              <a:gd name="connsiteY143" fmla="*/ 39220 h 1272708"/>
              <a:gd name="connsiteX144" fmla="*/ 1262118 w 4111280"/>
              <a:gd name="connsiteY144" fmla="*/ 34458 h 1272708"/>
              <a:gd name="connsiteX145" fmla="*/ 1066856 w 4111280"/>
              <a:gd name="connsiteY145" fmla="*/ 39220 h 1272708"/>
              <a:gd name="connsiteX146" fmla="*/ 1043043 w 4111280"/>
              <a:gd name="connsiteY146" fmla="*/ 43983 h 1272708"/>
              <a:gd name="connsiteX147" fmla="*/ 1028756 w 4111280"/>
              <a:gd name="connsiteY147" fmla="*/ 48745 h 1272708"/>
              <a:gd name="connsiteX148" fmla="*/ 809681 w 4111280"/>
              <a:gd name="connsiteY148" fmla="*/ 43983 h 1272708"/>
              <a:gd name="connsiteX149" fmla="*/ 752531 w 4111280"/>
              <a:gd name="connsiteY149" fmla="*/ 39220 h 1272708"/>
              <a:gd name="connsiteX150" fmla="*/ 728718 w 4111280"/>
              <a:gd name="connsiteY150" fmla="*/ 34458 h 1272708"/>
              <a:gd name="connsiteX151" fmla="*/ 671568 w 4111280"/>
              <a:gd name="connsiteY151" fmla="*/ 29695 h 1272708"/>
              <a:gd name="connsiteX152" fmla="*/ 623943 w 4111280"/>
              <a:gd name="connsiteY152" fmla="*/ 20170 h 1272708"/>
              <a:gd name="connsiteX153" fmla="*/ 538218 w 4111280"/>
              <a:gd name="connsiteY153" fmla="*/ 24933 h 1272708"/>
              <a:gd name="connsiteX154" fmla="*/ 466781 w 4111280"/>
              <a:gd name="connsiteY154" fmla="*/ 34458 h 1272708"/>
              <a:gd name="connsiteX155" fmla="*/ 452493 w 4111280"/>
              <a:gd name="connsiteY155" fmla="*/ 39220 h 1272708"/>
              <a:gd name="connsiteX156" fmla="*/ 319143 w 4111280"/>
              <a:gd name="connsiteY156" fmla="*/ 34458 h 1272708"/>
              <a:gd name="connsiteX157" fmla="*/ 271518 w 4111280"/>
              <a:gd name="connsiteY157" fmla="*/ 29695 h 1272708"/>
              <a:gd name="connsiteX158" fmla="*/ 223893 w 4111280"/>
              <a:gd name="connsiteY158" fmla="*/ 20170 h 1272708"/>
              <a:gd name="connsiteX159" fmla="*/ 123881 w 4111280"/>
              <a:gd name="connsiteY159" fmla="*/ 15408 h 1272708"/>
              <a:gd name="connsiteX160" fmla="*/ 85781 w 4111280"/>
              <a:gd name="connsiteY160" fmla="*/ 20170 h 1272708"/>
              <a:gd name="connsiteX161" fmla="*/ 71493 w 4111280"/>
              <a:gd name="connsiteY161" fmla="*/ 29695 h 1272708"/>
              <a:gd name="connsiteX162" fmla="*/ 42918 w 4111280"/>
              <a:gd name="connsiteY162" fmla="*/ 39220 h 1272708"/>
              <a:gd name="connsiteX163" fmla="*/ 28631 w 4111280"/>
              <a:gd name="connsiteY163" fmla="*/ 43983 h 1272708"/>
              <a:gd name="connsiteX164" fmla="*/ 14343 w 4111280"/>
              <a:gd name="connsiteY164" fmla="*/ 48745 h 1272708"/>
              <a:gd name="connsiteX165" fmla="*/ 56 w 4111280"/>
              <a:gd name="connsiteY165" fmla="*/ 58270 h 1272708"/>
              <a:gd name="connsiteX166" fmla="*/ 9581 w 4111280"/>
              <a:gd name="connsiteY166" fmla="*/ 810745 h 1272708"/>
              <a:gd name="connsiteX167" fmla="*/ 14343 w 4111280"/>
              <a:gd name="connsiteY167" fmla="*/ 1144120 h 1272708"/>
              <a:gd name="connsiteX168" fmla="*/ 23868 w 4111280"/>
              <a:gd name="connsiteY168" fmla="*/ 1177458 h 1272708"/>
              <a:gd name="connsiteX169" fmla="*/ 19106 w 4111280"/>
              <a:gd name="connsiteY169" fmla="*/ 1210795 h 1272708"/>
              <a:gd name="connsiteX0" fmla="*/ 19050 w 4111224"/>
              <a:gd name="connsiteY0" fmla="*/ 1235470 h 1297383"/>
              <a:gd name="connsiteX1" fmla="*/ 61912 w 4111224"/>
              <a:gd name="connsiteY1" fmla="*/ 1244995 h 1297383"/>
              <a:gd name="connsiteX2" fmla="*/ 76200 w 4111224"/>
              <a:gd name="connsiteY2" fmla="*/ 1254520 h 1297383"/>
              <a:gd name="connsiteX3" fmla="*/ 90487 w 4111224"/>
              <a:gd name="connsiteY3" fmla="*/ 1259283 h 1297383"/>
              <a:gd name="connsiteX4" fmla="*/ 204787 w 4111224"/>
              <a:gd name="connsiteY4" fmla="*/ 1254520 h 1297383"/>
              <a:gd name="connsiteX5" fmla="*/ 233362 w 4111224"/>
              <a:gd name="connsiteY5" fmla="*/ 1244995 h 1297383"/>
              <a:gd name="connsiteX6" fmla="*/ 247650 w 4111224"/>
              <a:gd name="connsiteY6" fmla="*/ 1240233 h 1297383"/>
              <a:gd name="connsiteX7" fmla="*/ 261937 w 4111224"/>
              <a:gd name="connsiteY7" fmla="*/ 1235470 h 1297383"/>
              <a:gd name="connsiteX8" fmla="*/ 295275 w 4111224"/>
              <a:gd name="connsiteY8" fmla="*/ 1244995 h 1297383"/>
              <a:gd name="connsiteX9" fmla="*/ 309562 w 4111224"/>
              <a:gd name="connsiteY9" fmla="*/ 1254520 h 1297383"/>
              <a:gd name="connsiteX10" fmla="*/ 519112 w 4111224"/>
              <a:gd name="connsiteY10" fmla="*/ 1254520 h 1297383"/>
              <a:gd name="connsiteX11" fmla="*/ 552450 w 4111224"/>
              <a:gd name="connsiteY11" fmla="*/ 1268808 h 1297383"/>
              <a:gd name="connsiteX12" fmla="*/ 566737 w 4111224"/>
              <a:gd name="connsiteY12" fmla="*/ 1273570 h 1297383"/>
              <a:gd name="connsiteX13" fmla="*/ 576262 w 4111224"/>
              <a:gd name="connsiteY13" fmla="*/ 1259283 h 1297383"/>
              <a:gd name="connsiteX14" fmla="*/ 614362 w 4111224"/>
              <a:gd name="connsiteY14" fmla="*/ 1268808 h 1297383"/>
              <a:gd name="connsiteX15" fmla="*/ 628650 w 4111224"/>
              <a:gd name="connsiteY15" fmla="*/ 1283095 h 1297383"/>
              <a:gd name="connsiteX16" fmla="*/ 642937 w 4111224"/>
              <a:gd name="connsiteY16" fmla="*/ 1287858 h 1297383"/>
              <a:gd name="connsiteX17" fmla="*/ 657225 w 4111224"/>
              <a:gd name="connsiteY17" fmla="*/ 1297383 h 1297383"/>
              <a:gd name="connsiteX18" fmla="*/ 719137 w 4111224"/>
              <a:gd name="connsiteY18" fmla="*/ 1292620 h 1297383"/>
              <a:gd name="connsiteX19" fmla="*/ 733425 w 4111224"/>
              <a:gd name="connsiteY19" fmla="*/ 1287858 h 1297383"/>
              <a:gd name="connsiteX20" fmla="*/ 752475 w 4111224"/>
              <a:gd name="connsiteY20" fmla="*/ 1283095 h 1297383"/>
              <a:gd name="connsiteX21" fmla="*/ 766762 w 4111224"/>
              <a:gd name="connsiteY21" fmla="*/ 1278333 h 1297383"/>
              <a:gd name="connsiteX22" fmla="*/ 838200 w 4111224"/>
              <a:gd name="connsiteY22" fmla="*/ 1273570 h 1297383"/>
              <a:gd name="connsiteX23" fmla="*/ 876300 w 4111224"/>
              <a:gd name="connsiteY23" fmla="*/ 1268808 h 1297383"/>
              <a:gd name="connsiteX24" fmla="*/ 904875 w 4111224"/>
              <a:gd name="connsiteY24" fmla="*/ 1259283 h 1297383"/>
              <a:gd name="connsiteX25" fmla="*/ 919162 w 4111224"/>
              <a:gd name="connsiteY25" fmla="*/ 1254520 h 1297383"/>
              <a:gd name="connsiteX26" fmla="*/ 1081087 w 4111224"/>
              <a:gd name="connsiteY26" fmla="*/ 1264045 h 1297383"/>
              <a:gd name="connsiteX27" fmla="*/ 1095375 w 4111224"/>
              <a:gd name="connsiteY27" fmla="*/ 1268808 h 1297383"/>
              <a:gd name="connsiteX28" fmla="*/ 1109662 w 4111224"/>
              <a:gd name="connsiteY28" fmla="*/ 1278333 h 1297383"/>
              <a:gd name="connsiteX29" fmla="*/ 1214437 w 4111224"/>
              <a:gd name="connsiteY29" fmla="*/ 1273570 h 1297383"/>
              <a:gd name="connsiteX30" fmla="*/ 1257300 w 4111224"/>
              <a:gd name="connsiteY30" fmla="*/ 1254520 h 1297383"/>
              <a:gd name="connsiteX31" fmla="*/ 1285875 w 4111224"/>
              <a:gd name="connsiteY31" fmla="*/ 1249758 h 1297383"/>
              <a:gd name="connsiteX32" fmla="*/ 1500187 w 4111224"/>
              <a:gd name="connsiteY32" fmla="*/ 1254520 h 1297383"/>
              <a:gd name="connsiteX33" fmla="*/ 1543050 w 4111224"/>
              <a:gd name="connsiteY33" fmla="*/ 1268808 h 1297383"/>
              <a:gd name="connsiteX34" fmla="*/ 1557337 w 4111224"/>
              <a:gd name="connsiteY34" fmla="*/ 1273570 h 1297383"/>
              <a:gd name="connsiteX35" fmla="*/ 1590675 w 4111224"/>
              <a:gd name="connsiteY35" fmla="*/ 1268808 h 1297383"/>
              <a:gd name="connsiteX36" fmla="*/ 1604962 w 4111224"/>
              <a:gd name="connsiteY36" fmla="*/ 1264045 h 1297383"/>
              <a:gd name="connsiteX37" fmla="*/ 1628775 w 4111224"/>
              <a:gd name="connsiteY37" fmla="*/ 1259283 h 1297383"/>
              <a:gd name="connsiteX38" fmla="*/ 1800225 w 4111224"/>
              <a:gd name="connsiteY38" fmla="*/ 1264045 h 1297383"/>
              <a:gd name="connsiteX39" fmla="*/ 1857375 w 4111224"/>
              <a:gd name="connsiteY39" fmla="*/ 1268808 h 1297383"/>
              <a:gd name="connsiteX40" fmla="*/ 1905000 w 4111224"/>
              <a:gd name="connsiteY40" fmla="*/ 1283095 h 1297383"/>
              <a:gd name="connsiteX41" fmla="*/ 1919287 w 4111224"/>
              <a:gd name="connsiteY41" fmla="*/ 1287858 h 1297383"/>
              <a:gd name="connsiteX42" fmla="*/ 1933575 w 4111224"/>
              <a:gd name="connsiteY42" fmla="*/ 1297383 h 1297383"/>
              <a:gd name="connsiteX43" fmla="*/ 1985962 w 4111224"/>
              <a:gd name="connsiteY43" fmla="*/ 1287858 h 1297383"/>
              <a:gd name="connsiteX44" fmla="*/ 2000250 w 4111224"/>
              <a:gd name="connsiteY44" fmla="*/ 1278333 h 1297383"/>
              <a:gd name="connsiteX45" fmla="*/ 2014537 w 4111224"/>
              <a:gd name="connsiteY45" fmla="*/ 1273570 h 1297383"/>
              <a:gd name="connsiteX46" fmla="*/ 2043112 w 4111224"/>
              <a:gd name="connsiteY46" fmla="*/ 1254520 h 1297383"/>
              <a:gd name="connsiteX47" fmla="*/ 2090737 w 4111224"/>
              <a:gd name="connsiteY47" fmla="*/ 1244995 h 1297383"/>
              <a:gd name="connsiteX48" fmla="*/ 2147887 w 4111224"/>
              <a:gd name="connsiteY48" fmla="*/ 1249758 h 1297383"/>
              <a:gd name="connsiteX49" fmla="*/ 2233612 w 4111224"/>
              <a:gd name="connsiteY49" fmla="*/ 1254520 h 1297383"/>
              <a:gd name="connsiteX50" fmla="*/ 2257425 w 4111224"/>
              <a:gd name="connsiteY50" fmla="*/ 1259283 h 1297383"/>
              <a:gd name="connsiteX51" fmla="*/ 2290762 w 4111224"/>
              <a:gd name="connsiteY51" fmla="*/ 1264045 h 1297383"/>
              <a:gd name="connsiteX52" fmla="*/ 2371725 w 4111224"/>
              <a:gd name="connsiteY52" fmla="*/ 1264045 h 1297383"/>
              <a:gd name="connsiteX53" fmla="*/ 2433637 w 4111224"/>
              <a:gd name="connsiteY53" fmla="*/ 1268808 h 1297383"/>
              <a:gd name="connsiteX54" fmla="*/ 2571750 w 4111224"/>
              <a:gd name="connsiteY54" fmla="*/ 1268808 h 1297383"/>
              <a:gd name="connsiteX55" fmla="*/ 2614612 w 4111224"/>
              <a:gd name="connsiteY55" fmla="*/ 1254520 h 1297383"/>
              <a:gd name="connsiteX56" fmla="*/ 2628900 w 4111224"/>
              <a:gd name="connsiteY56" fmla="*/ 1249758 h 1297383"/>
              <a:gd name="connsiteX57" fmla="*/ 2643187 w 4111224"/>
              <a:gd name="connsiteY57" fmla="*/ 1244995 h 1297383"/>
              <a:gd name="connsiteX58" fmla="*/ 2986087 w 4111224"/>
              <a:gd name="connsiteY58" fmla="*/ 1254520 h 1297383"/>
              <a:gd name="connsiteX59" fmla="*/ 3081337 w 4111224"/>
              <a:gd name="connsiteY59" fmla="*/ 1249758 h 1297383"/>
              <a:gd name="connsiteX60" fmla="*/ 3238500 w 4111224"/>
              <a:gd name="connsiteY60" fmla="*/ 1254520 h 1297383"/>
              <a:gd name="connsiteX61" fmla="*/ 3252787 w 4111224"/>
              <a:gd name="connsiteY61" fmla="*/ 1259283 h 1297383"/>
              <a:gd name="connsiteX62" fmla="*/ 3295650 w 4111224"/>
              <a:gd name="connsiteY62" fmla="*/ 1268808 h 1297383"/>
              <a:gd name="connsiteX63" fmla="*/ 3309937 w 4111224"/>
              <a:gd name="connsiteY63" fmla="*/ 1273570 h 1297383"/>
              <a:gd name="connsiteX64" fmla="*/ 3400425 w 4111224"/>
              <a:gd name="connsiteY64" fmla="*/ 1278333 h 1297383"/>
              <a:gd name="connsiteX65" fmla="*/ 3433762 w 4111224"/>
              <a:gd name="connsiteY65" fmla="*/ 1273570 h 1297383"/>
              <a:gd name="connsiteX66" fmla="*/ 3462337 w 4111224"/>
              <a:gd name="connsiteY66" fmla="*/ 1264045 h 1297383"/>
              <a:gd name="connsiteX67" fmla="*/ 3505200 w 4111224"/>
              <a:gd name="connsiteY67" fmla="*/ 1249758 h 1297383"/>
              <a:gd name="connsiteX68" fmla="*/ 3543300 w 4111224"/>
              <a:gd name="connsiteY68" fmla="*/ 1244995 h 1297383"/>
              <a:gd name="connsiteX69" fmla="*/ 3700462 w 4111224"/>
              <a:gd name="connsiteY69" fmla="*/ 1249758 h 1297383"/>
              <a:gd name="connsiteX70" fmla="*/ 3729037 w 4111224"/>
              <a:gd name="connsiteY70" fmla="*/ 1259283 h 1297383"/>
              <a:gd name="connsiteX71" fmla="*/ 3752850 w 4111224"/>
              <a:gd name="connsiteY71" fmla="*/ 1264045 h 1297383"/>
              <a:gd name="connsiteX72" fmla="*/ 3819525 w 4111224"/>
              <a:gd name="connsiteY72" fmla="*/ 1249758 h 1297383"/>
              <a:gd name="connsiteX73" fmla="*/ 3938587 w 4111224"/>
              <a:gd name="connsiteY73" fmla="*/ 1244995 h 1297383"/>
              <a:gd name="connsiteX74" fmla="*/ 3967162 w 4111224"/>
              <a:gd name="connsiteY74" fmla="*/ 1230708 h 1297383"/>
              <a:gd name="connsiteX75" fmla="*/ 3990975 w 4111224"/>
              <a:gd name="connsiteY75" fmla="*/ 1211658 h 1297383"/>
              <a:gd name="connsiteX76" fmla="*/ 4005262 w 4111224"/>
              <a:gd name="connsiteY76" fmla="*/ 1202133 h 1297383"/>
              <a:gd name="connsiteX77" fmla="*/ 4019550 w 4111224"/>
              <a:gd name="connsiteY77" fmla="*/ 1197370 h 1297383"/>
              <a:gd name="connsiteX78" fmla="*/ 4024312 w 4111224"/>
              <a:gd name="connsiteY78" fmla="*/ 1144983 h 1297383"/>
              <a:gd name="connsiteX79" fmla="*/ 4029075 w 4111224"/>
              <a:gd name="connsiteY79" fmla="*/ 1130695 h 1297383"/>
              <a:gd name="connsiteX80" fmla="*/ 4043362 w 4111224"/>
              <a:gd name="connsiteY80" fmla="*/ 1121170 h 1297383"/>
              <a:gd name="connsiteX81" fmla="*/ 4057650 w 4111224"/>
              <a:gd name="connsiteY81" fmla="*/ 1116408 h 1297383"/>
              <a:gd name="connsiteX82" fmla="*/ 4090987 w 4111224"/>
              <a:gd name="connsiteY82" fmla="*/ 1068783 h 1297383"/>
              <a:gd name="connsiteX83" fmla="*/ 4086225 w 4111224"/>
              <a:gd name="connsiteY83" fmla="*/ 1025920 h 1297383"/>
              <a:gd name="connsiteX84" fmla="*/ 4081462 w 4111224"/>
              <a:gd name="connsiteY84" fmla="*/ 1011633 h 1297383"/>
              <a:gd name="connsiteX85" fmla="*/ 4076700 w 4111224"/>
              <a:gd name="connsiteY85" fmla="*/ 992583 h 1297383"/>
              <a:gd name="connsiteX86" fmla="*/ 4071937 w 4111224"/>
              <a:gd name="connsiteY86" fmla="*/ 954483 h 1297383"/>
              <a:gd name="connsiteX87" fmla="*/ 4086225 w 4111224"/>
              <a:gd name="connsiteY87" fmla="*/ 892570 h 1297383"/>
              <a:gd name="connsiteX88" fmla="*/ 4090987 w 4111224"/>
              <a:gd name="connsiteY88" fmla="*/ 878283 h 1297383"/>
              <a:gd name="connsiteX89" fmla="*/ 4076700 w 4111224"/>
              <a:gd name="connsiteY89" fmla="*/ 844945 h 1297383"/>
              <a:gd name="connsiteX90" fmla="*/ 4062412 w 4111224"/>
              <a:gd name="connsiteY90" fmla="*/ 816370 h 1297383"/>
              <a:gd name="connsiteX91" fmla="*/ 4071937 w 4111224"/>
              <a:gd name="connsiteY91" fmla="*/ 668733 h 1297383"/>
              <a:gd name="connsiteX92" fmla="*/ 4081462 w 4111224"/>
              <a:gd name="connsiteY92" fmla="*/ 573483 h 1297383"/>
              <a:gd name="connsiteX93" fmla="*/ 4076700 w 4111224"/>
              <a:gd name="connsiteY93" fmla="*/ 516333 h 1297383"/>
              <a:gd name="connsiteX94" fmla="*/ 4076700 w 4111224"/>
              <a:gd name="connsiteY94" fmla="*/ 440133 h 1297383"/>
              <a:gd name="connsiteX95" fmla="*/ 4086225 w 4111224"/>
              <a:gd name="connsiteY95" fmla="*/ 425845 h 1297383"/>
              <a:gd name="connsiteX96" fmla="*/ 4090987 w 4111224"/>
              <a:gd name="connsiteY96" fmla="*/ 411558 h 1297383"/>
              <a:gd name="connsiteX97" fmla="*/ 4081462 w 4111224"/>
              <a:gd name="connsiteY97" fmla="*/ 359170 h 1297383"/>
              <a:gd name="connsiteX98" fmla="*/ 4062412 w 4111224"/>
              <a:gd name="connsiteY98" fmla="*/ 330595 h 1297383"/>
              <a:gd name="connsiteX99" fmla="*/ 4071937 w 4111224"/>
              <a:gd name="connsiteY99" fmla="*/ 287733 h 1297383"/>
              <a:gd name="connsiteX100" fmla="*/ 4090987 w 4111224"/>
              <a:gd name="connsiteY100" fmla="*/ 259158 h 1297383"/>
              <a:gd name="connsiteX101" fmla="*/ 4095750 w 4111224"/>
              <a:gd name="connsiteY101" fmla="*/ 244870 h 1297383"/>
              <a:gd name="connsiteX102" fmla="*/ 4105275 w 4111224"/>
              <a:gd name="connsiteY102" fmla="*/ 230583 h 1297383"/>
              <a:gd name="connsiteX103" fmla="*/ 4105275 w 4111224"/>
              <a:gd name="connsiteY103" fmla="*/ 140095 h 1297383"/>
              <a:gd name="connsiteX104" fmla="*/ 4090987 w 4111224"/>
              <a:gd name="connsiteY104" fmla="*/ 111520 h 1297383"/>
              <a:gd name="connsiteX105" fmla="*/ 4071937 w 4111224"/>
              <a:gd name="connsiteY105" fmla="*/ 97233 h 1297383"/>
              <a:gd name="connsiteX106" fmla="*/ 4043362 w 4111224"/>
              <a:gd name="connsiteY106" fmla="*/ 78183 h 1297383"/>
              <a:gd name="connsiteX107" fmla="*/ 4029075 w 4111224"/>
              <a:gd name="connsiteY107" fmla="*/ 68658 h 1297383"/>
              <a:gd name="connsiteX108" fmla="*/ 3962400 w 4111224"/>
              <a:gd name="connsiteY108" fmla="*/ 54370 h 1297383"/>
              <a:gd name="connsiteX109" fmla="*/ 3786187 w 4111224"/>
              <a:gd name="connsiteY109" fmla="*/ 59133 h 1297383"/>
              <a:gd name="connsiteX110" fmla="*/ 3771900 w 4111224"/>
              <a:gd name="connsiteY110" fmla="*/ 63895 h 1297383"/>
              <a:gd name="connsiteX111" fmla="*/ 3733800 w 4111224"/>
              <a:gd name="connsiteY111" fmla="*/ 73420 h 1297383"/>
              <a:gd name="connsiteX112" fmla="*/ 3657600 w 4111224"/>
              <a:gd name="connsiteY112" fmla="*/ 68658 h 1297383"/>
              <a:gd name="connsiteX113" fmla="*/ 3614737 w 4111224"/>
              <a:gd name="connsiteY113" fmla="*/ 54370 h 1297383"/>
              <a:gd name="connsiteX114" fmla="*/ 3571875 w 4111224"/>
              <a:gd name="connsiteY114" fmla="*/ 40083 h 1297383"/>
              <a:gd name="connsiteX115" fmla="*/ 3538537 w 4111224"/>
              <a:gd name="connsiteY115" fmla="*/ 35320 h 1297383"/>
              <a:gd name="connsiteX116" fmla="*/ 3490912 w 4111224"/>
              <a:gd name="connsiteY116" fmla="*/ 35320 h 1297383"/>
              <a:gd name="connsiteX117" fmla="*/ 3476625 w 4111224"/>
              <a:gd name="connsiteY117" fmla="*/ 44845 h 1297383"/>
              <a:gd name="connsiteX118" fmla="*/ 3400425 w 4111224"/>
              <a:gd name="connsiteY118" fmla="*/ 63895 h 1297383"/>
              <a:gd name="connsiteX119" fmla="*/ 3143250 w 4111224"/>
              <a:gd name="connsiteY119" fmla="*/ 68658 h 1297383"/>
              <a:gd name="connsiteX120" fmla="*/ 3019425 w 4111224"/>
              <a:gd name="connsiteY120" fmla="*/ 59133 h 1297383"/>
              <a:gd name="connsiteX121" fmla="*/ 2990850 w 4111224"/>
              <a:gd name="connsiteY121" fmla="*/ 49608 h 1297383"/>
              <a:gd name="connsiteX122" fmla="*/ 2976562 w 4111224"/>
              <a:gd name="connsiteY122" fmla="*/ 44845 h 1297383"/>
              <a:gd name="connsiteX123" fmla="*/ 2928937 w 4111224"/>
              <a:gd name="connsiteY123" fmla="*/ 54370 h 1297383"/>
              <a:gd name="connsiteX124" fmla="*/ 2905125 w 4111224"/>
              <a:gd name="connsiteY124" fmla="*/ 59133 h 1297383"/>
              <a:gd name="connsiteX125" fmla="*/ 2709862 w 4111224"/>
              <a:gd name="connsiteY125" fmla="*/ 63895 h 1297383"/>
              <a:gd name="connsiteX126" fmla="*/ 2595562 w 4111224"/>
              <a:gd name="connsiteY126" fmla="*/ 59133 h 1297383"/>
              <a:gd name="connsiteX127" fmla="*/ 2581275 w 4111224"/>
              <a:gd name="connsiteY127" fmla="*/ 54370 h 1297383"/>
              <a:gd name="connsiteX128" fmla="*/ 2452687 w 4111224"/>
              <a:gd name="connsiteY128" fmla="*/ 63895 h 1297383"/>
              <a:gd name="connsiteX129" fmla="*/ 2362200 w 4111224"/>
              <a:gd name="connsiteY129" fmla="*/ 68658 h 1297383"/>
              <a:gd name="connsiteX130" fmla="*/ 2238375 w 4111224"/>
              <a:gd name="connsiteY130" fmla="*/ 78183 h 1297383"/>
              <a:gd name="connsiteX131" fmla="*/ 2124075 w 4111224"/>
              <a:gd name="connsiteY131" fmla="*/ 73420 h 1297383"/>
              <a:gd name="connsiteX132" fmla="*/ 1914525 w 4111224"/>
              <a:gd name="connsiteY132" fmla="*/ 68658 h 1297383"/>
              <a:gd name="connsiteX133" fmla="*/ 1852612 w 4111224"/>
              <a:gd name="connsiteY133" fmla="*/ 63895 h 1297383"/>
              <a:gd name="connsiteX134" fmla="*/ 1824037 w 4111224"/>
              <a:gd name="connsiteY134" fmla="*/ 54370 h 1297383"/>
              <a:gd name="connsiteX135" fmla="*/ 1809750 w 4111224"/>
              <a:gd name="connsiteY135" fmla="*/ 49608 h 1297383"/>
              <a:gd name="connsiteX136" fmla="*/ 1728787 w 4111224"/>
              <a:gd name="connsiteY136" fmla="*/ 44845 h 1297383"/>
              <a:gd name="connsiteX137" fmla="*/ 1676400 w 4111224"/>
              <a:gd name="connsiteY137" fmla="*/ 40083 h 1297383"/>
              <a:gd name="connsiteX138" fmla="*/ 1614487 w 4111224"/>
              <a:gd name="connsiteY138" fmla="*/ 44845 h 1297383"/>
              <a:gd name="connsiteX139" fmla="*/ 1590675 w 4111224"/>
              <a:gd name="connsiteY139" fmla="*/ 49608 h 1297383"/>
              <a:gd name="connsiteX140" fmla="*/ 1543050 w 4111224"/>
              <a:gd name="connsiteY140" fmla="*/ 54370 h 1297383"/>
              <a:gd name="connsiteX141" fmla="*/ 1514475 w 4111224"/>
              <a:gd name="connsiteY141" fmla="*/ 59133 h 1297383"/>
              <a:gd name="connsiteX142" fmla="*/ 1485900 w 4111224"/>
              <a:gd name="connsiteY142" fmla="*/ 68658 h 1297383"/>
              <a:gd name="connsiteX143" fmla="*/ 1290637 w 4111224"/>
              <a:gd name="connsiteY143" fmla="*/ 63895 h 1297383"/>
              <a:gd name="connsiteX144" fmla="*/ 1262062 w 4111224"/>
              <a:gd name="connsiteY144" fmla="*/ 59133 h 1297383"/>
              <a:gd name="connsiteX145" fmla="*/ 1066800 w 4111224"/>
              <a:gd name="connsiteY145" fmla="*/ 63895 h 1297383"/>
              <a:gd name="connsiteX146" fmla="*/ 1042987 w 4111224"/>
              <a:gd name="connsiteY146" fmla="*/ 68658 h 1297383"/>
              <a:gd name="connsiteX147" fmla="*/ 1028700 w 4111224"/>
              <a:gd name="connsiteY147" fmla="*/ 73420 h 1297383"/>
              <a:gd name="connsiteX148" fmla="*/ 809625 w 4111224"/>
              <a:gd name="connsiteY148" fmla="*/ 68658 h 1297383"/>
              <a:gd name="connsiteX149" fmla="*/ 752475 w 4111224"/>
              <a:gd name="connsiteY149" fmla="*/ 63895 h 1297383"/>
              <a:gd name="connsiteX150" fmla="*/ 728662 w 4111224"/>
              <a:gd name="connsiteY150" fmla="*/ 59133 h 1297383"/>
              <a:gd name="connsiteX151" fmla="*/ 671512 w 4111224"/>
              <a:gd name="connsiteY151" fmla="*/ 54370 h 1297383"/>
              <a:gd name="connsiteX152" fmla="*/ 623887 w 4111224"/>
              <a:gd name="connsiteY152" fmla="*/ 44845 h 1297383"/>
              <a:gd name="connsiteX153" fmla="*/ 538162 w 4111224"/>
              <a:gd name="connsiteY153" fmla="*/ 49608 h 1297383"/>
              <a:gd name="connsiteX154" fmla="*/ 466725 w 4111224"/>
              <a:gd name="connsiteY154" fmla="*/ 59133 h 1297383"/>
              <a:gd name="connsiteX155" fmla="*/ 452437 w 4111224"/>
              <a:gd name="connsiteY155" fmla="*/ 63895 h 1297383"/>
              <a:gd name="connsiteX156" fmla="*/ 319087 w 4111224"/>
              <a:gd name="connsiteY156" fmla="*/ 59133 h 1297383"/>
              <a:gd name="connsiteX157" fmla="*/ 271462 w 4111224"/>
              <a:gd name="connsiteY157" fmla="*/ 54370 h 1297383"/>
              <a:gd name="connsiteX158" fmla="*/ 223837 w 4111224"/>
              <a:gd name="connsiteY158" fmla="*/ 44845 h 1297383"/>
              <a:gd name="connsiteX159" fmla="*/ 123825 w 4111224"/>
              <a:gd name="connsiteY159" fmla="*/ 40083 h 1297383"/>
              <a:gd name="connsiteX160" fmla="*/ 85725 w 4111224"/>
              <a:gd name="connsiteY160" fmla="*/ 44845 h 1297383"/>
              <a:gd name="connsiteX161" fmla="*/ 71437 w 4111224"/>
              <a:gd name="connsiteY161" fmla="*/ 54370 h 1297383"/>
              <a:gd name="connsiteX162" fmla="*/ 42862 w 4111224"/>
              <a:gd name="connsiteY162" fmla="*/ 63895 h 1297383"/>
              <a:gd name="connsiteX163" fmla="*/ 28575 w 4111224"/>
              <a:gd name="connsiteY163" fmla="*/ 68658 h 1297383"/>
              <a:gd name="connsiteX164" fmla="*/ 14287 w 4111224"/>
              <a:gd name="connsiteY164" fmla="*/ 73420 h 1297383"/>
              <a:gd name="connsiteX165" fmla="*/ 0 w 4111224"/>
              <a:gd name="connsiteY165" fmla="*/ 82945 h 1297383"/>
              <a:gd name="connsiteX166" fmla="*/ 14287 w 4111224"/>
              <a:gd name="connsiteY166" fmla="*/ 1168795 h 1297383"/>
              <a:gd name="connsiteX167" fmla="*/ 23812 w 4111224"/>
              <a:gd name="connsiteY167" fmla="*/ 1202133 h 1297383"/>
              <a:gd name="connsiteX168" fmla="*/ 19050 w 4111224"/>
              <a:gd name="connsiteY168" fmla="*/ 1235470 h 1297383"/>
              <a:gd name="connsiteX0" fmla="*/ 19203 w 4111377"/>
              <a:gd name="connsiteY0" fmla="*/ 1237938 h 1299851"/>
              <a:gd name="connsiteX1" fmla="*/ 62065 w 4111377"/>
              <a:gd name="connsiteY1" fmla="*/ 1247463 h 1299851"/>
              <a:gd name="connsiteX2" fmla="*/ 76353 w 4111377"/>
              <a:gd name="connsiteY2" fmla="*/ 1256988 h 1299851"/>
              <a:gd name="connsiteX3" fmla="*/ 90640 w 4111377"/>
              <a:gd name="connsiteY3" fmla="*/ 1261751 h 1299851"/>
              <a:gd name="connsiteX4" fmla="*/ 204940 w 4111377"/>
              <a:gd name="connsiteY4" fmla="*/ 1256988 h 1299851"/>
              <a:gd name="connsiteX5" fmla="*/ 233515 w 4111377"/>
              <a:gd name="connsiteY5" fmla="*/ 1247463 h 1299851"/>
              <a:gd name="connsiteX6" fmla="*/ 247803 w 4111377"/>
              <a:gd name="connsiteY6" fmla="*/ 1242701 h 1299851"/>
              <a:gd name="connsiteX7" fmla="*/ 262090 w 4111377"/>
              <a:gd name="connsiteY7" fmla="*/ 1237938 h 1299851"/>
              <a:gd name="connsiteX8" fmla="*/ 295428 w 4111377"/>
              <a:gd name="connsiteY8" fmla="*/ 1247463 h 1299851"/>
              <a:gd name="connsiteX9" fmla="*/ 309715 w 4111377"/>
              <a:gd name="connsiteY9" fmla="*/ 1256988 h 1299851"/>
              <a:gd name="connsiteX10" fmla="*/ 519265 w 4111377"/>
              <a:gd name="connsiteY10" fmla="*/ 1256988 h 1299851"/>
              <a:gd name="connsiteX11" fmla="*/ 552603 w 4111377"/>
              <a:gd name="connsiteY11" fmla="*/ 1271276 h 1299851"/>
              <a:gd name="connsiteX12" fmla="*/ 566890 w 4111377"/>
              <a:gd name="connsiteY12" fmla="*/ 1276038 h 1299851"/>
              <a:gd name="connsiteX13" fmla="*/ 576415 w 4111377"/>
              <a:gd name="connsiteY13" fmla="*/ 1261751 h 1299851"/>
              <a:gd name="connsiteX14" fmla="*/ 614515 w 4111377"/>
              <a:gd name="connsiteY14" fmla="*/ 1271276 h 1299851"/>
              <a:gd name="connsiteX15" fmla="*/ 628803 w 4111377"/>
              <a:gd name="connsiteY15" fmla="*/ 1285563 h 1299851"/>
              <a:gd name="connsiteX16" fmla="*/ 643090 w 4111377"/>
              <a:gd name="connsiteY16" fmla="*/ 1290326 h 1299851"/>
              <a:gd name="connsiteX17" fmla="*/ 657378 w 4111377"/>
              <a:gd name="connsiteY17" fmla="*/ 1299851 h 1299851"/>
              <a:gd name="connsiteX18" fmla="*/ 719290 w 4111377"/>
              <a:gd name="connsiteY18" fmla="*/ 1295088 h 1299851"/>
              <a:gd name="connsiteX19" fmla="*/ 733578 w 4111377"/>
              <a:gd name="connsiteY19" fmla="*/ 1290326 h 1299851"/>
              <a:gd name="connsiteX20" fmla="*/ 752628 w 4111377"/>
              <a:gd name="connsiteY20" fmla="*/ 1285563 h 1299851"/>
              <a:gd name="connsiteX21" fmla="*/ 766915 w 4111377"/>
              <a:gd name="connsiteY21" fmla="*/ 1280801 h 1299851"/>
              <a:gd name="connsiteX22" fmla="*/ 838353 w 4111377"/>
              <a:gd name="connsiteY22" fmla="*/ 1276038 h 1299851"/>
              <a:gd name="connsiteX23" fmla="*/ 876453 w 4111377"/>
              <a:gd name="connsiteY23" fmla="*/ 1271276 h 1299851"/>
              <a:gd name="connsiteX24" fmla="*/ 905028 w 4111377"/>
              <a:gd name="connsiteY24" fmla="*/ 1261751 h 1299851"/>
              <a:gd name="connsiteX25" fmla="*/ 919315 w 4111377"/>
              <a:gd name="connsiteY25" fmla="*/ 1256988 h 1299851"/>
              <a:gd name="connsiteX26" fmla="*/ 1081240 w 4111377"/>
              <a:gd name="connsiteY26" fmla="*/ 1266513 h 1299851"/>
              <a:gd name="connsiteX27" fmla="*/ 1095528 w 4111377"/>
              <a:gd name="connsiteY27" fmla="*/ 1271276 h 1299851"/>
              <a:gd name="connsiteX28" fmla="*/ 1109815 w 4111377"/>
              <a:gd name="connsiteY28" fmla="*/ 1280801 h 1299851"/>
              <a:gd name="connsiteX29" fmla="*/ 1214590 w 4111377"/>
              <a:gd name="connsiteY29" fmla="*/ 1276038 h 1299851"/>
              <a:gd name="connsiteX30" fmla="*/ 1257453 w 4111377"/>
              <a:gd name="connsiteY30" fmla="*/ 1256988 h 1299851"/>
              <a:gd name="connsiteX31" fmla="*/ 1286028 w 4111377"/>
              <a:gd name="connsiteY31" fmla="*/ 1252226 h 1299851"/>
              <a:gd name="connsiteX32" fmla="*/ 1500340 w 4111377"/>
              <a:gd name="connsiteY32" fmla="*/ 1256988 h 1299851"/>
              <a:gd name="connsiteX33" fmla="*/ 1543203 w 4111377"/>
              <a:gd name="connsiteY33" fmla="*/ 1271276 h 1299851"/>
              <a:gd name="connsiteX34" fmla="*/ 1557490 w 4111377"/>
              <a:gd name="connsiteY34" fmla="*/ 1276038 h 1299851"/>
              <a:gd name="connsiteX35" fmla="*/ 1590828 w 4111377"/>
              <a:gd name="connsiteY35" fmla="*/ 1271276 h 1299851"/>
              <a:gd name="connsiteX36" fmla="*/ 1605115 w 4111377"/>
              <a:gd name="connsiteY36" fmla="*/ 1266513 h 1299851"/>
              <a:gd name="connsiteX37" fmla="*/ 1628928 w 4111377"/>
              <a:gd name="connsiteY37" fmla="*/ 1261751 h 1299851"/>
              <a:gd name="connsiteX38" fmla="*/ 1800378 w 4111377"/>
              <a:gd name="connsiteY38" fmla="*/ 1266513 h 1299851"/>
              <a:gd name="connsiteX39" fmla="*/ 1857528 w 4111377"/>
              <a:gd name="connsiteY39" fmla="*/ 1271276 h 1299851"/>
              <a:gd name="connsiteX40" fmla="*/ 1905153 w 4111377"/>
              <a:gd name="connsiteY40" fmla="*/ 1285563 h 1299851"/>
              <a:gd name="connsiteX41" fmla="*/ 1919440 w 4111377"/>
              <a:gd name="connsiteY41" fmla="*/ 1290326 h 1299851"/>
              <a:gd name="connsiteX42" fmla="*/ 1933728 w 4111377"/>
              <a:gd name="connsiteY42" fmla="*/ 1299851 h 1299851"/>
              <a:gd name="connsiteX43" fmla="*/ 1986115 w 4111377"/>
              <a:gd name="connsiteY43" fmla="*/ 1290326 h 1299851"/>
              <a:gd name="connsiteX44" fmla="*/ 2000403 w 4111377"/>
              <a:gd name="connsiteY44" fmla="*/ 1280801 h 1299851"/>
              <a:gd name="connsiteX45" fmla="*/ 2014690 w 4111377"/>
              <a:gd name="connsiteY45" fmla="*/ 1276038 h 1299851"/>
              <a:gd name="connsiteX46" fmla="*/ 2043265 w 4111377"/>
              <a:gd name="connsiteY46" fmla="*/ 1256988 h 1299851"/>
              <a:gd name="connsiteX47" fmla="*/ 2090890 w 4111377"/>
              <a:gd name="connsiteY47" fmla="*/ 1247463 h 1299851"/>
              <a:gd name="connsiteX48" fmla="*/ 2148040 w 4111377"/>
              <a:gd name="connsiteY48" fmla="*/ 1252226 h 1299851"/>
              <a:gd name="connsiteX49" fmla="*/ 2233765 w 4111377"/>
              <a:gd name="connsiteY49" fmla="*/ 1256988 h 1299851"/>
              <a:gd name="connsiteX50" fmla="*/ 2257578 w 4111377"/>
              <a:gd name="connsiteY50" fmla="*/ 1261751 h 1299851"/>
              <a:gd name="connsiteX51" fmla="*/ 2290915 w 4111377"/>
              <a:gd name="connsiteY51" fmla="*/ 1266513 h 1299851"/>
              <a:gd name="connsiteX52" fmla="*/ 2371878 w 4111377"/>
              <a:gd name="connsiteY52" fmla="*/ 1266513 h 1299851"/>
              <a:gd name="connsiteX53" fmla="*/ 2433790 w 4111377"/>
              <a:gd name="connsiteY53" fmla="*/ 1271276 h 1299851"/>
              <a:gd name="connsiteX54" fmla="*/ 2571903 w 4111377"/>
              <a:gd name="connsiteY54" fmla="*/ 1271276 h 1299851"/>
              <a:gd name="connsiteX55" fmla="*/ 2614765 w 4111377"/>
              <a:gd name="connsiteY55" fmla="*/ 1256988 h 1299851"/>
              <a:gd name="connsiteX56" fmla="*/ 2629053 w 4111377"/>
              <a:gd name="connsiteY56" fmla="*/ 1252226 h 1299851"/>
              <a:gd name="connsiteX57" fmla="*/ 2643340 w 4111377"/>
              <a:gd name="connsiteY57" fmla="*/ 1247463 h 1299851"/>
              <a:gd name="connsiteX58" fmla="*/ 2986240 w 4111377"/>
              <a:gd name="connsiteY58" fmla="*/ 1256988 h 1299851"/>
              <a:gd name="connsiteX59" fmla="*/ 3081490 w 4111377"/>
              <a:gd name="connsiteY59" fmla="*/ 1252226 h 1299851"/>
              <a:gd name="connsiteX60" fmla="*/ 3238653 w 4111377"/>
              <a:gd name="connsiteY60" fmla="*/ 1256988 h 1299851"/>
              <a:gd name="connsiteX61" fmla="*/ 3252940 w 4111377"/>
              <a:gd name="connsiteY61" fmla="*/ 1261751 h 1299851"/>
              <a:gd name="connsiteX62" fmla="*/ 3295803 w 4111377"/>
              <a:gd name="connsiteY62" fmla="*/ 1271276 h 1299851"/>
              <a:gd name="connsiteX63" fmla="*/ 3310090 w 4111377"/>
              <a:gd name="connsiteY63" fmla="*/ 1276038 h 1299851"/>
              <a:gd name="connsiteX64" fmla="*/ 3400578 w 4111377"/>
              <a:gd name="connsiteY64" fmla="*/ 1280801 h 1299851"/>
              <a:gd name="connsiteX65" fmla="*/ 3433915 w 4111377"/>
              <a:gd name="connsiteY65" fmla="*/ 1276038 h 1299851"/>
              <a:gd name="connsiteX66" fmla="*/ 3462490 w 4111377"/>
              <a:gd name="connsiteY66" fmla="*/ 1266513 h 1299851"/>
              <a:gd name="connsiteX67" fmla="*/ 3505353 w 4111377"/>
              <a:gd name="connsiteY67" fmla="*/ 1252226 h 1299851"/>
              <a:gd name="connsiteX68" fmla="*/ 3543453 w 4111377"/>
              <a:gd name="connsiteY68" fmla="*/ 1247463 h 1299851"/>
              <a:gd name="connsiteX69" fmla="*/ 3700615 w 4111377"/>
              <a:gd name="connsiteY69" fmla="*/ 1252226 h 1299851"/>
              <a:gd name="connsiteX70" fmla="*/ 3729190 w 4111377"/>
              <a:gd name="connsiteY70" fmla="*/ 1261751 h 1299851"/>
              <a:gd name="connsiteX71" fmla="*/ 3753003 w 4111377"/>
              <a:gd name="connsiteY71" fmla="*/ 1266513 h 1299851"/>
              <a:gd name="connsiteX72" fmla="*/ 3819678 w 4111377"/>
              <a:gd name="connsiteY72" fmla="*/ 1252226 h 1299851"/>
              <a:gd name="connsiteX73" fmla="*/ 3938740 w 4111377"/>
              <a:gd name="connsiteY73" fmla="*/ 1247463 h 1299851"/>
              <a:gd name="connsiteX74" fmla="*/ 3967315 w 4111377"/>
              <a:gd name="connsiteY74" fmla="*/ 1233176 h 1299851"/>
              <a:gd name="connsiteX75" fmla="*/ 3991128 w 4111377"/>
              <a:gd name="connsiteY75" fmla="*/ 1214126 h 1299851"/>
              <a:gd name="connsiteX76" fmla="*/ 4005415 w 4111377"/>
              <a:gd name="connsiteY76" fmla="*/ 1204601 h 1299851"/>
              <a:gd name="connsiteX77" fmla="*/ 4019703 w 4111377"/>
              <a:gd name="connsiteY77" fmla="*/ 1199838 h 1299851"/>
              <a:gd name="connsiteX78" fmla="*/ 4024465 w 4111377"/>
              <a:gd name="connsiteY78" fmla="*/ 1147451 h 1299851"/>
              <a:gd name="connsiteX79" fmla="*/ 4029228 w 4111377"/>
              <a:gd name="connsiteY79" fmla="*/ 1133163 h 1299851"/>
              <a:gd name="connsiteX80" fmla="*/ 4043515 w 4111377"/>
              <a:gd name="connsiteY80" fmla="*/ 1123638 h 1299851"/>
              <a:gd name="connsiteX81" fmla="*/ 4057803 w 4111377"/>
              <a:gd name="connsiteY81" fmla="*/ 1118876 h 1299851"/>
              <a:gd name="connsiteX82" fmla="*/ 4091140 w 4111377"/>
              <a:gd name="connsiteY82" fmla="*/ 1071251 h 1299851"/>
              <a:gd name="connsiteX83" fmla="*/ 4086378 w 4111377"/>
              <a:gd name="connsiteY83" fmla="*/ 1028388 h 1299851"/>
              <a:gd name="connsiteX84" fmla="*/ 4081615 w 4111377"/>
              <a:gd name="connsiteY84" fmla="*/ 1014101 h 1299851"/>
              <a:gd name="connsiteX85" fmla="*/ 4076853 w 4111377"/>
              <a:gd name="connsiteY85" fmla="*/ 995051 h 1299851"/>
              <a:gd name="connsiteX86" fmla="*/ 4072090 w 4111377"/>
              <a:gd name="connsiteY86" fmla="*/ 956951 h 1299851"/>
              <a:gd name="connsiteX87" fmla="*/ 4086378 w 4111377"/>
              <a:gd name="connsiteY87" fmla="*/ 895038 h 1299851"/>
              <a:gd name="connsiteX88" fmla="*/ 4091140 w 4111377"/>
              <a:gd name="connsiteY88" fmla="*/ 880751 h 1299851"/>
              <a:gd name="connsiteX89" fmla="*/ 4076853 w 4111377"/>
              <a:gd name="connsiteY89" fmla="*/ 847413 h 1299851"/>
              <a:gd name="connsiteX90" fmla="*/ 4062565 w 4111377"/>
              <a:gd name="connsiteY90" fmla="*/ 818838 h 1299851"/>
              <a:gd name="connsiteX91" fmla="*/ 4072090 w 4111377"/>
              <a:gd name="connsiteY91" fmla="*/ 671201 h 1299851"/>
              <a:gd name="connsiteX92" fmla="*/ 4081615 w 4111377"/>
              <a:gd name="connsiteY92" fmla="*/ 575951 h 1299851"/>
              <a:gd name="connsiteX93" fmla="*/ 4076853 w 4111377"/>
              <a:gd name="connsiteY93" fmla="*/ 518801 h 1299851"/>
              <a:gd name="connsiteX94" fmla="*/ 4076853 w 4111377"/>
              <a:gd name="connsiteY94" fmla="*/ 442601 h 1299851"/>
              <a:gd name="connsiteX95" fmla="*/ 4086378 w 4111377"/>
              <a:gd name="connsiteY95" fmla="*/ 428313 h 1299851"/>
              <a:gd name="connsiteX96" fmla="*/ 4091140 w 4111377"/>
              <a:gd name="connsiteY96" fmla="*/ 414026 h 1299851"/>
              <a:gd name="connsiteX97" fmla="*/ 4081615 w 4111377"/>
              <a:gd name="connsiteY97" fmla="*/ 361638 h 1299851"/>
              <a:gd name="connsiteX98" fmla="*/ 4062565 w 4111377"/>
              <a:gd name="connsiteY98" fmla="*/ 333063 h 1299851"/>
              <a:gd name="connsiteX99" fmla="*/ 4072090 w 4111377"/>
              <a:gd name="connsiteY99" fmla="*/ 290201 h 1299851"/>
              <a:gd name="connsiteX100" fmla="*/ 4091140 w 4111377"/>
              <a:gd name="connsiteY100" fmla="*/ 261626 h 1299851"/>
              <a:gd name="connsiteX101" fmla="*/ 4095903 w 4111377"/>
              <a:gd name="connsiteY101" fmla="*/ 247338 h 1299851"/>
              <a:gd name="connsiteX102" fmla="*/ 4105428 w 4111377"/>
              <a:gd name="connsiteY102" fmla="*/ 233051 h 1299851"/>
              <a:gd name="connsiteX103" fmla="*/ 4105428 w 4111377"/>
              <a:gd name="connsiteY103" fmla="*/ 142563 h 1299851"/>
              <a:gd name="connsiteX104" fmla="*/ 4091140 w 4111377"/>
              <a:gd name="connsiteY104" fmla="*/ 113988 h 1299851"/>
              <a:gd name="connsiteX105" fmla="*/ 4072090 w 4111377"/>
              <a:gd name="connsiteY105" fmla="*/ 99701 h 1299851"/>
              <a:gd name="connsiteX106" fmla="*/ 4043515 w 4111377"/>
              <a:gd name="connsiteY106" fmla="*/ 80651 h 1299851"/>
              <a:gd name="connsiteX107" fmla="*/ 4029228 w 4111377"/>
              <a:gd name="connsiteY107" fmla="*/ 71126 h 1299851"/>
              <a:gd name="connsiteX108" fmla="*/ 3962553 w 4111377"/>
              <a:gd name="connsiteY108" fmla="*/ 56838 h 1299851"/>
              <a:gd name="connsiteX109" fmla="*/ 3786340 w 4111377"/>
              <a:gd name="connsiteY109" fmla="*/ 61601 h 1299851"/>
              <a:gd name="connsiteX110" fmla="*/ 3772053 w 4111377"/>
              <a:gd name="connsiteY110" fmla="*/ 66363 h 1299851"/>
              <a:gd name="connsiteX111" fmla="*/ 3733953 w 4111377"/>
              <a:gd name="connsiteY111" fmla="*/ 75888 h 1299851"/>
              <a:gd name="connsiteX112" fmla="*/ 3657753 w 4111377"/>
              <a:gd name="connsiteY112" fmla="*/ 71126 h 1299851"/>
              <a:gd name="connsiteX113" fmla="*/ 3614890 w 4111377"/>
              <a:gd name="connsiteY113" fmla="*/ 56838 h 1299851"/>
              <a:gd name="connsiteX114" fmla="*/ 3572028 w 4111377"/>
              <a:gd name="connsiteY114" fmla="*/ 42551 h 1299851"/>
              <a:gd name="connsiteX115" fmla="*/ 3538690 w 4111377"/>
              <a:gd name="connsiteY115" fmla="*/ 37788 h 1299851"/>
              <a:gd name="connsiteX116" fmla="*/ 3491065 w 4111377"/>
              <a:gd name="connsiteY116" fmla="*/ 37788 h 1299851"/>
              <a:gd name="connsiteX117" fmla="*/ 3476778 w 4111377"/>
              <a:gd name="connsiteY117" fmla="*/ 47313 h 1299851"/>
              <a:gd name="connsiteX118" fmla="*/ 3400578 w 4111377"/>
              <a:gd name="connsiteY118" fmla="*/ 66363 h 1299851"/>
              <a:gd name="connsiteX119" fmla="*/ 3143403 w 4111377"/>
              <a:gd name="connsiteY119" fmla="*/ 71126 h 1299851"/>
              <a:gd name="connsiteX120" fmla="*/ 3019578 w 4111377"/>
              <a:gd name="connsiteY120" fmla="*/ 61601 h 1299851"/>
              <a:gd name="connsiteX121" fmla="*/ 2991003 w 4111377"/>
              <a:gd name="connsiteY121" fmla="*/ 52076 h 1299851"/>
              <a:gd name="connsiteX122" fmla="*/ 2976715 w 4111377"/>
              <a:gd name="connsiteY122" fmla="*/ 47313 h 1299851"/>
              <a:gd name="connsiteX123" fmla="*/ 2929090 w 4111377"/>
              <a:gd name="connsiteY123" fmla="*/ 56838 h 1299851"/>
              <a:gd name="connsiteX124" fmla="*/ 2905278 w 4111377"/>
              <a:gd name="connsiteY124" fmla="*/ 61601 h 1299851"/>
              <a:gd name="connsiteX125" fmla="*/ 2710015 w 4111377"/>
              <a:gd name="connsiteY125" fmla="*/ 66363 h 1299851"/>
              <a:gd name="connsiteX126" fmla="*/ 2595715 w 4111377"/>
              <a:gd name="connsiteY126" fmla="*/ 61601 h 1299851"/>
              <a:gd name="connsiteX127" fmla="*/ 2581428 w 4111377"/>
              <a:gd name="connsiteY127" fmla="*/ 56838 h 1299851"/>
              <a:gd name="connsiteX128" fmla="*/ 2452840 w 4111377"/>
              <a:gd name="connsiteY128" fmla="*/ 66363 h 1299851"/>
              <a:gd name="connsiteX129" fmla="*/ 2362353 w 4111377"/>
              <a:gd name="connsiteY129" fmla="*/ 71126 h 1299851"/>
              <a:gd name="connsiteX130" fmla="*/ 2238528 w 4111377"/>
              <a:gd name="connsiteY130" fmla="*/ 80651 h 1299851"/>
              <a:gd name="connsiteX131" fmla="*/ 2124228 w 4111377"/>
              <a:gd name="connsiteY131" fmla="*/ 75888 h 1299851"/>
              <a:gd name="connsiteX132" fmla="*/ 1914678 w 4111377"/>
              <a:gd name="connsiteY132" fmla="*/ 71126 h 1299851"/>
              <a:gd name="connsiteX133" fmla="*/ 1852765 w 4111377"/>
              <a:gd name="connsiteY133" fmla="*/ 66363 h 1299851"/>
              <a:gd name="connsiteX134" fmla="*/ 1824190 w 4111377"/>
              <a:gd name="connsiteY134" fmla="*/ 56838 h 1299851"/>
              <a:gd name="connsiteX135" fmla="*/ 1809903 w 4111377"/>
              <a:gd name="connsiteY135" fmla="*/ 52076 h 1299851"/>
              <a:gd name="connsiteX136" fmla="*/ 1728940 w 4111377"/>
              <a:gd name="connsiteY136" fmla="*/ 47313 h 1299851"/>
              <a:gd name="connsiteX137" fmla="*/ 1676553 w 4111377"/>
              <a:gd name="connsiteY137" fmla="*/ 42551 h 1299851"/>
              <a:gd name="connsiteX138" fmla="*/ 1614640 w 4111377"/>
              <a:gd name="connsiteY138" fmla="*/ 47313 h 1299851"/>
              <a:gd name="connsiteX139" fmla="*/ 1590828 w 4111377"/>
              <a:gd name="connsiteY139" fmla="*/ 52076 h 1299851"/>
              <a:gd name="connsiteX140" fmla="*/ 1543203 w 4111377"/>
              <a:gd name="connsiteY140" fmla="*/ 56838 h 1299851"/>
              <a:gd name="connsiteX141" fmla="*/ 1514628 w 4111377"/>
              <a:gd name="connsiteY141" fmla="*/ 61601 h 1299851"/>
              <a:gd name="connsiteX142" fmla="*/ 1486053 w 4111377"/>
              <a:gd name="connsiteY142" fmla="*/ 71126 h 1299851"/>
              <a:gd name="connsiteX143" fmla="*/ 1290790 w 4111377"/>
              <a:gd name="connsiteY143" fmla="*/ 66363 h 1299851"/>
              <a:gd name="connsiteX144" fmla="*/ 1262215 w 4111377"/>
              <a:gd name="connsiteY144" fmla="*/ 61601 h 1299851"/>
              <a:gd name="connsiteX145" fmla="*/ 1066953 w 4111377"/>
              <a:gd name="connsiteY145" fmla="*/ 66363 h 1299851"/>
              <a:gd name="connsiteX146" fmla="*/ 1043140 w 4111377"/>
              <a:gd name="connsiteY146" fmla="*/ 71126 h 1299851"/>
              <a:gd name="connsiteX147" fmla="*/ 1028853 w 4111377"/>
              <a:gd name="connsiteY147" fmla="*/ 75888 h 1299851"/>
              <a:gd name="connsiteX148" fmla="*/ 809778 w 4111377"/>
              <a:gd name="connsiteY148" fmla="*/ 71126 h 1299851"/>
              <a:gd name="connsiteX149" fmla="*/ 752628 w 4111377"/>
              <a:gd name="connsiteY149" fmla="*/ 66363 h 1299851"/>
              <a:gd name="connsiteX150" fmla="*/ 728815 w 4111377"/>
              <a:gd name="connsiteY150" fmla="*/ 61601 h 1299851"/>
              <a:gd name="connsiteX151" fmla="*/ 671665 w 4111377"/>
              <a:gd name="connsiteY151" fmla="*/ 56838 h 1299851"/>
              <a:gd name="connsiteX152" fmla="*/ 624040 w 4111377"/>
              <a:gd name="connsiteY152" fmla="*/ 47313 h 1299851"/>
              <a:gd name="connsiteX153" fmla="*/ 538315 w 4111377"/>
              <a:gd name="connsiteY153" fmla="*/ 52076 h 1299851"/>
              <a:gd name="connsiteX154" fmla="*/ 466878 w 4111377"/>
              <a:gd name="connsiteY154" fmla="*/ 61601 h 1299851"/>
              <a:gd name="connsiteX155" fmla="*/ 452590 w 4111377"/>
              <a:gd name="connsiteY155" fmla="*/ 66363 h 1299851"/>
              <a:gd name="connsiteX156" fmla="*/ 319240 w 4111377"/>
              <a:gd name="connsiteY156" fmla="*/ 61601 h 1299851"/>
              <a:gd name="connsiteX157" fmla="*/ 271615 w 4111377"/>
              <a:gd name="connsiteY157" fmla="*/ 56838 h 1299851"/>
              <a:gd name="connsiteX158" fmla="*/ 223990 w 4111377"/>
              <a:gd name="connsiteY158" fmla="*/ 47313 h 1299851"/>
              <a:gd name="connsiteX159" fmla="*/ 123978 w 4111377"/>
              <a:gd name="connsiteY159" fmla="*/ 42551 h 1299851"/>
              <a:gd name="connsiteX160" fmla="*/ 85878 w 4111377"/>
              <a:gd name="connsiteY160" fmla="*/ 47313 h 1299851"/>
              <a:gd name="connsiteX161" fmla="*/ 71590 w 4111377"/>
              <a:gd name="connsiteY161" fmla="*/ 56838 h 1299851"/>
              <a:gd name="connsiteX162" fmla="*/ 43015 w 4111377"/>
              <a:gd name="connsiteY162" fmla="*/ 66363 h 1299851"/>
              <a:gd name="connsiteX163" fmla="*/ 28728 w 4111377"/>
              <a:gd name="connsiteY163" fmla="*/ 71126 h 1299851"/>
              <a:gd name="connsiteX164" fmla="*/ 14440 w 4111377"/>
              <a:gd name="connsiteY164" fmla="*/ 75888 h 1299851"/>
              <a:gd name="connsiteX165" fmla="*/ 153 w 4111377"/>
              <a:gd name="connsiteY165" fmla="*/ 85413 h 1299851"/>
              <a:gd name="connsiteX166" fmla="*/ 23965 w 4111377"/>
              <a:gd name="connsiteY166" fmla="*/ 1204601 h 1299851"/>
              <a:gd name="connsiteX167" fmla="*/ 19203 w 4111377"/>
              <a:gd name="connsiteY167" fmla="*/ 1237938 h 1299851"/>
              <a:gd name="connsiteX0" fmla="*/ 19094 w 4111268"/>
              <a:gd name="connsiteY0" fmla="*/ 1240406 h 1302319"/>
              <a:gd name="connsiteX1" fmla="*/ 61956 w 4111268"/>
              <a:gd name="connsiteY1" fmla="*/ 1249931 h 1302319"/>
              <a:gd name="connsiteX2" fmla="*/ 76244 w 4111268"/>
              <a:gd name="connsiteY2" fmla="*/ 1259456 h 1302319"/>
              <a:gd name="connsiteX3" fmla="*/ 90531 w 4111268"/>
              <a:gd name="connsiteY3" fmla="*/ 1264219 h 1302319"/>
              <a:gd name="connsiteX4" fmla="*/ 204831 w 4111268"/>
              <a:gd name="connsiteY4" fmla="*/ 1259456 h 1302319"/>
              <a:gd name="connsiteX5" fmla="*/ 233406 w 4111268"/>
              <a:gd name="connsiteY5" fmla="*/ 1249931 h 1302319"/>
              <a:gd name="connsiteX6" fmla="*/ 247694 w 4111268"/>
              <a:gd name="connsiteY6" fmla="*/ 1245169 h 1302319"/>
              <a:gd name="connsiteX7" fmla="*/ 261981 w 4111268"/>
              <a:gd name="connsiteY7" fmla="*/ 1240406 h 1302319"/>
              <a:gd name="connsiteX8" fmla="*/ 295319 w 4111268"/>
              <a:gd name="connsiteY8" fmla="*/ 1249931 h 1302319"/>
              <a:gd name="connsiteX9" fmla="*/ 309606 w 4111268"/>
              <a:gd name="connsiteY9" fmla="*/ 1259456 h 1302319"/>
              <a:gd name="connsiteX10" fmla="*/ 519156 w 4111268"/>
              <a:gd name="connsiteY10" fmla="*/ 1259456 h 1302319"/>
              <a:gd name="connsiteX11" fmla="*/ 552494 w 4111268"/>
              <a:gd name="connsiteY11" fmla="*/ 1273744 h 1302319"/>
              <a:gd name="connsiteX12" fmla="*/ 566781 w 4111268"/>
              <a:gd name="connsiteY12" fmla="*/ 1278506 h 1302319"/>
              <a:gd name="connsiteX13" fmla="*/ 576306 w 4111268"/>
              <a:gd name="connsiteY13" fmla="*/ 1264219 h 1302319"/>
              <a:gd name="connsiteX14" fmla="*/ 614406 w 4111268"/>
              <a:gd name="connsiteY14" fmla="*/ 1273744 h 1302319"/>
              <a:gd name="connsiteX15" fmla="*/ 628694 w 4111268"/>
              <a:gd name="connsiteY15" fmla="*/ 1288031 h 1302319"/>
              <a:gd name="connsiteX16" fmla="*/ 642981 w 4111268"/>
              <a:gd name="connsiteY16" fmla="*/ 1292794 h 1302319"/>
              <a:gd name="connsiteX17" fmla="*/ 657269 w 4111268"/>
              <a:gd name="connsiteY17" fmla="*/ 1302319 h 1302319"/>
              <a:gd name="connsiteX18" fmla="*/ 719181 w 4111268"/>
              <a:gd name="connsiteY18" fmla="*/ 1297556 h 1302319"/>
              <a:gd name="connsiteX19" fmla="*/ 733469 w 4111268"/>
              <a:gd name="connsiteY19" fmla="*/ 1292794 h 1302319"/>
              <a:gd name="connsiteX20" fmla="*/ 752519 w 4111268"/>
              <a:gd name="connsiteY20" fmla="*/ 1288031 h 1302319"/>
              <a:gd name="connsiteX21" fmla="*/ 766806 w 4111268"/>
              <a:gd name="connsiteY21" fmla="*/ 1283269 h 1302319"/>
              <a:gd name="connsiteX22" fmla="*/ 838244 w 4111268"/>
              <a:gd name="connsiteY22" fmla="*/ 1278506 h 1302319"/>
              <a:gd name="connsiteX23" fmla="*/ 876344 w 4111268"/>
              <a:gd name="connsiteY23" fmla="*/ 1273744 h 1302319"/>
              <a:gd name="connsiteX24" fmla="*/ 904919 w 4111268"/>
              <a:gd name="connsiteY24" fmla="*/ 1264219 h 1302319"/>
              <a:gd name="connsiteX25" fmla="*/ 919206 w 4111268"/>
              <a:gd name="connsiteY25" fmla="*/ 1259456 h 1302319"/>
              <a:gd name="connsiteX26" fmla="*/ 1081131 w 4111268"/>
              <a:gd name="connsiteY26" fmla="*/ 1268981 h 1302319"/>
              <a:gd name="connsiteX27" fmla="*/ 1095419 w 4111268"/>
              <a:gd name="connsiteY27" fmla="*/ 1273744 h 1302319"/>
              <a:gd name="connsiteX28" fmla="*/ 1109706 w 4111268"/>
              <a:gd name="connsiteY28" fmla="*/ 1283269 h 1302319"/>
              <a:gd name="connsiteX29" fmla="*/ 1214481 w 4111268"/>
              <a:gd name="connsiteY29" fmla="*/ 1278506 h 1302319"/>
              <a:gd name="connsiteX30" fmla="*/ 1257344 w 4111268"/>
              <a:gd name="connsiteY30" fmla="*/ 1259456 h 1302319"/>
              <a:gd name="connsiteX31" fmla="*/ 1285919 w 4111268"/>
              <a:gd name="connsiteY31" fmla="*/ 1254694 h 1302319"/>
              <a:gd name="connsiteX32" fmla="*/ 1500231 w 4111268"/>
              <a:gd name="connsiteY32" fmla="*/ 1259456 h 1302319"/>
              <a:gd name="connsiteX33" fmla="*/ 1543094 w 4111268"/>
              <a:gd name="connsiteY33" fmla="*/ 1273744 h 1302319"/>
              <a:gd name="connsiteX34" fmla="*/ 1557381 w 4111268"/>
              <a:gd name="connsiteY34" fmla="*/ 1278506 h 1302319"/>
              <a:gd name="connsiteX35" fmla="*/ 1590719 w 4111268"/>
              <a:gd name="connsiteY35" fmla="*/ 1273744 h 1302319"/>
              <a:gd name="connsiteX36" fmla="*/ 1605006 w 4111268"/>
              <a:gd name="connsiteY36" fmla="*/ 1268981 h 1302319"/>
              <a:gd name="connsiteX37" fmla="*/ 1628819 w 4111268"/>
              <a:gd name="connsiteY37" fmla="*/ 1264219 h 1302319"/>
              <a:gd name="connsiteX38" fmla="*/ 1800269 w 4111268"/>
              <a:gd name="connsiteY38" fmla="*/ 1268981 h 1302319"/>
              <a:gd name="connsiteX39" fmla="*/ 1857419 w 4111268"/>
              <a:gd name="connsiteY39" fmla="*/ 1273744 h 1302319"/>
              <a:gd name="connsiteX40" fmla="*/ 1905044 w 4111268"/>
              <a:gd name="connsiteY40" fmla="*/ 1288031 h 1302319"/>
              <a:gd name="connsiteX41" fmla="*/ 1919331 w 4111268"/>
              <a:gd name="connsiteY41" fmla="*/ 1292794 h 1302319"/>
              <a:gd name="connsiteX42" fmla="*/ 1933619 w 4111268"/>
              <a:gd name="connsiteY42" fmla="*/ 1302319 h 1302319"/>
              <a:gd name="connsiteX43" fmla="*/ 1986006 w 4111268"/>
              <a:gd name="connsiteY43" fmla="*/ 1292794 h 1302319"/>
              <a:gd name="connsiteX44" fmla="*/ 2000294 w 4111268"/>
              <a:gd name="connsiteY44" fmla="*/ 1283269 h 1302319"/>
              <a:gd name="connsiteX45" fmla="*/ 2014581 w 4111268"/>
              <a:gd name="connsiteY45" fmla="*/ 1278506 h 1302319"/>
              <a:gd name="connsiteX46" fmla="*/ 2043156 w 4111268"/>
              <a:gd name="connsiteY46" fmla="*/ 1259456 h 1302319"/>
              <a:gd name="connsiteX47" fmla="*/ 2090781 w 4111268"/>
              <a:gd name="connsiteY47" fmla="*/ 1249931 h 1302319"/>
              <a:gd name="connsiteX48" fmla="*/ 2147931 w 4111268"/>
              <a:gd name="connsiteY48" fmla="*/ 1254694 h 1302319"/>
              <a:gd name="connsiteX49" fmla="*/ 2233656 w 4111268"/>
              <a:gd name="connsiteY49" fmla="*/ 1259456 h 1302319"/>
              <a:gd name="connsiteX50" fmla="*/ 2257469 w 4111268"/>
              <a:gd name="connsiteY50" fmla="*/ 1264219 h 1302319"/>
              <a:gd name="connsiteX51" fmla="*/ 2290806 w 4111268"/>
              <a:gd name="connsiteY51" fmla="*/ 1268981 h 1302319"/>
              <a:gd name="connsiteX52" fmla="*/ 2371769 w 4111268"/>
              <a:gd name="connsiteY52" fmla="*/ 1268981 h 1302319"/>
              <a:gd name="connsiteX53" fmla="*/ 2433681 w 4111268"/>
              <a:gd name="connsiteY53" fmla="*/ 1273744 h 1302319"/>
              <a:gd name="connsiteX54" fmla="*/ 2571794 w 4111268"/>
              <a:gd name="connsiteY54" fmla="*/ 1273744 h 1302319"/>
              <a:gd name="connsiteX55" fmla="*/ 2614656 w 4111268"/>
              <a:gd name="connsiteY55" fmla="*/ 1259456 h 1302319"/>
              <a:gd name="connsiteX56" fmla="*/ 2628944 w 4111268"/>
              <a:gd name="connsiteY56" fmla="*/ 1254694 h 1302319"/>
              <a:gd name="connsiteX57" fmla="*/ 2643231 w 4111268"/>
              <a:gd name="connsiteY57" fmla="*/ 1249931 h 1302319"/>
              <a:gd name="connsiteX58" fmla="*/ 2986131 w 4111268"/>
              <a:gd name="connsiteY58" fmla="*/ 1259456 h 1302319"/>
              <a:gd name="connsiteX59" fmla="*/ 3081381 w 4111268"/>
              <a:gd name="connsiteY59" fmla="*/ 1254694 h 1302319"/>
              <a:gd name="connsiteX60" fmla="*/ 3238544 w 4111268"/>
              <a:gd name="connsiteY60" fmla="*/ 1259456 h 1302319"/>
              <a:gd name="connsiteX61" fmla="*/ 3252831 w 4111268"/>
              <a:gd name="connsiteY61" fmla="*/ 1264219 h 1302319"/>
              <a:gd name="connsiteX62" fmla="*/ 3295694 w 4111268"/>
              <a:gd name="connsiteY62" fmla="*/ 1273744 h 1302319"/>
              <a:gd name="connsiteX63" fmla="*/ 3309981 w 4111268"/>
              <a:gd name="connsiteY63" fmla="*/ 1278506 h 1302319"/>
              <a:gd name="connsiteX64" fmla="*/ 3400469 w 4111268"/>
              <a:gd name="connsiteY64" fmla="*/ 1283269 h 1302319"/>
              <a:gd name="connsiteX65" fmla="*/ 3433806 w 4111268"/>
              <a:gd name="connsiteY65" fmla="*/ 1278506 h 1302319"/>
              <a:gd name="connsiteX66" fmla="*/ 3462381 w 4111268"/>
              <a:gd name="connsiteY66" fmla="*/ 1268981 h 1302319"/>
              <a:gd name="connsiteX67" fmla="*/ 3505244 w 4111268"/>
              <a:gd name="connsiteY67" fmla="*/ 1254694 h 1302319"/>
              <a:gd name="connsiteX68" fmla="*/ 3543344 w 4111268"/>
              <a:gd name="connsiteY68" fmla="*/ 1249931 h 1302319"/>
              <a:gd name="connsiteX69" fmla="*/ 3700506 w 4111268"/>
              <a:gd name="connsiteY69" fmla="*/ 1254694 h 1302319"/>
              <a:gd name="connsiteX70" fmla="*/ 3729081 w 4111268"/>
              <a:gd name="connsiteY70" fmla="*/ 1264219 h 1302319"/>
              <a:gd name="connsiteX71" fmla="*/ 3752894 w 4111268"/>
              <a:gd name="connsiteY71" fmla="*/ 1268981 h 1302319"/>
              <a:gd name="connsiteX72" fmla="*/ 3819569 w 4111268"/>
              <a:gd name="connsiteY72" fmla="*/ 1254694 h 1302319"/>
              <a:gd name="connsiteX73" fmla="*/ 3938631 w 4111268"/>
              <a:gd name="connsiteY73" fmla="*/ 1249931 h 1302319"/>
              <a:gd name="connsiteX74" fmla="*/ 3967206 w 4111268"/>
              <a:gd name="connsiteY74" fmla="*/ 1235644 h 1302319"/>
              <a:gd name="connsiteX75" fmla="*/ 3991019 w 4111268"/>
              <a:gd name="connsiteY75" fmla="*/ 1216594 h 1302319"/>
              <a:gd name="connsiteX76" fmla="*/ 4005306 w 4111268"/>
              <a:gd name="connsiteY76" fmla="*/ 1207069 h 1302319"/>
              <a:gd name="connsiteX77" fmla="*/ 4019594 w 4111268"/>
              <a:gd name="connsiteY77" fmla="*/ 1202306 h 1302319"/>
              <a:gd name="connsiteX78" fmla="*/ 4024356 w 4111268"/>
              <a:gd name="connsiteY78" fmla="*/ 1149919 h 1302319"/>
              <a:gd name="connsiteX79" fmla="*/ 4029119 w 4111268"/>
              <a:gd name="connsiteY79" fmla="*/ 1135631 h 1302319"/>
              <a:gd name="connsiteX80" fmla="*/ 4043406 w 4111268"/>
              <a:gd name="connsiteY80" fmla="*/ 1126106 h 1302319"/>
              <a:gd name="connsiteX81" fmla="*/ 4057694 w 4111268"/>
              <a:gd name="connsiteY81" fmla="*/ 1121344 h 1302319"/>
              <a:gd name="connsiteX82" fmla="*/ 4091031 w 4111268"/>
              <a:gd name="connsiteY82" fmla="*/ 1073719 h 1302319"/>
              <a:gd name="connsiteX83" fmla="*/ 4086269 w 4111268"/>
              <a:gd name="connsiteY83" fmla="*/ 1030856 h 1302319"/>
              <a:gd name="connsiteX84" fmla="*/ 4081506 w 4111268"/>
              <a:gd name="connsiteY84" fmla="*/ 1016569 h 1302319"/>
              <a:gd name="connsiteX85" fmla="*/ 4076744 w 4111268"/>
              <a:gd name="connsiteY85" fmla="*/ 997519 h 1302319"/>
              <a:gd name="connsiteX86" fmla="*/ 4071981 w 4111268"/>
              <a:gd name="connsiteY86" fmla="*/ 959419 h 1302319"/>
              <a:gd name="connsiteX87" fmla="*/ 4086269 w 4111268"/>
              <a:gd name="connsiteY87" fmla="*/ 897506 h 1302319"/>
              <a:gd name="connsiteX88" fmla="*/ 4091031 w 4111268"/>
              <a:gd name="connsiteY88" fmla="*/ 883219 h 1302319"/>
              <a:gd name="connsiteX89" fmla="*/ 4076744 w 4111268"/>
              <a:gd name="connsiteY89" fmla="*/ 849881 h 1302319"/>
              <a:gd name="connsiteX90" fmla="*/ 4062456 w 4111268"/>
              <a:gd name="connsiteY90" fmla="*/ 821306 h 1302319"/>
              <a:gd name="connsiteX91" fmla="*/ 4071981 w 4111268"/>
              <a:gd name="connsiteY91" fmla="*/ 673669 h 1302319"/>
              <a:gd name="connsiteX92" fmla="*/ 4081506 w 4111268"/>
              <a:gd name="connsiteY92" fmla="*/ 578419 h 1302319"/>
              <a:gd name="connsiteX93" fmla="*/ 4076744 w 4111268"/>
              <a:gd name="connsiteY93" fmla="*/ 521269 h 1302319"/>
              <a:gd name="connsiteX94" fmla="*/ 4076744 w 4111268"/>
              <a:gd name="connsiteY94" fmla="*/ 445069 h 1302319"/>
              <a:gd name="connsiteX95" fmla="*/ 4086269 w 4111268"/>
              <a:gd name="connsiteY95" fmla="*/ 430781 h 1302319"/>
              <a:gd name="connsiteX96" fmla="*/ 4091031 w 4111268"/>
              <a:gd name="connsiteY96" fmla="*/ 416494 h 1302319"/>
              <a:gd name="connsiteX97" fmla="*/ 4081506 w 4111268"/>
              <a:gd name="connsiteY97" fmla="*/ 364106 h 1302319"/>
              <a:gd name="connsiteX98" fmla="*/ 4062456 w 4111268"/>
              <a:gd name="connsiteY98" fmla="*/ 335531 h 1302319"/>
              <a:gd name="connsiteX99" fmla="*/ 4071981 w 4111268"/>
              <a:gd name="connsiteY99" fmla="*/ 292669 h 1302319"/>
              <a:gd name="connsiteX100" fmla="*/ 4091031 w 4111268"/>
              <a:gd name="connsiteY100" fmla="*/ 264094 h 1302319"/>
              <a:gd name="connsiteX101" fmla="*/ 4095794 w 4111268"/>
              <a:gd name="connsiteY101" fmla="*/ 249806 h 1302319"/>
              <a:gd name="connsiteX102" fmla="*/ 4105319 w 4111268"/>
              <a:gd name="connsiteY102" fmla="*/ 235519 h 1302319"/>
              <a:gd name="connsiteX103" fmla="*/ 4105319 w 4111268"/>
              <a:gd name="connsiteY103" fmla="*/ 145031 h 1302319"/>
              <a:gd name="connsiteX104" fmla="*/ 4091031 w 4111268"/>
              <a:gd name="connsiteY104" fmla="*/ 116456 h 1302319"/>
              <a:gd name="connsiteX105" fmla="*/ 4071981 w 4111268"/>
              <a:gd name="connsiteY105" fmla="*/ 102169 h 1302319"/>
              <a:gd name="connsiteX106" fmla="*/ 4043406 w 4111268"/>
              <a:gd name="connsiteY106" fmla="*/ 83119 h 1302319"/>
              <a:gd name="connsiteX107" fmla="*/ 4029119 w 4111268"/>
              <a:gd name="connsiteY107" fmla="*/ 73594 h 1302319"/>
              <a:gd name="connsiteX108" fmla="*/ 3962444 w 4111268"/>
              <a:gd name="connsiteY108" fmla="*/ 59306 h 1302319"/>
              <a:gd name="connsiteX109" fmla="*/ 3786231 w 4111268"/>
              <a:gd name="connsiteY109" fmla="*/ 64069 h 1302319"/>
              <a:gd name="connsiteX110" fmla="*/ 3771944 w 4111268"/>
              <a:gd name="connsiteY110" fmla="*/ 68831 h 1302319"/>
              <a:gd name="connsiteX111" fmla="*/ 3733844 w 4111268"/>
              <a:gd name="connsiteY111" fmla="*/ 78356 h 1302319"/>
              <a:gd name="connsiteX112" fmla="*/ 3657644 w 4111268"/>
              <a:gd name="connsiteY112" fmla="*/ 73594 h 1302319"/>
              <a:gd name="connsiteX113" fmla="*/ 3614781 w 4111268"/>
              <a:gd name="connsiteY113" fmla="*/ 59306 h 1302319"/>
              <a:gd name="connsiteX114" fmla="*/ 3571919 w 4111268"/>
              <a:gd name="connsiteY114" fmla="*/ 45019 h 1302319"/>
              <a:gd name="connsiteX115" fmla="*/ 3538581 w 4111268"/>
              <a:gd name="connsiteY115" fmla="*/ 40256 h 1302319"/>
              <a:gd name="connsiteX116" fmla="*/ 3490956 w 4111268"/>
              <a:gd name="connsiteY116" fmla="*/ 40256 h 1302319"/>
              <a:gd name="connsiteX117" fmla="*/ 3476669 w 4111268"/>
              <a:gd name="connsiteY117" fmla="*/ 49781 h 1302319"/>
              <a:gd name="connsiteX118" fmla="*/ 3400469 w 4111268"/>
              <a:gd name="connsiteY118" fmla="*/ 68831 h 1302319"/>
              <a:gd name="connsiteX119" fmla="*/ 3143294 w 4111268"/>
              <a:gd name="connsiteY119" fmla="*/ 73594 h 1302319"/>
              <a:gd name="connsiteX120" fmla="*/ 3019469 w 4111268"/>
              <a:gd name="connsiteY120" fmla="*/ 64069 h 1302319"/>
              <a:gd name="connsiteX121" fmla="*/ 2990894 w 4111268"/>
              <a:gd name="connsiteY121" fmla="*/ 54544 h 1302319"/>
              <a:gd name="connsiteX122" fmla="*/ 2976606 w 4111268"/>
              <a:gd name="connsiteY122" fmla="*/ 49781 h 1302319"/>
              <a:gd name="connsiteX123" fmla="*/ 2928981 w 4111268"/>
              <a:gd name="connsiteY123" fmla="*/ 59306 h 1302319"/>
              <a:gd name="connsiteX124" fmla="*/ 2905169 w 4111268"/>
              <a:gd name="connsiteY124" fmla="*/ 64069 h 1302319"/>
              <a:gd name="connsiteX125" fmla="*/ 2709906 w 4111268"/>
              <a:gd name="connsiteY125" fmla="*/ 68831 h 1302319"/>
              <a:gd name="connsiteX126" fmla="*/ 2595606 w 4111268"/>
              <a:gd name="connsiteY126" fmla="*/ 64069 h 1302319"/>
              <a:gd name="connsiteX127" fmla="*/ 2581319 w 4111268"/>
              <a:gd name="connsiteY127" fmla="*/ 59306 h 1302319"/>
              <a:gd name="connsiteX128" fmla="*/ 2452731 w 4111268"/>
              <a:gd name="connsiteY128" fmla="*/ 68831 h 1302319"/>
              <a:gd name="connsiteX129" fmla="*/ 2362244 w 4111268"/>
              <a:gd name="connsiteY129" fmla="*/ 73594 h 1302319"/>
              <a:gd name="connsiteX130" fmla="*/ 2238419 w 4111268"/>
              <a:gd name="connsiteY130" fmla="*/ 83119 h 1302319"/>
              <a:gd name="connsiteX131" fmla="*/ 2124119 w 4111268"/>
              <a:gd name="connsiteY131" fmla="*/ 78356 h 1302319"/>
              <a:gd name="connsiteX132" fmla="*/ 1914569 w 4111268"/>
              <a:gd name="connsiteY132" fmla="*/ 73594 h 1302319"/>
              <a:gd name="connsiteX133" fmla="*/ 1852656 w 4111268"/>
              <a:gd name="connsiteY133" fmla="*/ 68831 h 1302319"/>
              <a:gd name="connsiteX134" fmla="*/ 1824081 w 4111268"/>
              <a:gd name="connsiteY134" fmla="*/ 59306 h 1302319"/>
              <a:gd name="connsiteX135" fmla="*/ 1809794 w 4111268"/>
              <a:gd name="connsiteY135" fmla="*/ 54544 h 1302319"/>
              <a:gd name="connsiteX136" fmla="*/ 1728831 w 4111268"/>
              <a:gd name="connsiteY136" fmla="*/ 49781 h 1302319"/>
              <a:gd name="connsiteX137" fmla="*/ 1676444 w 4111268"/>
              <a:gd name="connsiteY137" fmla="*/ 45019 h 1302319"/>
              <a:gd name="connsiteX138" fmla="*/ 1614531 w 4111268"/>
              <a:gd name="connsiteY138" fmla="*/ 49781 h 1302319"/>
              <a:gd name="connsiteX139" fmla="*/ 1590719 w 4111268"/>
              <a:gd name="connsiteY139" fmla="*/ 54544 h 1302319"/>
              <a:gd name="connsiteX140" fmla="*/ 1543094 w 4111268"/>
              <a:gd name="connsiteY140" fmla="*/ 59306 h 1302319"/>
              <a:gd name="connsiteX141" fmla="*/ 1514519 w 4111268"/>
              <a:gd name="connsiteY141" fmla="*/ 64069 h 1302319"/>
              <a:gd name="connsiteX142" fmla="*/ 1485944 w 4111268"/>
              <a:gd name="connsiteY142" fmla="*/ 73594 h 1302319"/>
              <a:gd name="connsiteX143" fmla="*/ 1290681 w 4111268"/>
              <a:gd name="connsiteY143" fmla="*/ 68831 h 1302319"/>
              <a:gd name="connsiteX144" fmla="*/ 1262106 w 4111268"/>
              <a:gd name="connsiteY144" fmla="*/ 64069 h 1302319"/>
              <a:gd name="connsiteX145" fmla="*/ 1066844 w 4111268"/>
              <a:gd name="connsiteY145" fmla="*/ 68831 h 1302319"/>
              <a:gd name="connsiteX146" fmla="*/ 1043031 w 4111268"/>
              <a:gd name="connsiteY146" fmla="*/ 73594 h 1302319"/>
              <a:gd name="connsiteX147" fmla="*/ 1028744 w 4111268"/>
              <a:gd name="connsiteY147" fmla="*/ 78356 h 1302319"/>
              <a:gd name="connsiteX148" fmla="*/ 809669 w 4111268"/>
              <a:gd name="connsiteY148" fmla="*/ 73594 h 1302319"/>
              <a:gd name="connsiteX149" fmla="*/ 752519 w 4111268"/>
              <a:gd name="connsiteY149" fmla="*/ 68831 h 1302319"/>
              <a:gd name="connsiteX150" fmla="*/ 728706 w 4111268"/>
              <a:gd name="connsiteY150" fmla="*/ 64069 h 1302319"/>
              <a:gd name="connsiteX151" fmla="*/ 671556 w 4111268"/>
              <a:gd name="connsiteY151" fmla="*/ 59306 h 1302319"/>
              <a:gd name="connsiteX152" fmla="*/ 623931 w 4111268"/>
              <a:gd name="connsiteY152" fmla="*/ 49781 h 1302319"/>
              <a:gd name="connsiteX153" fmla="*/ 538206 w 4111268"/>
              <a:gd name="connsiteY153" fmla="*/ 54544 h 1302319"/>
              <a:gd name="connsiteX154" fmla="*/ 466769 w 4111268"/>
              <a:gd name="connsiteY154" fmla="*/ 64069 h 1302319"/>
              <a:gd name="connsiteX155" fmla="*/ 452481 w 4111268"/>
              <a:gd name="connsiteY155" fmla="*/ 68831 h 1302319"/>
              <a:gd name="connsiteX156" fmla="*/ 319131 w 4111268"/>
              <a:gd name="connsiteY156" fmla="*/ 64069 h 1302319"/>
              <a:gd name="connsiteX157" fmla="*/ 271506 w 4111268"/>
              <a:gd name="connsiteY157" fmla="*/ 59306 h 1302319"/>
              <a:gd name="connsiteX158" fmla="*/ 223881 w 4111268"/>
              <a:gd name="connsiteY158" fmla="*/ 49781 h 1302319"/>
              <a:gd name="connsiteX159" fmla="*/ 123869 w 4111268"/>
              <a:gd name="connsiteY159" fmla="*/ 45019 h 1302319"/>
              <a:gd name="connsiteX160" fmla="*/ 85769 w 4111268"/>
              <a:gd name="connsiteY160" fmla="*/ 49781 h 1302319"/>
              <a:gd name="connsiteX161" fmla="*/ 71481 w 4111268"/>
              <a:gd name="connsiteY161" fmla="*/ 59306 h 1302319"/>
              <a:gd name="connsiteX162" fmla="*/ 42906 w 4111268"/>
              <a:gd name="connsiteY162" fmla="*/ 68831 h 1302319"/>
              <a:gd name="connsiteX163" fmla="*/ 28619 w 4111268"/>
              <a:gd name="connsiteY163" fmla="*/ 73594 h 1302319"/>
              <a:gd name="connsiteX164" fmla="*/ 14331 w 4111268"/>
              <a:gd name="connsiteY164" fmla="*/ 78356 h 1302319"/>
              <a:gd name="connsiteX165" fmla="*/ 44 w 4111268"/>
              <a:gd name="connsiteY165" fmla="*/ 87881 h 1302319"/>
              <a:gd name="connsiteX166" fmla="*/ 19094 w 4111268"/>
              <a:gd name="connsiteY166" fmla="*/ 1240406 h 1302319"/>
              <a:gd name="connsiteX0" fmla="*/ 6059 w 4098233"/>
              <a:gd name="connsiteY0" fmla="*/ 1249372 h 1311285"/>
              <a:gd name="connsiteX1" fmla="*/ 48921 w 4098233"/>
              <a:gd name="connsiteY1" fmla="*/ 1258897 h 1311285"/>
              <a:gd name="connsiteX2" fmla="*/ 63209 w 4098233"/>
              <a:gd name="connsiteY2" fmla="*/ 1268422 h 1311285"/>
              <a:gd name="connsiteX3" fmla="*/ 77496 w 4098233"/>
              <a:gd name="connsiteY3" fmla="*/ 1273185 h 1311285"/>
              <a:gd name="connsiteX4" fmla="*/ 191796 w 4098233"/>
              <a:gd name="connsiteY4" fmla="*/ 1268422 h 1311285"/>
              <a:gd name="connsiteX5" fmla="*/ 220371 w 4098233"/>
              <a:gd name="connsiteY5" fmla="*/ 1258897 h 1311285"/>
              <a:gd name="connsiteX6" fmla="*/ 234659 w 4098233"/>
              <a:gd name="connsiteY6" fmla="*/ 1254135 h 1311285"/>
              <a:gd name="connsiteX7" fmla="*/ 248946 w 4098233"/>
              <a:gd name="connsiteY7" fmla="*/ 1249372 h 1311285"/>
              <a:gd name="connsiteX8" fmla="*/ 282284 w 4098233"/>
              <a:gd name="connsiteY8" fmla="*/ 1258897 h 1311285"/>
              <a:gd name="connsiteX9" fmla="*/ 296571 w 4098233"/>
              <a:gd name="connsiteY9" fmla="*/ 1268422 h 1311285"/>
              <a:gd name="connsiteX10" fmla="*/ 506121 w 4098233"/>
              <a:gd name="connsiteY10" fmla="*/ 1268422 h 1311285"/>
              <a:gd name="connsiteX11" fmla="*/ 539459 w 4098233"/>
              <a:gd name="connsiteY11" fmla="*/ 1282710 h 1311285"/>
              <a:gd name="connsiteX12" fmla="*/ 553746 w 4098233"/>
              <a:gd name="connsiteY12" fmla="*/ 1287472 h 1311285"/>
              <a:gd name="connsiteX13" fmla="*/ 563271 w 4098233"/>
              <a:gd name="connsiteY13" fmla="*/ 1273185 h 1311285"/>
              <a:gd name="connsiteX14" fmla="*/ 601371 w 4098233"/>
              <a:gd name="connsiteY14" fmla="*/ 1282710 h 1311285"/>
              <a:gd name="connsiteX15" fmla="*/ 615659 w 4098233"/>
              <a:gd name="connsiteY15" fmla="*/ 1296997 h 1311285"/>
              <a:gd name="connsiteX16" fmla="*/ 629946 w 4098233"/>
              <a:gd name="connsiteY16" fmla="*/ 1301760 h 1311285"/>
              <a:gd name="connsiteX17" fmla="*/ 644234 w 4098233"/>
              <a:gd name="connsiteY17" fmla="*/ 1311285 h 1311285"/>
              <a:gd name="connsiteX18" fmla="*/ 706146 w 4098233"/>
              <a:gd name="connsiteY18" fmla="*/ 1306522 h 1311285"/>
              <a:gd name="connsiteX19" fmla="*/ 720434 w 4098233"/>
              <a:gd name="connsiteY19" fmla="*/ 1301760 h 1311285"/>
              <a:gd name="connsiteX20" fmla="*/ 739484 w 4098233"/>
              <a:gd name="connsiteY20" fmla="*/ 1296997 h 1311285"/>
              <a:gd name="connsiteX21" fmla="*/ 753771 w 4098233"/>
              <a:gd name="connsiteY21" fmla="*/ 1292235 h 1311285"/>
              <a:gd name="connsiteX22" fmla="*/ 825209 w 4098233"/>
              <a:gd name="connsiteY22" fmla="*/ 1287472 h 1311285"/>
              <a:gd name="connsiteX23" fmla="*/ 863309 w 4098233"/>
              <a:gd name="connsiteY23" fmla="*/ 1282710 h 1311285"/>
              <a:gd name="connsiteX24" fmla="*/ 891884 w 4098233"/>
              <a:gd name="connsiteY24" fmla="*/ 1273185 h 1311285"/>
              <a:gd name="connsiteX25" fmla="*/ 906171 w 4098233"/>
              <a:gd name="connsiteY25" fmla="*/ 1268422 h 1311285"/>
              <a:gd name="connsiteX26" fmla="*/ 1068096 w 4098233"/>
              <a:gd name="connsiteY26" fmla="*/ 1277947 h 1311285"/>
              <a:gd name="connsiteX27" fmla="*/ 1082384 w 4098233"/>
              <a:gd name="connsiteY27" fmla="*/ 1282710 h 1311285"/>
              <a:gd name="connsiteX28" fmla="*/ 1096671 w 4098233"/>
              <a:gd name="connsiteY28" fmla="*/ 1292235 h 1311285"/>
              <a:gd name="connsiteX29" fmla="*/ 1201446 w 4098233"/>
              <a:gd name="connsiteY29" fmla="*/ 1287472 h 1311285"/>
              <a:gd name="connsiteX30" fmla="*/ 1244309 w 4098233"/>
              <a:gd name="connsiteY30" fmla="*/ 1268422 h 1311285"/>
              <a:gd name="connsiteX31" fmla="*/ 1272884 w 4098233"/>
              <a:gd name="connsiteY31" fmla="*/ 1263660 h 1311285"/>
              <a:gd name="connsiteX32" fmla="*/ 1487196 w 4098233"/>
              <a:gd name="connsiteY32" fmla="*/ 1268422 h 1311285"/>
              <a:gd name="connsiteX33" fmla="*/ 1530059 w 4098233"/>
              <a:gd name="connsiteY33" fmla="*/ 1282710 h 1311285"/>
              <a:gd name="connsiteX34" fmla="*/ 1544346 w 4098233"/>
              <a:gd name="connsiteY34" fmla="*/ 1287472 h 1311285"/>
              <a:gd name="connsiteX35" fmla="*/ 1577684 w 4098233"/>
              <a:gd name="connsiteY35" fmla="*/ 1282710 h 1311285"/>
              <a:gd name="connsiteX36" fmla="*/ 1591971 w 4098233"/>
              <a:gd name="connsiteY36" fmla="*/ 1277947 h 1311285"/>
              <a:gd name="connsiteX37" fmla="*/ 1615784 w 4098233"/>
              <a:gd name="connsiteY37" fmla="*/ 1273185 h 1311285"/>
              <a:gd name="connsiteX38" fmla="*/ 1787234 w 4098233"/>
              <a:gd name="connsiteY38" fmla="*/ 1277947 h 1311285"/>
              <a:gd name="connsiteX39" fmla="*/ 1844384 w 4098233"/>
              <a:gd name="connsiteY39" fmla="*/ 1282710 h 1311285"/>
              <a:gd name="connsiteX40" fmla="*/ 1892009 w 4098233"/>
              <a:gd name="connsiteY40" fmla="*/ 1296997 h 1311285"/>
              <a:gd name="connsiteX41" fmla="*/ 1906296 w 4098233"/>
              <a:gd name="connsiteY41" fmla="*/ 1301760 h 1311285"/>
              <a:gd name="connsiteX42" fmla="*/ 1920584 w 4098233"/>
              <a:gd name="connsiteY42" fmla="*/ 1311285 h 1311285"/>
              <a:gd name="connsiteX43" fmla="*/ 1972971 w 4098233"/>
              <a:gd name="connsiteY43" fmla="*/ 1301760 h 1311285"/>
              <a:gd name="connsiteX44" fmla="*/ 1987259 w 4098233"/>
              <a:gd name="connsiteY44" fmla="*/ 1292235 h 1311285"/>
              <a:gd name="connsiteX45" fmla="*/ 2001546 w 4098233"/>
              <a:gd name="connsiteY45" fmla="*/ 1287472 h 1311285"/>
              <a:gd name="connsiteX46" fmla="*/ 2030121 w 4098233"/>
              <a:gd name="connsiteY46" fmla="*/ 1268422 h 1311285"/>
              <a:gd name="connsiteX47" fmla="*/ 2077746 w 4098233"/>
              <a:gd name="connsiteY47" fmla="*/ 1258897 h 1311285"/>
              <a:gd name="connsiteX48" fmla="*/ 2134896 w 4098233"/>
              <a:gd name="connsiteY48" fmla="*/ 1263660 h 1311285"/>
              <a:gd name="connsiteX49" fmla="*/ 2220621 w 4098233"/>
              <a:gd name="connsiteY49" fmla="*/ 1268422 h 1311285"/>
              <a:gd name="connsiteX50" fmla="*/ 2244434 w 4098233"/>
              <a:gd name="connsiteY50" fmla="*/ 1273185 h 1311285"/>
              <a:gd name="connsiteX51" fmla="*/ 2277771 w 4098233"/>
              <a:gd name="connsiteY51" fmla="*/ 1277947 h 1311285"/>
              <a:gd name="connsiteX52" fmla="*/ 2358734 w 4098233"/>
              <a:gd name="connsiteY52" fmla="*/ 1277947 h 1311285"/>
              <a:gd name="connsiteX53" fmla="*/ 2420646 w 4098233"/>
              <a:gd name="connsiteY53" fmla="*/ 1282710 h 1311285"/>
              <a:gd name="connsiteX54" fmla="*/ 2558759 w 4098233"/>
              <a:gd name="connsiteY54" fmla="*/ 1282710 h 1311285"/>
              <a:gd name="connsiteX55" fmla="*/ 2601621 w 4098233"/>
              <a:gd name="connsiteY55" fmla="*/ 1268422 h 1311285"/>
              <a:gd name="connsiteX56" fmla="*/ 2615909 w 4098233"/>
              <a:gd name="connsiteY56" fmla="*/ 1263660 h 1311285"/>
              <a:gd name="connsiteX57" fmla="*/ 2630196 w 4098233"/>
              <a:gd name="connsiteY57" fmla="*/ 1258897 h 1311285"/>
              <a:gd name="connsiteX58" fmla="*/ 2973096 w 4098233"/>
              <a:gd name="connsiteY58" fmla="*/ 1268422 h 1311285"/>
              <a:gd name="connsiteX59" fmla="*/ 3068346 w 4098233"/>
              <a:gd name="connsiteY59" fmla="*/ 1263660 h 1311285"/>
              <a:gd name="connsiteX60" fmla="*/ 3225509 w 4098233"/>
              <a:gd name="connsiteY60" fmla="*/ 1268422 h 1311285"/>
              <a:gd name="connsiteX61" fmla="*/ 3239796 w 4098233"/>
              <a:gd name="connsiteY61" fmla="*/ 1273185 h 1311285"/>
              <a:gd name="connsiteX62" fmla="*/ 3282659 w 4098233"/>
              <a:gd name="connsiteY62" fmla="*/ 1282710 h 1311285"/>
              <a:gd name="connsiteX63" fmla="*/ 3296946 w 4098233"/>
              <a:gd name="connsiteY63" fmla="*/ 1287472 h 1311285"/>
              <a:gd name="connsiteX64" fmla="*/ 3387434 w 4098233"/>
              <a:gd name="connsiteY64" fmla="*/ 1292235 h 1311285"/>
              <a:gd name="connsiteX65" fmla="*/ 3420771 w 4098233"/>
              <a:gd name="connsiteY65" fmla="*/ 1287472 h 1311285"/>
              <a:gd name="connsiteX66" fmla="*/ 3449346 w 4098233"/>
              <a:gd name="connsiteY66" fmla="*/ 1277947 h 1311285"/>
              <a:gd name="connsiteX67" fmla="*/ 3492209 w 4098233"/>
              <a:gd name="connsiteY67" fmla="*/ 1263660 h 1311285"/>
              <a:gd name="connsiteX68" fmla="*/ 3530309 w 4098233"/>
              <a:gd name="connsiteY68" fmla="*/ 1258897 h 1311285"/>
              <a:gd name="connsiteX69" fmla="*/ 3687471 w 4098233"/>
              <a:gd name="connsiteY69" fmla="*/ 1263660 h 1311285"/>
              <a:gd name="connsiteX70" fmla="*/ 3716046 w 4098233"/>
              <a:gd name="connsiteY70" fmla="*/ 1273185 h 1311285"/>
              <a:gd name="connsiteX71" fmla="*/ 3739859 w 4098233"/>
              <a:gd name="connsiteY71" fmla="*/ 1277947 h 1311285"/>
              <a:gd name="connsiteX72" fmla="*/ 3806534 w 4098233"/>
              <a:gd name="connsiteY72" fmla="*/ 1263660 h 1311285"/>
              <a:gd name="connsiteX73" fmla="*/ 3925596 w 4098233"/>
              <a:gd name="connsiteY73" fmla="*/ 1258897 h 1311285"/>
              <a:gd name="connsiteX74" fmla="*/ 3954171 w 4098233"/>
              <a:gd name="connsiteY74" fmla="*/ 1244610 h 1311285"/>
              <a:gd name="connsiteX75" fmla="*/ 3977984 w 4098233"/>
              <a:gd name="connsiteY75" fmla="*/ 1225560 h 1311285"/>
              <a:gd name="connsiteX76" fmla="*/ 3992271 w 4098233"/>
              <a:gd name="connsiteY76" fmla="*/ 1216035 h 1311285"/>
              <a:gd name="connsiteX77" fmla="*/ 4006559 w 4098233"/>
              <a:gd name="connsiteY77" fmla="*/ 1211272 h 1311285"/>
              <a:gd name="connsiteX78" fmla="*/ 4011321 w 4098233"/>
              <a:gd name="connsiteY78" fmla="*/ 1158885 h 1311285"/>
              <a:gd name="connsiteX79" fmla="*/ 4016084 w 4098233"/>
              <a:gd name="connsiteY79" fmla="*/ 1144597 h 1311285"/>
              <a:gd name="connsiteX80" fmla="*/ 4030371 w 4098233"/>
              <a:gd name="connsiteY80" fmla="*/ 1135072 h 1311285"/>
              <a:gd name="connsiteX81" fmla="*/ 4044659 w 4098233"/>
              <a:gd name="connsiteY81" fmla="*/ 1130310 h 1311285"/>
              <a:gd name="connsiteX82" fmla="*/ 4077996 w 4098233"/>
              <a:gd name="connsiteY82" fmla="*/ 1082685 h 1311285"/>
              <a:gd name="connsiteX83" fmla="*/ 4073234 w 4098233"/>
              <a:gd name="connsiteY83" fmla="*/ 1039822 h 1311285"/>
              <a:gd name="connsiteX84" fmla="*/ 4068471 w 4098233"/>
              <a:gd name="connsiteY84" fmla="*/ 1025535 h 1311285"/>
              <a:gd name="connsiteX85" fmla="*/ 4063709 w 4098233"/>
              <a:gd name="connsiteY85" fmla="*/ 1006485 h 1311285"/>
              <a:gd name="connsiteX86" fmla="*/ 4058946 w 4098233"/>
              <a:gd name="connsiteY86" fmla="*/ 968385 h 1311285"/>
              <a:gd name="connsiteX87" fmla="*/ 4073234 w 4098233"/>
              <a:gd name="connsiteY87" fmla="*/ 906472 h 1311285"/>
              <a:gd name="connsiteX88" fmla="*/ 4077996 w 4098233"/>
              <a:gd name="connsiteY88" fmla="*/ 892185 h 1311285"/>
              <a:gd name="connsiteX89" fmla="*/ 4063709 w 4098233"/>
              <a:gd name="connsiteY89" fmla="*/ 858847 h 1311285"/>
              <a:gd name="connsiteX90" fmla="*/ 4049421 w 4098233"/>
              <a:gd name="connsiteY90" fmla="*/ 830272 h 1311285"/>
              <a:gd name="connsiteX91" fmla="*/ 4058946 w 4098233"/>
              <a:gd name="connsiteY91" fmla="*/ 682635 h 1311285"/>
              <a:gd name="connsiteX92" fmla="*/ 4068471 w 4098233"/>
              <a:gd name="connsiteY92" fmla="*/ 587385 h 1311285"/>
              <a:gd name="connsiteX93" fmla="*/ 4063709 w 4098233"/>
              <a:gd name="connsiteY93" fmla="*/ 530235 h 1311285"/>
              <a:gd name="connsiteX94" fmla="*/ 4063709 w 4098233"/>
              <a:gd name="connsiteY94" fmla="*/ 454035 h 1311285"/>
              <a:gd name="connsiteX95" fmla="*/ 4073234 w 4098233"/>
              <a:gd name="connsiteY95" fmla="*/ 439747 h 1311285"/>
              <a:gd name="connsiteX96" fmla="*/ 4077996 w 4098233"/>
              <a:gd name="connsiteY96" fmla="*/ 425460 h 1311285"/>
              <a:gd name="connsiteX97" fmla="*/ 4068471 w 4098233"/>
              <a:gd name="connsiteY97" fmla="*/ 373072 h 1311285"/>
              <a:gd name="connsiteX98" fmla="*/ 4049421 w 4098233"/>
              <a:gd name="connsiteY98" fmla="*/ 344497 h 1311285"/>
              <a:gd name="connsiteX99" fmla="*/ 4058946 w 4098233"/>
              <a:gd name="connsiteY99" fmla="*/ 301635 h 1311285"/>
              <a:gd name="connsiteX100" fmla="*/ 4077996 w 4098233"/>
              <a:gd name="connsiteY100" fmla="*/ 273060 h 1311285"/>
              <a:gd name="connsiteX101" fmla="*/ 4082759 w 4098233"/>
              <a:gd name="connsiteY101" fmla="*/ 258772 h 1311285"/>
              <a:gd name="connsiteX102" fmla="*/ 4092284 w 4098233"/>
              <a:gd name="connsiteY102" fmla="*/ 244485 h 1311285"/>
              <a:gd name="connsiteX103" fmla="*/ 4092284 w 4098233"/>
              <a:gd name="connsiteY103" fmla="*/ 153997 h 1311285"/>
              <a:gd name="connsiteX104" fmla="*/ 4077996 w 4098233"/>
              <a:gd name="connsiteY104" fmla="*/ 125422 h 1311285"/>
              <a:gd name="connsiteX105" fmla="*/ 4058946 w 4098233"/>
              <a:gd name="connsiteY105" fmla="*/ 111135 h 1311285"/>
              <a:gd name="connsiteX106" fmla="*/ 4030371 w 4098233"/>
              <a:gd name="connsiteY106" fmla="*/ 92085 h 1311285"/>
              <a:gd name="connsiteX107" fmla="*/ 4016084 w 4098233"/>
              <a:gd name="connsiteY107" fmla="*/ 82560 h 1311285"/>
              <a:gd name="connsiteX108" fmla="*/ 3949409 w 4098233"/>
              <a:gd name="connsiteY108" fmla="*/ 68272 h 1311285"/>
              <a:gd name="connsiteX109" fmla="*/ 3773196 w 4098233"/>
              <a:gd name="connsiteY109" fmla="*/ 73035 h 1311285"/>
              <a:gd name="connsiteX110" fmla="*/ 3758909 w 4098233"/>
              <a:gd name="connsiteY110" fmla="*/ 77797 h 1311285"/>
              <a:gd name="connsiteX111" fmla="*/ 3720809 w 4098233"/>
              <a:gd name="connsiteY111" fmla="*/ 87322 h 1311285"/>
              <a:gd name="connsiteX112" fmla="*/ 3644609 w 4098233"/>
              <a:gd name="connsiteY112" fmla="*/ 82560 h 1311285"/>
              <a:gd name="connsiteX113" fmla="*/ 3601746 w 4098233"/>
              <a:gd name="connsiteY113" fmla="*/ 68272 h 1311285"/>
              <a:gd name="connsiteX114" fmla="*/ 3558884 w 4098233"/>
              <a:gd name="connsiteY114" fmla="*/ 53985 h 1311285"/>
              <a:gd name="connsiteX115" fmla="*/ 3525546 w 4098233"/>
              <a:gd name="connsiteY115" fmla="*/ 49222 h 1311285"/>
              <a:gd name="connsiteX116" fmla="*/ 3477921 w 4098233"/>
              <a:gd name="connsiteY116" fmla="*/ 49222 h 1311285"/>
              <a:gd name="connsiteX117" fmla="*/ 3463634 w 4098233"/>
              <a:gd name="connsiteY117" fmla="*/ 58747 h 1311285"/>
              <a:gd name="connsiteX118" fmla="*/ 3387434 w 4098233"/>
              <a:gd name="connsiteY118" fmla="*/ 77797 h 1311285"/>
              <a:gd name="connsiteX119" fmla="*/ 3130259 w 4098233"/>
              <a:gd name="connsiteY119" fmla="*/ 82560 h 1311285"/>
              <a:gd name="connsiteX120" fmla="*/ 3006434 w 4098233"/>
              <a:gd name="connsiteY120" fmla="*/ 73035 h 1311285"/>
              <a:gd name="connsiteX121" fmla="*/ 2977859 w 4098233"/>
              <a:gd name="connsiteY121" fmla="*/ 63510 h 1311285"/>
              <a:gd name="connsiteX122" fmla="*/ 2963571 w 4098233"/>
              <a:gd name="connsiteY122" fmla="*/ 58747 h 1311285"/>
              <a:gd name="connsiteX123" fmla="*/ 2915946 w 4098233"/>
              <a:gd name="connsiteY123" fmla="*/ 68272 h 1311285"/>
              <a:gd name="connsiteX124" fmla="*/ 2892134 w 4098233"/>
              <a:gd name="connsiteY124" fmla="*/ 73035 h 1311285"/>
              <a:gd name="connsiteX125" fmla="*/ 2696871 w 4098233"/>
              <a:gd name="connsiteY125" fmla="*/ 77797 h 1311285"/>
              <a:gd name="connsiteX126" fmla="*/ 2582571 w 4098233"/>
              <a:gd name="connsiteY126" fmla="*/ 73035 h 1311285"/>
              <a:gd name="connsiteX127" fmla="*/ 2568284 w 4098233"/>
              <a:gd name="connsiteY127" fmla="*/ 68272 h 1311285"/>
              <a:gd name="connsiteX128" fmla="*/ 2439696 w 4098233"/>
              <a:gd name="connsiteY128" fmla="*/ 77797 h 1311285"/>
              <a:gd name="connsiteX129" fmla="*/ 2349209 w 4098233"/>
              <a:gd name="connsiteY129" fmla="*/ 82560 h 1311285"/>
              <a:gd name="connsiteX130" fmla="*/ 2225384 w 4098233"/>
              <a:gd name="connsiteY130" fmla="*/ 92085 h 1311285"/>
              <a:gd name="connsiteX131" fmla="*/ 2111084 w 4098233"/>
              <a:gd name="connsiteY131" fmla="*/ 87322 h 1311285"/>
              <a:gd name="connsiteX132" fmla="*/ 1901534 w 4098233"/>
              <a:gd name="connsiteY132" fmla="*/ 82560 h 1311285"/>
              <a:gd name="connsiteX133" fmla="*/ 1839621 w 4098233"/>
              <a:gd name="connsiteY133" fmla="*/ 77797 h 1311285"/>
              <a:gd name="connsiteX134" fmla="*/ 1811046 w 4098233"/>
              <a:gd name="connsiteY134" fmla="*/ 68272 h 1311285"/>
              <a:gd name="connsiteX135" fmla="*/ 1796759 w 4098233"/>
              <a:gd name="connsiteY135" fmla="*/ 63510 h 1311285"/>
              <a:gd name="connsiteX136" fmla="*/ 1715796 w 4098233"/>
              <a:gd name="connsiteY136" fmla="*/ 58747 h 1311285"/>
              <a:gd name="connsiteX137" fmla="*/ 1663409 w 4098233"/>
              <a:gd name="connsiteY137" fmla="*/ 53985 h 1311285"/>
              <a:gd name="connsiteX138" fmla="*/ 1601496 w 4098233"/>
              <a:gd name="connsiteY138" fmla="*/ 58747 h 1311285"/>
              <a:gd name="connsiteX139" fmla="*/ 1577684 w 4098233"/>
              <a:gd name="connsiteY139" fmla="*/ 63510 h 1311285"/>
              <a:gd name="connsiteX140" fmla="*/ 1530059 w 4098233"/>
              <a:gd name="connsiteY140" fmla="*/ 68272 h 1311285"/>
              <a:gd name="connsiteX141" fmla="*/ 1501484 w 4098233"/>
              <a:gd name="connsiteY141" fmla="*/ 73035 h 1311285"/>
              <a:gd name="connsiteX142" fmla="*/ 1472909 w 4098233"/>
              <a:gd name="connsiteY142" fmla="*/ 82560 h 1311285"/>
              <a:gd name="connsiteX143" fmla="*/ 1277646 w 4098233"/>
              <a:gd name="connsiteY143" fmla="*/ 77797 h 1311285"/>
              <a:gd name="connsiteX144" fmla="*/ 1249071 w 4098233"/>
              <a:gd name="connsiteY144" fmla="*/ 73035 h 1311285"/>
              <a:gd name="connsiteX145" fmla="*/ 1053809 w 4098233"/>
              <a:gd name="connsiteY145" fmla="*/ 77797 h 1311285"/>
              <a:gd name="connsiteX146" fmla="*/ 1029996 w 4098233"/>
              <a:gd name="connsiteY146" fmla="*/ 82560 h 1311285"/>
              <a:gd name="connsiteX147" fmla="*/ 1015709 w 4098233"/>
              <a:gd name="connsiteY147" fmla="*/ 87322 h 1311285"/>
              <a:gd name="connsiteX148" fmla="*/ 796634 w 4098233"/>
              <a:gd name="connsiteY148" fmla="*/ 82560 h 1311285"/>
              <a:gd name="connsiteX149" fmla="*/ 739484 w 4098233"/>
              <a:gd name="connsiteY149" fmla="*/ 77797 h 1311285"/>
              <a:gd name="connsiteX150" fmla="*/ 715671 w 4098233"/>
              <a:gd name="connsiteY150" fmla="*/ 73035 h 1311285"/>
              <a:gd name="connsiteX151" fmla="*/ 658521 w 4098233"/>
              <a:gd name="connsiteY151" fmla="*/ 68272 h 1311285"/>
              <a:gd name="connsiteX152" fmla="*/ 610896 w 4098233"/>
              <a:gd name="connsiteY152" fmla="*/ 58747 h 1311285"/>
              <a:gd name="connsiteX153" fmla="*/ 525171 w 4098233"/>
              <a:gd name="connsiteY153" fmla="*/ 63510 h 1311285"/>
              <a:gd name="connsiteX154" fmla="*/ 453734 w 4098233"/>
              <a:gd name="connsiteY154" fmla="*/ 73035 h 1311285"/>
              <a:gd name="connsiteX155" fmla="*/ 439446 w 4098233"/>
              <a:gd name="connsiteY155" fmla="*/ 77797 h 1311285"/>
              <a:gd name="connsiteX156" fmla="*/ 306096 w 4098233"/>
              <a:gd name="connsiteY156" fmla="*/ 73035 h 1311285"/>
              <a:gd name="connsiteX157" fmla="*/ 258471 w 4098233"/>
              <a:gd name="connsiteY157" fmla="*/ 68272 h 1311285"/>
              <a:gd name="connsiteX158" fmla="*/ 210846 w 4098233"/>
              <a:gd name="connsiteY158" fmla="*/ 58747 h 1311285"/>
              <a:gd name="connsiteX159" fmla="*/ 110834 w 4098233"/>
              <a:gd name="connsiteY159" fmla="*/ 53985 h 1311285"/>
              <a:gd name="connsiteX160" fmla="*/ 72734 w 4098233"/>
              <a:gd name="connsiteY160" fmla="*/ 58747 h 1311285"/>
              <a:gd name="connsiteX161" fmla="*/ 58446 w 4098233"/>
              <a:gd name="connsiteY161" fmla="*/ 68272 h 1311285"/>
              <a:gd name="connsiteX162" fmla="*/ 29871 w 4098233"/>
              <a:gd name="connsiteY162" fmla="*/ 77797 h 1311285"/>
              <a:gd name="connsiteX163" fmla="*/ 15584 w 4098233"/>
              <a:gd name="connsiteY163" fmla="*/ 82560 h 1311285"/>
              <a:gd name="connsiteX164" fmla="*/ 1296 w 4098233"/>
              <a:gd name="connsiteY164" fmla="*/ 87322 h 1311285"/>
              <a:gd name="connsiteX165" fmla="*/ 6059 w 4098233"/>
              <a:gd name="connsiteY165" fmla="*/ 1249372 h 1311285"/>
              <a:gd name="connsiteX0" fmla="*/ 1526 w 4093700"/>
              <a:gd name="connsiteY0" fmla="*/ 1205994 h 1267907"/>
              <a:gd name="connsiteX1" fmla="*/ 44388 w 4093700"/>
              <a:gd name="connsiteY1" fmla="*/ 1215519 h 1267907"/>
              <a:gd name="connsiteX2" fmla="*/ 58676 w 4093700"/>
              <a:gd name="connsiteY2" fmla="*/ 1225044 h 1267907"/>
              <a:gd name="connsiteX3" fmla="*/ 72963 w 4093700"/>
              <a:gd name="connsiteY3" fmla="*/ 1229807 h 1267907"/>
              <a:gd name="connsiteX4" fmla="*/ 187263 w 4093700"/>
              <a:gd name="connsiteY4" fmla="*/ 1225044 h 1267907"/>
              <a:gd name="connsiteX5" fmla="*/ 215838 w 4093700"/>
              <a:gd name="connsiteY5" fmla="*/ 1215519 h 1267907"/>
              <a:gd name="connsiteX6" fmla="*/ 230126 w 4093700"/>
              <a:gd name="connsiteY6" fmla="*/ 1210757 h 1267907"/>
              <a:gd name="connsiteX7" fmla="*/ 244413 w 4093700"/>
              <a:gd name="connsiteY7" fmla="*/ 1205994 h 1267907"/>
              <a:gd name="connsiteX8" fmla="*/ 277751 w 4093700"/>
              <a:gd name="connsiteY8" fmla="*/ 1215519 h 1267907"/>
              <a:gd name="connsiteX9" fmla="*/ 292038 w 4093700"/>
              <a:gd name="connsiteY9" fmla="*/ 1225044 h 1267907"/>
              <a:gd name="connsiteX10" fmla="*/ 501588 w 4093700"/>
              <a:gd name="connsiteY10" fmla="*/ 1225044 h 1267907"/>
              <a:gd name="connsiteX11" fmla="*/ 534926 w 4093700"/>
              <a:gd name="connsiteY11" fmla="*/ 1239332 h 1267907"/>
              <a:gd name="connsiteX12" fmla="*/ 549213 w 4093700"/>
              <a:gd name="connsiteY12" fmla="*/ 1244094 h 1267907"/>
              <a:gd name="connsiteX13" fmla="*/ 558738 w 4093700"/>
              <a:gd name="connsiteY13" fmla="*/ 1229807 h 1267907"/>
              <a:gd name="connsiteX14" fmla="*/ 596838 w 4093700"/>
              <a:gd name="connsiteY14" fmla="*/ 1239332 h 1267907"/>
              <a:gd name="connsiteX15" fmla="*/ 611126 w 4093700"/>
              <a:gd name="connsiteY15" fmla="*/ 1253619 h 1267907"/>
              <a:gd name="connsiteX16" fmla="*/ 625413 w 4093700"/>
              <a:gd name="connsiteY16" fmla="*/ 1258382 h 1267907"/>
              <a:gd name="connsiteX17" fmla="*/ 639701 w 4093700"/>
              <a:gd name="connsiteY17" fmla="*/ 1267907 h 1267907"/>
              <a:gd name="connsiteX18" fmla="*/ 701613 w 4093700"/>
              <a:gd name="connsiteY18" fmla="*/ 1263144 h 1267907"/>
              <a:gd name="connsiteX19" fmla="*/ 715901 w 4093700"/>
              <a:gd name="connsiteY19" fmla="*/ 1258382 h 1267907"/>
              <a:gd name="connsiteX20" fmla="*/ 734951 w 4093700"/>
              <a:gd name="connsiteY20" fmla="*/ 1253619 h 1267907"/>
              <a:gd name="connsiteX21" fmla="*/ 749238 w 4093700"/>
              <a:gd name="connsiteY21" fmla="*/ 1248857 h 1267907"/>
              <a:gd name="connsiteX22" fmla="*/ 820676 w 4093700"/>
              <a:gd name="connsiteY22" fmla="*/ 1244094 h 1267907"/>
              <a:gd name="connsiteX23" fmla="*/ 858776 w 4093700"/>
              <a:gd name="connsiteY23" fmla="*/ 1239332 h 1267907"/>
              <a:gd name="connsiteX24" fmla="*/ 887351 w 4093700"/>
              <a:gd name="connsiteY24" fmla="*/ 1229807 h 1267907"/>
              <a:gd name="connsiteX25" fmla="*/ 901638 w 4093700"/>
              <a:gd name="connsiteY25" fmla="*/ 1225044 h 1267907"/>
              <a:gd name="connsiteX26" fmla="*/ 1063563 w 4093700"/>
              <a:gd name="connsiteY26" fmla="*/ 1234569 h 1267907"/>
              <a:gd name="connsiteX27" fmla="*/ 1077851 w 4093700"/>
              <a:gd name="connsiteY27" fmla="*/ 1239332 h 1267907"/>
              <a:gd name="connsiteX28" fmla="*/ 1092138 w 4093700"/>
              <a:gd name="connsiteY28" fmla="*/ 1248857 h 1267907"/>
              <a:gd name="connsiteX29" fmla="*/ 1196913 w 4093700"/>
              <a:gd name="connsiteY29" fmla="*/ 1244094 h 1267907"/>
              <a:gd name="connsiteX30" fmla="*/ 1239776 w 4093700"/>
              <a:gd name="connsiteY30" fmla="*/ 1225044 h 1267907"/>
              <a:gd name="connsiteX31" fmla="*/ 1268351 w 4093700"/>
              <a:gd name="connsiteY31" fmla="*/ 1220282 h 1267907"/>
              <a:gd name="connsiteX32" fmla="*/ 1482663 w 4093700"/>
              <a:gd name="connsiteY32" fmla="*/ 1225044 h 1267907"/>
              <a:gd name="connsiteX33" fmla="*/ 1525526 w 4093700"/>
              <a:gd name="connsiteY33" fmla="*/ 1239332 h 1267907"/>
              <a:gd name="connsiteX34" fmla="*/ 1539813 w 4093700"/>
              <a:gd name="connsiteY34" fmla="*/ 1244094 h 1267907"/>
              <a:gd name="connsiteX35" fmla="*/ 1573151 w 4093700"/>
              <a:gd name="connsiteY35" fmla="*/ 1239332 h 1267907"/>
              <a:gd name="connsiteX36" fmla="*/ 1587438 w 4093700"/>
              <a:gd name="connsiteY36" fmla="*/ 1234569 h 1267907"/>
              <a:gd name="connsiteX37" fmla="*/ 1611251 w 4093700"/>
              <a:gd name="connsiteY37" fmla="*/ 1229807 h 1267907"/>
              <a:gd name="connsiteX38" fmla="*/ 1782701 w 4093700"/>
              <a:gd name="connsiteY38" fmla="*/ 1234569 h 1267907"/>
              <a:gd name="connsiteX39" fmla="*/ 1839851 w 4093700"/>
              <a:gd name="connsiteY39" fmla="*/ 1239332 h 1267907"/>
              <a:gd name="connsiteX40" fmla="*/ 1887476 w 4093700"/>
              <a:gd name="connsiteY40" fmla="*/ 1253619 h 1267907"/>
              <a:gd name="connsiteX41" fmla="*/ 1901763 w 4093700"/>
              <a:gd name="connsiteY41" fmla="*/ 1258382 h 1267907"/>
              <a:gd name="connsiteX42" fmla="*/ 1916051 w 4093700"/>
              <a:gd name="connsiteY42" fmla="*/ 1267907 h 1267907"/>
              <a:gd name="connsiteX43" fmla="*/ 1968438 w 4093700"/>
              <a:gd name="connsiteY43" fmla="*/ 1258382 h 1267907"/>
              <a:gd name="connsiteX44" fmla="*/ 1982726 w 4093700"/>
              <a:gd name="connsiteY44" fmla="*/ 1248857 h 1267907"/>
              <a:gd name="connsiteX45" fmla="*/ 1997013 w 4093700"/>
              <a:gd name="connsiteY45" fmla="*/ 1244094 h 1267907"/>
              <a:gd name="connsiteX46" fmla="*/ 2025588 w 4093700"/>
              <a:gd name="connsiteY46" fmla="*/ 1225044 h 1267907"/>
              <a:gd name="connsiteX47" fmla="*/ 2073213 w 4093700"/>
              <a:gd name="connsiteY47" fmla="*/ 1215519 h 1267907"/>
              <a:gd name="connsiteX48" fmla="*/ 2130363 w 4093700"/>
              <a:gd name="connsiteY48" fmla="*/ 1220282 h 1267907"/>
              <a:gd name="connsiteX49" fmla="*/ 2216088 w 4093700"/>
              <a:gd name="connsiteY49" fmla="*/ 1225044 h 1267907"/>
              <a:gd name="connsiteX50" fmla="*/ 2239901 w 4093700"/>
              <a:gd name="connsiteY50" fmla="*/ 1229807 h 1267907"/>
              <a:gd name="connsiteX51" fmla="*/ 2273238 w 4093700"/>
              <a:gd name="connsiteY51" fmla="*/ 1234569 h 1267907"/>
              <a:gd name="connsiteX52" fmla="*/ 2354201 w 4093700"/>
              <a:gd name="connsiteY52" fmla="*/ 1234569 h 1267907"/>
              <a:gd name="connsiteX53" fmla="*/ 2416113 w 4093700"/>
              <a:gd name="connsiteY53" fmla="*/ 1239332 h 1267907"/>
              <a:gd name="connsiteX54" fmla="*/ 2554226 w 4093700"/>
              <a:gd name="connsiteY54" fmla="*/ 1239332 h 1267907"/>
              <a:gd name="connsiteX55" fmla="*/ 2597088 w 4093700"/>
              <a:gd name="connsiteY55" fmla="*/ 1225044 h 1267907"/>
              <a:gd name="connsiteX56" fmla="*/ 2611376 w 4093700"/>
              <a:gd name="connsiteY56" fmla="*/ 1220282 h 1267907"/>
              <a:gd name="connsiteX57" fmla="*/ 2625663 w 4093700"/>
              <a:gd name="connsiteY57" fmla="*/ 1215519 h 1267907"/>
              <a:gd name="connsiteX58" fmla="*/ 2968563 w 4093700"/>
              <a:gd name="connsiteY58" fmla="*/ 1225044 h 1267907"/>
              <a:gd name="connsiteX59" fmla="*/ 3063813 w 4093700"/>
              <a:gd name="connsiteY59" fmla="*/ 1220282 h 1267907"/>
              <a:gd name="connsiteX60" fmla="*/ 3220976 w 4093700"/>
              <a:gd name="connsiteY60" fmla="*/ 1225044 h 1267907"/>
              <a:gd name="connsiteX61" fmla="*/ 3235263 w 4093700"/>
              <a:gd name="connsiteY61" fmla="*/ 1229807 h 1267907"/>
              <a:gd name="connsiteX62" fmla="*/ 3278126 w 4093700"/>
              <a:gd name="connsiteY62" fmla="*/ 1239332 h 1267907"/>
              <a:gd name="connsiteX63" fmla="*/ 3292413 w 4093700"/>
              <a:gd name="connsiteY63" fmla="*/ 1244094 h 1267907"/>
              <a:gd name="connsiteX64" fmla="*/ 3382901 w 4093700"/>
              <a:gd name="connsiteY64" fmla="*/ 1248857 h 1267907"/>
              <a:gd name="connsiteX65" fmla="*/ 3416238 w 4093700"/>
              <a:gd name="connsiteY65" fmla="*/ 1244094 h 1267907"/>
              <a:gd name="connsiteX66" fmla="*/ 3444813 w 4093700"/>
              <a:gd name="connsiteY66" fmla="*/ 1234569 h 1267907"/>
              <a:gd name="connsiteX67" fmla="*/ 3487676 w 4093700"/>
              <a:gd name="connsiteY67" fmla="*/ 1220282 h 1267907"/>
              <a:gd name="connsiteX68" fmla="*/ 3525776 w 4093700"/>
              <a:gd name="connsiteY68" fmla="*/ 1215519 h 1267907"/>
              <a:gd name="connsiteX69" fmla="*/ 3682938 w 4093700"/>
              <a:gd name="connsiteY69" fmla="*/ 1220282 h 1267907"/>
              <a:gd name="connsiteX70" fmla="*/ 3711513 w 4093700"/>
              <a:gd name="connsiteY70" fmla="*/ 1229807 h 1267907"/>
              <a:gd name="connsiteX71" fmla="*/ 3735326 w 4093700"/>
              <a:gd name="connsiteY71" fmla="*/ 1234569 h 1267907"/>
              <a:gd name="connsiteX72" fmla="*/ 3802001 w 4093700"/>
              <a:gd name="connsiteY72" fmla="*/ 1220282 h 1267907"/>
              <a:gd name="connsiteX73" fmla="*/ 3921063 w 4093700"/>
              <a:gd name="connsiteY73" fmla="*/ 1215519 h 1267907"/>
              <a:gd name="connsiteX74" fmla="*/ 3949638 w 4093700"/>
              <a:gd name="connsiteY74" fmla="*/ 1201232 h 1267907"/>
              <a:gd name="connsiteX75" fmla="*/ 3973451 w 4093700"/>
              <a:gd name="connsiteY75" fmla="*/ 1182182 h 1267907"/>
              <a:gd name="connsiteX76" fmla="*/ 3987738 w 4093700"/>
              <a:gd name="connsiteY76" fmla="*/ 1172657 h 1267907"/>
              <a:gd name="connsiteX77" fmla="*/ 4002026 w 4093700"/>
              <a:gd name="connsiteY77" fmla="*/ 1167894 h 1267907"/>
              <a:gd name="connsiteX78" fmla="*/ 4006788 w 4093700"/>
              <a:gd name="connsiteY78" fmla="*/ 1115507 h 1267907"/>
              <a:gd name="connsiteX79" fmla="*/ 4011551 w 4093700"/>
              <a:gd name="connsiteY79" fmla="*/ 1101219 h 1267907"/>
              <a:gd name="connsiteX80" fmla="*/ 4025838 w 4093700"/>
              <a:gd name="connsiteY80" fmla="*/ 1091694 h 1267907"/>
              <a:gd name="connsiteX81" fmla="*/ 4040126 w 4093700"/>
              <a:gd name="connsiteY81" fmla="*/ 1086932 h 1267907"/>
              <a:gd name="connsiteX82" fmla="*/ 4073463 w 4093700"/>
              <a:gd name="connsiteY82" fmla="*/ 1039307 h 1267907"/>
              <a:gd name="connsiteX83" fmla="*/ 4068701 w 4093700"/>
              <a:gd name="connsiteY83" fmla="*/ 996444 h 1267907"/>
              <a:gd name="connsiteX84" fmla="*/ 4063938 w 4093700"/>
              <a:gd name="connsiteY84" fmla="*/ 982157 h 1267907"/>
              <a:gd name="connsiteX85" fmla="*/ 4059176 w 4093700"/>
              <a:gd name="connsiteY85" fmla="*/ 963107 h 1267907"/>
              <a:gd name="connsiteX86" fmla="*/ 4054413 w 4093700"/>
              <a:gd name="connsiteY86" fmla="*/ 925007 h 1267907"/>
              <a:gd name="connsiteX87" fmla="*/ 4068701 w 4093700"/>
              <a:gd name="connsiteY87" fmla="*/ 863094 h 1267907"/>
              <a:gd name="connsiteX88" fmla="*/ 4073463 w 4093700"/>
              <a:gd name="connsiteY88" fmla="*/ 848807 h 1267907"/>
              <a:gd name="connsiteX89" fmla="*/ 4059176 w 4093700"/>
              <a:gd name="connsiteY89" fmla="*/ 815469 h 1267907"/>
              <a:gd name="connsiteX90" fmla="*/ 4044888 w 4093700"/>
              <a:gd name="connsiteY90" fmla="*/ 786894 h 1267907"/>
              <a:gd name="connsiteX91" fmla="*/ 4054413 w 4093700"/>
              <a:gd name="connsiteY91" fmla="*/ 639257 h 1267907"/>
              <a:gd name="connsiteX92" fmla="*/ 4063938 w 4093700"/>
              <a:gd name="connsiteY92" fmla="*/ 544007 h 1267907"/>
              <a:gd name="connsiteX93" fmla="*/ 4059176 w 4093700"/>
              <a:gd name="connsiteY93" fmla="*/ 486857 h 1267907"/>
              <a:gd name="connsiteX94" fmla="*/ 4059176 w 4093700"/>
              <a:gd name="connsiteY94" fmla="*/ 410657 h 1267907"/>
              <a:gd name="connsiteX95" fmla="*/ 4068701 w 4093700"/>
              <a:gd name="connsiteY95" fmla="*/ 396369 h 1267907"/>
              <a:gd name="connsiteX96" fmla="*/ 4073463 w 4093700"/>
              <a:gd name="connsiteY96" fmla="*/ 382082 h 1267907"/>
              <a:gd name="connsiteX97" fmla="*/ 4063938 w 4093700"/>
              <a:gd name="connsiteY97" fmla="*/ 329694 h 1267907"/>
              <a:gd name="connsiteX98" fmla="*/ 4044888 w 4093700"/>
              <a:gd name="connsiteY98" fmla="*/ 301119 h 1267907"/>
              <a:gd name="connsiteX99" fmla="*/ 4054413 w 4093700"/>
              <a:gd name="connsiteY99" fmla="*/ 258257 h 1267907"/>
              <a:gd name="connsiteX100" fmla="*/ 4073463 w 4093700"/>
              <a:gd name="connsiteY100" fmla="*/ 229682 h 1267907"/>
              <a:gd name="connsiteX101" fmla="*/ 4078226 w 4093700"/>
              <a:gd name="connsiteY101" fmla="*/ 215394 h 1267907"/>
              <a:gd name="connsiteX102" fmla="*/ 4087751 w 4093700"/>
              <a:gd name="connsiteY102" fmla="*/ 201107 h 1267907"/>
              <a:gd name="connsiteX103" fmla="*/ 4087751 w 4093700"/>
              <a:gd name="connsiteY103" fmla="*/ 110619 h 1267907"/>
              <a:gd name="connsiteX104" fmla="*/ 4073463 w 4093700"/>
              <a:gd name="connsiteY104" fmla="*/ 82044 h 1267907"/>
              <a:gd name="connsiteX105" fmla="*/ 4054413 w 4093700"/>
              <a:gd name="connsiteY105" fmla="*/ 67757 h 1267907"/>
              <a:gd name="connsiteX106" fmla="*/ 4025838 w 4093700"/>
              <a:gd name="connsiteY106" fmla="*/ 48707 h 1267907"/>
              <a:gd name="connsiteX107" fmla="*/ 4011551 w 4093700"/>
              <a:gd name="connsiteY107" fmla="*/ 39182 h 1267907"/>
              <a:gd name="connsiteX108" fmla="*/ 3944876 w 4093700"/>
              <a:gd name="connsiteY108" fmla="*/ 24894 h 1267907"/>
              <a:gd name="connsiteX109" fmla="*/ 3768663 w 4093700"/>
              <a:gd name="connsiteY109" fmla="*/ 29657 h 1267907"/>
              <a:gd name="connsiteX110" fmla="*/ 3754376 w 4093700"/>
              <a:gd name="connsiteY110" fmla="*/ 34419 h 1267907"/>
              <a:gd name="connsiteX111" fmla="*/ 3716276 w 4093700"/>
              <a:gd name="connsiteY111" fmla="*/ 43944 h 1267907"/>
              <a:gd name="connsiteX112" fmla="*/ 3640076 w 4093700"/>
              <a:gd name="connsiteY112" fmla="*/ 39182 h 1267907"/>
              <a:gd name="connsiteX113" fmla="*/ 3597213 w 4093700"/>
              <a:gd name="connsiteY113" fmla="*/ 24894 h 1267907"/>
              <a:gd name="connsiteX114" fmla="*/ 3554351 w 4093700"/>
              <a:gd name="connsiteY114" fmla="*/ 10607 h 1267907"/>
              <a:gd name="connsiteX115" fmla="*/ 3521013 w 4093700"/>
              <a:gd name="connsiteY115" fmla="*/ 5844 h 1267907"/>
              <a:gd name="connsiteX116" fmla="*/ 3473388 w 4093700"/>
              <a:gd name="connsiteY116" fmla="*/ 5844 h 1267907"/>
              <a:gd name="connsiteX117" fmla="*/ 3459101 w 4093700"/>
              <a:gd name="connsiteY117" fmla="*/ 15369 h 1267907"/>
              <a:gd name="connsiteX118" fmla="*/ 3382901 w 4093700"/>
              <a:gd name="connsiteY118" fmla="*/ 34419 h 1267907"/>
              <a:gd name="connsiteX119" fmla="*/ 3125726 w 4093700"/>
              <a:gd name="connsiteY119" fmla="*/ 39182 h 1267907"/>
              <a:gd name="connsiteX120" fmla="*/ 3001901 w 4093700"/>
              <a:gd name="connsiteY120" fmla="*/ 29657 h 1267907"/>
              <a:gd name="connsiteX121" fmla="*/ 2973326 w 4093700"/>
              <a:gd name="connsiteY121" fmla="*/ 20132 h 1267907"/>
              <a:gd name="connsiteX122" fmla="*/ 2959038 w 4093700"/>
              <a:gd name="connsiteY122" fmla="*/ 15369 h 1267907"/>
              <a:gd name="connsiteX123" fmla="*/ 2911413 w 4093700"/>
              <a:gd name="connsiteY123" fmla="*/ 24894 h 1267907"/>
              <a:gd name="connsiteX124" fmla="*/ 2887601 w 4093700"/>
              <a:gd name="connsiteY124" fmla="*/ 29657 h 1267907"/>
              <a:gd name="connsiteX125" fmla="*/ 2692338 w 4093700"/>
              <a:gd name="connsiteY125" fmla="*/ 34419 h 1267907"/>
              <a:gd name="connsiteX126" fmla="*/ 2578038 w 4093700"/>
              <a:gd name="connsiteY126" fmla="*/ 29657 h 1267907"/>
              <a:gd name="connsiteX127" fmla="*/ 2563751 w 4093700"/>
              <a:gd name="connsiteY127" fmla="*/ 24894 h 1267907"/>
              <a:gd name="connsiteX128" fmla="*/ 2435163 w 4093700"/>
              <a:gd name="connsiteY128" fmla="*/ 34419 h 1267907"/>
              <a:gd name="connsiteX129" fmla="*/ 2344676 w 4093700"/>
              <a:gd name="connsiteY129" fmla="*/ 39182 h 1267907"/>
              <a:gd name="connsiteX130" fmla="*/ 2220851 w 4093700"/>
              <a:gd name="connsiteY130" fmla="*/ 48707 h 1267907"/>
              <a:gd name="connsiteX131" fmla="*/ 2106551 w 4093700"/>
              <a:gd name="connsiteY131" fmla="*/ 43944 h 1267907"/>
              <a:gd name="connsiteX132" fmla="*/ 1897001 w 4093700"/>
              <a:gd name="connsiteY132" fmla="*/ 39182 h 1267907"/>
              <a:gd name="connsiteX133" fmla="*/ 1835088 w 4093700"/>
              <a:gd name="connsiteY133" fmla="*/ 34419 h 1267907"/>
              <a:gd name="connsiteX134" fmla="*/ 1806513 w 4093700"/>
              <a:gd name="connsiteY134" fmla="*/ 24894 h 1267907"/>
              <a:gd name="connsiteX135" fmla="*/ 1792226 w 4093700"/>
              <a:gd name="connsiteY135" fmla="*/ 20132 h 1267907"/>
              <a:gd name="connsiteX136" fmla="*/ 1711263 w 4093700"/>
              <a:gd name="connsiteY136" fmla="*/ 15369 h 1267907"/>
              <a:gd name="connsiteX137" fmla="*/ 1658876 w 4093700"/>
              <a:gd name="connsiteY137" fmla="*/ 10607 h 1267907"/>
              <a:gd name="connsiteX138" fmla="*/ 1596963 w 4093700"/>
              <a:gd name="connsiteY138" fmla="*/ 15369 h 1267907"/>
              <a:gd name="connsiteX139" fmla="*/ 1573151 w 4093700"/>
              <a:gd name="connsiteY139" fmla="*/ 20132 h 1267907"/>
              <a:gd name="connsiteX140" fmla="*/ 1525526 w 4093700"/>
              <a:gd name="connsiteY140" fmla="*/ 24894 h 1267907"/>
              <a:gd name="connsiteX141" fmla="*/ 1496951 w 4093700"/>
              <a:gd name="connsiteY141" fmla="*/ 29657 h 1267907"/>
              <a:gd name="connsiteX142" fmla="*/ 1468376 w 4093700"/>
              <a:gd name="connsiteY142" fmla="*/ 39182 h 1267907"/>
              <a:gd name="connsiteX143" fmla="*/ 1273113 w 4093700"/>
              <a:gd name="connsiteY143" fmla="*/ 34419 h 1267907"/>
              <a:gd name="connsiteX144" fmla="*/ 1244538 w 4093700"/>
              <a:gd name="connsiteY144" fmla="*/ 29657 h 1267907"/>
              <a:gd name="connsiteX145" fmla="*/ 1049276 w 4093700"/>
              <a:gd name="connsiteY145" fmla="*/ 34419 h 1267907"/>
              <a:gd name="connsiteX146" fmla="*/ 1025463 w 4093700"/>
              <a:gd name="connsiteY146" fmla="*/ 39182 h 1267907"/>
              <a:gd name="connsiteX147" fmla="*/ 1011176 w 4093700"/>
              <a:gd name="connsiteY147" fmla="*/ 43944 h 1267907"/>
              <a:gd name="connsiteX148" fmla="*/ 792101 w 4093700"/>
              <a:gd name="connsiteY148" fmla="*/ 39182 h 1267907"/>
              <a:gd name="connsiteX149" fmla="*/ 734951 w 4093700"/>
              <a:gd name="connsiteY149" fmla="*/ 34419 h 1267907"/>
              <a:gd name="connsiteX150" fmla="*/ 711138 w 4093700"/>
              <a:gd name="connsiteY150" fmla="*/ 29657 h 1267907"/>
              <a:gd name="connsiteX151" fmla="*/ 653988 w 4093700"/>
              <a:gd name="connsiteY151" fmla="*/ 24894 h 1267907"/>
              <a:gd name="connsiteX152" fmla="*/ 606363 w 4093700"/>
              <a:gd name="connsiteY152" fmla="*/ 15369 h 1267907"/>
              <a:gd name="connsiteX153" fmla="*/ 520638 w 4093700"/>
              <a:gd name="connsiteY153" fmla="*/ 20132 h 1267907"/>
              <a:gd name="connsiteX154" fmla="*/ 449201 w 4093700"/>
              <a:gd name="connsiteY154" fmla="*/ 29657 h 1267907"/>
              <a:gd name="connsiteX155" fmla="*/ 434913 w 4093700"/>
              <a:gd name="connsiteY155" fmla="*/ 34419 h 1267907"/>
              <a:gd name="connsiteX156" fmla="*/ 301563 w 4093700"/>
              <a:gd name="connsiteY156" fmla="*/ 29657 h 1267907"/>
              <a:gd name="connsiteX157" fmla="*/ 253938 w 4093700"/>
              <a:gd name="connsiteY157" fmla="*/ 24894 h 1267907"/>
              <a:gd name="connsiteX158" fmla="*/ 206313 w 4093700"/>
              <a:gd name="connsiteY158" fmla="*/ 15369 h 1267907"/>
              <a:gd name="connsiteX159" fmla="*/ 106301 w 4093700"/>
              <a:gd name="connsiteY159" fmla="*/ 10607 h 1267907"/>
              <a:gd name="connsiteX160" fmla="*/ 68201 w 4093700"/>
              <a:gd name="connsiteY160" fmla="*/ 15369 h 1267907"/>
              <a:gd name="connsiteX161" fmla="*/ 53913 w 4093700"/>
              <a:gd name="connsiteY161" fmla="*/ 24894 h 1267907"/>
              <a:gd name="connsiteX162" fmla="*/ 25338 w 4093700"/>
              <a:gd name="connsiteY162" fmla="*/ 34419 h 1267907"/>
              <a:gd name="connsiteX163" fmla="*/ 11051 w 4093700"/>
              <a:gd name="connsiteY163" fmla="*/ 39182 h 1267907"/>
              <a:gd name="connsiteX164" fmla="*/ 1526 w 4093700"/>
              <a:gd name="connsiteY164" fmla="*/ 1205994 h 1267907"/>
              <a:gd name="connsiteX0" fmla="*/ 7093 w 4099267"/>
              <a:gd name="connsiteY0" fmla="*/ 1205994 h 1295790"/>
              <a:gd name="connsiteX1" fmla="*/ 49955 w 4099267"/>
              <a:gd name="connsiteY1" fmla="*/ 1215519 h 1295790"/>
              <a:gd name="connsiteX2" fmla="*/ 64243 w 4099267"/>
              <a:gd name="connsiteY2" fmla="*/ 1225044 h 1295790"/>
              <a:gd name="connsiteX3" fmla="*/ 78530 w 4099267"/>
              <a:gd name="connsiteY3" fmla="*/ 1229807 h 1295790"/>
              <a:gd name="connsiteX4" fmla="*/ 192830 w 4099267"/>
              <a:gd name="connsiteY4" fmla="*/ 1225044 h 1295790"/>
              <a:gd name="connsiteX5" fmla="*/ 221405 w 4099267"/>
              <a:gd name="connsiteY5" fmla="*/ 1215519 h 1295790"/>
              <a:gd name="connsiteX6" fmla="*/ 235693 w 4099267"/>
              <a:gd name="connsiteY6" fmla="*/ 1210757 h 1295790"/>
              <a:gd name="connsiteX7" fmla="*/ 249980 w 4099267"/>
              <a:gd name="connsiteY7" fmla="*/ 1205994 h 1295790"/>
              <a:gd name="connsiteX8" fmla="*/ 283318 w 4099267"/>
              <a:gd name="connsiteY8" fmla="*/ 1215519 h 1295790"/>
              <a:gd name="connsiteX9" fmla="*/ 297605 w 4099267"/>
              <a:gd name="connsiteY9" fmla="*/ 1225044 h 1295790"/>
              <a:gd name="connsiteX10" fmla="*/ 507155 w 4099267"/>
              <a:gd name="connsiteY10" fmla="*/ 1225044 h 1295790"/>
              <a:gd name="connsiteX11" fmla="*/ 540493 w 4099267"/>
              <a:gd name="connsiteY11" fmla="*/ 1239332 h 1295790"/>
              <a:gd name="connsiteX12" fmla="*/ 554780 w 4099267"/>
              <a:gd name="connsiteY12" fmla="*/ 1244094 h 1295790"/>
              <a:gd name="connsiteX13" fmla="*/ 564305 w 4099267"/>
              <a:gd name="connsiteY13" fmla="*/ 1229807 h 1295790"/>
              <a:gd name="connsiteX14" fmla="*/ 602405 w 4099267"/>
              <a:gd name="connsiteY14" fmla="*/ 1239332 h 1295790"/>
              <a:gd name="connsiteX15" fmla="*/ 616693 w 4099267"/>
              <a:gd name="connsiteY15" fmla="*/ 1253619 h 1295790"/>
              <a:gd name="connsiteX16" fmla="*/ 630980 w 4099267"/>
              <a:gd name="connsiteY16" fmla="*/ 1258382 h 1295790"/>
              <a:gd name="connsiteX17" fmla="*/ 645268 w 4099267"/>
              <a:gd name="connsiteY17" fmla="*/ 1267907 h 1295790"/>
              <a:gd name="connsiteX18" fmla="*/ 707180 w 4099267"/>
              <a:gd name="connsiteY18" fmla="*/ 1263144 h 1295790"/>
              <a:gd name="connsiteX19" fmla="*/ 721468 w 4099267"/>
              <a:gd name="connsiteY19" fmla="*/ 1258382 h 1295790"/>
              <a:gd name="connsiteX20" fmla="*/ 740518 w 4099267"/>
              <a:gd name="connsiteY20" fmla="*/ 1253619 h 1295790"/>
              <a:gd name="connsiteX21" fmla="*/ 754805 w 4099267"/>
              <a:gd name="connsiteY21" fmla="*/ 1248857 h 1295790"/>
              <a:gd name="connsiteX22" fmla="*/ 826243 w 4099267"/>
              <a:gd name="connsiteY22" fmla="*/ 1244094 h 1295790"/>
              <a:gd name="connsiteX23" fmla="*/ 864343 w 4099267"/>
              <a:gd name="connsiteY23" fmla="*/ 1239332 h 1295790"/>
              <a:gd name="connsiteX24" fmla="*/ 892918 w 4099267"/>
              <a:gd name="connsiteY24" fmla="*/ 1229807 h 1295790"/>
              <a:gd name="connsiteX25" fmla="*/ 907205 w 4099267"/>
              <a:gd name="connsiteY25" fmla="*/ 1225044 h 1295790"/>
              <a:gd name="connsiteX26" fmla="*/ 1069130 w 4099267"/>
              <a:gd name="connsiteY26" fmla="*/ 1234569 h 1295790"/>
              <a:gd name="connsiteX27" fmla="*/ 1083418 w 4099267"/>
              <a:gd name="connsiteY27" fmla="*/ 1239332 h 1295790"/>
              <a:gd name="connsiteX28" fmla="*/ 1097705 w 4099267"/>
              <a:gd name="connsiteY28" fmla="*/ 1248857 h 1295790"/>
              <a:gd name="connsiteX29" fmla="*/ 1202480 w 4099267"/>
              <a:gd name="connsiteY29" fmla="*/ 1244094 h 1295790"/>
              <a:gd name="connsiteX30" fmla="*/ 1245343 w 4099267"/>
              <a:gd name="connsiteY30" fmla="*/ 1225044 h 1295790"/>
              <a:gd name="connsiteX31" fmla="*/ 1273918 w 4099267"/>
              <a:gd name="connsiteY31" fmla="*/ 1220282 h 1295790"/>
              <a:gd name="connsiteX32" fmla="*/ 1488230 w 4099267"/>
              <a:gd name="connsiteY32" fmla="*/ 1225044 h 1295790"/>
              <a:gd name="connsiteX33" fmla="*/ 1531093 w 4099267"/>
              <a:gd name="connsiteY33" fmla="*/ 1239332 h 1295790"/>
              <a:gd name="connsiteX34" fmla="*/ 1545380 w 4099267"/>
              <a:gd name="connsiteY34" fmla="*/ 1244094 h 1295790"/>
              <a:gd name="connsiteX35" fmla="*/ 1578718 w 4099267"/>
              <a:gd name="connsiteY35" fmla="*/ 1239332 h 1295790"/>
              <a:gd name="connsiteX36" fmla="*/ 1593005 w 4099267"/>
              <a:gd name="connsiteY36" fmla="*/ 1234569 h 1295790"/>
              <a:gd name="connsiteX37" fmla="*/ 1616818 w 4099267"/>
              <a:gd name="connsiteY37" fmla="*/ 1229807 h 1295790"/>
              <a:gd name="connsiteX38" fmla="*/ 1788268 w 4099267"/>
              <a:gd name="connsiteY38" fmla="*/ 1234569 h 1295790"/>
              <a:gd name="connsiteX39" fmla="*/ 1845418 w 4099267"/>
              <a:gd name="connsiteY39" fmla="*/ 1239332 h 1295790"/>
              <a:gd name="connsiteX40" fmla="*/ 1893043 w 4099267"/>
              <a:gd name="connsiteY40" fmla="*/ 1253619 h 1295790"/>
              <a:gd name="connsiteX41" fmla="*/ 1907330 w 4099267"/>
              <a:gd name="connsiteY41" fmla="*/ 1258382 h 1295790"/>
              <a:gd name="connsiteX42" fmla="*/ 1921618 w 4099267"/>
              <a:gd name="connsiteY42" fmla="*/ 1267907 h 1295790"/>
              <a:gd name="connsiteX43" fmla="*/ 1974005 w 4099267"/>
              <a:gd name="connsiteY43" fmla="*/ 1258382 h 1295790"/>
              <a:gd name="connsiteX44" fmla="*/ 1988293 w 4099267"/>
              <a:gd name="connsiteY44" fmla="*/ 1248857 h 1295790"/>
              <a:gd name="connsiteX45" fmla="*/ 2002580 w 4099267"/>
              <a:gd name="connsiteY45" fmla="*/ 1244094 h 1295790"/>
              <a:gd name="connsiteX46" fmla="*/ 2031155 w 4099267"/>
              <a:gd name="connsiteY46" fmla="*/ 1225044 h 1295790"/>
              <a:gd name="connsiteX47" fmla="*/ 2078780 w 4099267"/>
              <a:gd name="connsiteY47" fmla="*/ 1215519 h 1295790"/>
              <a:gd name="connsiteX48" fmla="*/ 2135930 w 4099267"/>
              <a:gd name="connsiteY48" fmla="*/ 1220282 h 1295790"/>
              <a:gd name="connsiteX49" fmla="*/ 2221655 w 4099267"/>
              <a:gd name="connsiteY49" fmla="*/ 1225044 h 1295790"/>
              <a:gd name="connsiteX50" fmla="*/ 2245468 w 4099267"/>
              <a:gd name="connsiteY50" fmla="*/ 1229807 h 1295790"/>
              <a:gd name="connsiteX51" fmla="*/ 2278805 w 4099267"/>
              <a:gd name="connsiteY51" fmla="*/ 1234569 h 1295790"/>
              <a:gd name="connsiteX52" fmla="*/ 2359768 w 4099267"/>
              <a:gd name="connsiteY52" fmla="*/ 1234569 h 1295790"/>
              <a:gd name="connsiteX53" fmla="*/ 2421680 w 4099267"/>
              <a:gd name="connsiteY53" fmla="*/ 1239332 h 1295790"/>
              <a:gd name="connsiteX54" fmla="*/ 2559793 w 4099267"/>
              <a:gd name="connsiteY54" fmla="*/ 1239332 h 1295790"/>
              <a:gd name="connsiteX55" fmla="*/ 2602655 w 4099267"/>
              <a:gd name="connsiteY55" fmla="*/ 1225044 h 1295790"/>
              <a:gd name="connsiteX56" fmla="*/ 2616943 w 4099267"/>
              <a:gd name="connsiteY56" fmla="*/ 1220282 h 1295790"/>
              <a:gd name="connsiteX57" fmla="*/ 2631230 w 4099267"/>
              <a:gd name="connsiteY57" fmla="*/ 1215519 h 1295790"/>
              <a:gd name="connsiteX58" fmla="*/ 2974130 w 4099267"/>
              <a:gd name="connsiteY58" fmla="*/ 1225044 h 1295790"/>
              <a:gd name="connsiteX59" fmla="*/ 3069380 w 4099267"/>
              <a:gd name="connsiteY59" fmla="*/ 1220282 h 1295790"/>
              <a:gd name="connsiteX60" fmla="*/ 3226543 w 4099267"/>
              <a:gd name="connsiteY60" fmla="*/ 1225044 h 1295790"/>
              <a:gd name="connsiteX61" fmla="*/ 3240830 w 4099267"/>
              <a:gd name="connsiteY61" fmla="*/ 1229807 h 1295790"/>
              <a:gd name="connsiteX62" fmla="*/ 3283693 w 4099267"/>
              <a:gd name="connsiteY62" fmla="*/ 1239332 h 1295790"/>
              <a:gd name="connsiteX63" fmla="*/ 3297980 w 4099267"/>
              <a:gd name="connsiteY63" fmla="*/ 1244094 h 1295790"/>
              <a:gd name="connsiteX64" fmla="*/ 3388468 w 4099267"/>
              <a:gd name="connsiteY64" fmla="*/ 1248857 h 1295790"/>
              <a:gd name="connsiteX65" fmla="*/ 3421805 w 4099267"/>
              <a:gd name="connsiteY65" fmla="*/ 1244094 h 1295790"/>
              <a:gd name="connsiteX66" fmla="*/ 3450380 w 4099267"/>
              <a:gd name="connsiteY66" fmla="*/ 1234569 h 1295790"/>
              <a:gd name="connsiteX67" fmla="*/ 3493243 w 4099267"/>
              <a:gd name="connsiteY67" fmla="*/ 1220282 h 1295790"/>
              <a:gd name="connsiteX68" fmla="*/ 3531343 w 4099267"/>
              <a:gd name="connsiteY68" fmla="*/ 1215519 h 1295790"/>
              <a:gd name="connsiteX69" fmla="*/ 3688505 w 4099267"/>
              <a:gd name="connsiteY69" fmla="*/ 1220282 h 1295790"/>
              <a:gd name="connsiteX70" fmla="*/ 3717080 w 4099267"/>
              <a:gd name="connsiteY70" fmla="*/ 1229807 h 1295790"/>
              <a:gd name="connsiteX71" fmla="*/ 3740893 w 4099267"/>
              <a:gd name="connsiteY71" fmla="*/ 1234569 h 1295790"/>
              <a:gd name="connsiteX72" fmla="*/ 3807568 w 4099267"/>
              <a:gd name="connsiteY72" fmla="*/ 1220282 h 1295790"/>
              <a:gd name="connsiteX73" fmla="*/ 3926630 w 4099267"/>
              <a:gd name="connsiteY73" fmla="*/ 1215519 h 1295790"/>
              <a:gd name="connsiteX74" fmla="*/ 3955205 w 4099267"/>
              <a:gd name="connsiteY74" fmla="*/ 1201232 h 1295790"/>
              <a:gd name="connsiteX75" fmla="*/ 3979018 w 4099267"/>
              <a:gd name="connsiteY75" fmla="*/ 1182182 h 1295790"/>
              <a:gd name="connsiteX76" fmla="*/ 3993305 w 4099267"/>
              <a:gd name="connsiteY76" fmla="*/ 1172657 h 1295790"/>
              <a:gd name="connsiteX77" fmla="*/ 4007593 w 4099267"/>
              <a:gd name="connsiteY77" fmla="*/ 1167894 h 1295790"/>
              <a:gd name="connsiteX78" fmla="*/ 4012355 w 4099267"/>
              <a:gd name="connsiteY78" fmla="*/ 1115507 h 1295790"/>
              <a:gd name="connsiteX79" fmla="*/ 4017118 w 4099267"/>
              <a:gd name="connsiteY79" fmla="*/ 1101219 h 1295790"/>
              <a:gd name="connsiteX80" fmla="*/ 4031405 w 4099267"/>
              <a:gd name="connsiteY80" fmla="*/ 1091694 h 1295790"/>
              <a:gd name="connsiteX81" fmla="*/ 4045693 w 4099267"/>
              <a:gd name="connsiteY81" fmla="*/ 1086932 h 1295790"/>
              <a:gd name="connsiteX82" fmla="*/ 4079030 w 4099267"/>
              <a:gd name="connsiteY82" fmla="*/ 1039307 h 1295790"/>
              <a:gd name="connsiteX83" fmla="*/ 4074268 w 4099267"/>
              <a:gd name="connsiteY83" fmla="*/ 996444 h 1295790"/>
              <a:gd name="connsiteX84" fmla="*/ 4069505 w 4099267"/>
              <a:gd name="connsiteY84" fmla="*/ 982157 h 1295790"/>
              <a:gd name="connsiteX85" fmla="*/ 4064743 w 4099267"/>
              <a:gd name="connsiteY85" fmla="*/ 963107 h 1295790"/>
              <a:gd name="connsiteX86" fmla="*/ 4059980 w 4099267"/>
              <a:gd name="connsiteY86" fmla="*/ 925007 h 1295790"/>
              <a:gd name="connsiteX87" fmla="*/ 4074268 w 4099267"/>
              <a:gd name="connsiteY87" fmla="*/ 863094 h 1295790"/>
              <a:gd name="connsiteX88" fmla="*/ 4079030 w 4099267"/>
              <a:gd name="connsiteY88" fmla="*/ 848807 h 1295790"/>
              <a:gd name="connsiteX89" fmla="*/ 4064743 w 4099267"/>
              <a:gd name="connsiteY89" fmla="*/ 815469 h 1295790"/>
              <a:gd name="connsiteX90" fmla="*/ 4050455 w 4099267"/>
              <a:gd name="connsiteY90" fmla="*/ 786894 h 1295790"/>
              <a:gd name="connsiteX91" fmla="*/ 4059980 w 4099267"/>
              <a:gd name="connsiteY91" fmla="*/ 639257 h 1295790"/>
              <a:gd name="connsiteX92" fmla="*/ 4069505 w 4099267"/>
              <a:gd name="connsiteY92" fmla="*/ 544007 h 1295790"/>
              <a:gd name="connsiteX93" fmla="*/ 4064743 w 4099267"/>
              <a:gd name="connsiteY93" fmla="*/ 486857 h 1295790"/>
              <a:gd name="connsiteX94" fmla="*/ 4064743 w 4099267"/>
              <a:gd name="connsiteY94" fmla="*/ 410657 h 1295790"/>
              <a:gd name="connsiteX95" fmla="*/ 4074268 w 4099267"/>
              <a:gd name="connsiteY95" fmla="*/ 396369 h 1295790"/>
              <a:gd name="connsiteX96" fmla="*/ 4079030 w 4099267"/>
              <a:gd name="connsiteY96" fmla="*/ 382082 h 1295790"/>
              <a:gd name="connsiteX97" fmla="*/ 4069505 w 4099267"/>
              <a:gd name="connsiteY97" fmla="*/ 329694 h 1295790"/>
              <a:gd name="connsiteX98" fmla="*/ 4050455 w 4099267"/>
              <a:gd name="connsiteY98" fmla="*/ 301119 h 1295790"/>
              <a:gd name="connsiteX99" fmla="*/ 4059980 w 4099267"/>
              <a:gd name="connsiteY99" fmla="*/ 258257 h 1295790"/>
              <a:gd name="connsiteX100" fmla="*/ 4079030 w 4099267"/>
              <a:gd name="connsiteY100" fmla="*/ 229682 h 1295790"/>
              <a:gd name="connsiteX101" fmla="*/ 4083793 w 4099267"/>
              <a:gd name="connsiteY101" fmla="*/ 215394 h 1295790"/>
              <a:gd name="connsiteX102" fmla="*/ 4093318 w 4099267"/>
              <a:gd name="connsiteY102" fmla="*/ 201107 h 1295790"/>
              <a:gd name="connsiteX103" fmla="*/ 4093318 w 4099267"/>
              <a:gd name="connsiteY103" fmla="*/ 110619 h 1295790"/>
              <a:gd name="connsiteX104" fmla="*/ 4079030 w 4099267"/>
              <a:gd name="connsiteY104" fmla="*/ 82044 h 1295790"/>
              <a:gd name="connsiteX105" fmla="*/ 4059980 w 4099267"/>
              <a:gd name="connsiteY105" fmla="*/ 67757 h 1295790"/>
              <a:gd name="connsiteX106" fmla="*/ 4031405 w 4099267"/>
              <a:gd name="connsiteY106" fmla="*/ 48707 h 1295790"/>
              <a:gd name="connsiteX107" fmla="*/ 4017118 w 4099267"/>
              <a:gd name="connsiteY107" fmla="*/ 39182 h 1295790"/>
              <a:gd name="connsiteX108" fmla="*/ 3950443 w 4099267"/>
              <a:gd name="connsiteY108" fmla="*/ 24894 h 1295790"/>
              <a:gd name="connsiteX109" fmla="*/ 3774230 w 4099267"/>
              <a:gd name="connsiteY109" fmla="*/ 29657 h 1295790"/>
              <a:gd name="connsiteX110" fmla="*/ 3759943 w 4099267"/>
              <a:gd name="connsiteY110" fmla="*/ 34419 h 1295790"/>
              <a:gd name="connsiteX111" fmla="*/ 3721843 w 4099267"/>
              <a:gd name="connsiteY111" fmla="*/ 43944 h 1295790"/>
              <a:gd name="connsiteX112" fmla="*/ 3645643 w 4099267"/>
              <a:gd name="connsiteY112" fmla="*/ 39182 h 1295790"/>
              <a:gd name="connsiteX113" fmla="*/ 3602780 w 4099267"/>
              <a:gd name="connsiteY113" fmla="*/ 24894 h 1295790"/>
              <a:gd name="connsiteX114" fmla="*/ 3559918 w 4099267"/>
              <a:gd name="connsiteY114" fmla="*/ 10607 h 1295790"/>
              <a:gd name="connsiteX115" fmla="*/ 3526580 w 4099267"/>
              <a:gd name="connsiteY115" fmla="*/ 5844 h 1295790"/>
              <a:gd name="connsiteX116" fmla="*/ 3478955 w 4099267"/>
              <a:gd name="connsiteY116" fmla="*/ 5844 h 1295790"/>
              <a:gd name="connsiteX117" fmla="*/ 3464668 w 4099267"/>
              <a:gd name="connsiteY117" fmla="*/ 15369 h 1295790"/>
              <a:gd name="connsiteX118" fmla="*/ 3388468 w 4099267"/>
              <a:gd name="connsiteY118" fmla="*/ 34419 h 1295790"/>
              <a:gd name="connsiteX119" fmla="*/ 3131293 w 4099267"/>
              <a:gd name="connsiteY119" fmla="*/ 39182 h 1295790"/>
              <a:gd name="connsiteX120" fmla="*/ 3007468 w 4099267"/>
              <a:gd name="connsiteY120" fmla="*/ 29657 h 1295790"/>
              <a:gd name="connsiteX121" fmla="*/ 2978893 w 4099267"/>
              <a:gd name="connsiteY121" fmla="*/ 20132 h 1295790"/>
              <a:gd name="connsiteX122" fmla="*/ 2964605 w 4099267"/>
              <a:gd name="connsiteY122" fmla="*/ 15369 h 1295790"/>
              <a:gd name="connsiteX123" fmla="*/ 2916980 w 4099267"/>
              <a:gd name="connsiteY123" fmla="*/ 24894 h 1295790"/>
              <a:gd name="connsiteX124" fmla="*/ 2893168 w 4099267"/>
              <a:gd name="connsiteY124" fmla="*/ 29657 h 1295790"/>
              <a:gd name="connsiteX125" fmla="*/ 2697905 w 4099267"/>
              <a:gd name="connsiteY125" fmla="*/ 34419 h 1295790"/>
              <a:gd name="connsiteX126" fmla="*/ 2583605 w 4099267"/>
              <a:gd name="connsiteY126" fmla="*/ 29657 h 1295790"/>
              <a:gd name="connsiteX127" fmla="*/ 2569318 w 4099267"/>
              <a:gd name="connsiteY127" fmla="*/ 24894 h 1295790"/>
              <a:gd name="connsiteX128" fmla="*/ 2440730 w 4099267"/>
              <a:gd name="connsiteY128" fmla="*/ 34419 h 1295790"/>
              <a:gd name="connsiteX129" fmla="*/ 2350243 w 4099267"/>
              <a:gd name="connsiteY129" fmla="*/ 39182 h 1295790"/>
              <a:gd name="connsiteX130" fmla="*/ 2226418 w 4099267"/>
              <a:gd name="connsiteY130" fmla="*/ 48707 h 1295790"/>
              <a:gd name="connsiteX131" fmla="*/ 2112118 w 4099267"/>
              <a:gd name="connsiteY131" fmla="*/ 43944 h 1295790"/>
              <a:gd name="connsiteX132" fmla="*/ 1902568 w 4099267"/>
              <a:gd name="connsiteY132" fmla="*/ 39182 h 1295790"/>
              <a:gd name="connsiteX133" fmla="*/ 1840655 w 4099267"/>
              <a:gd name="connsiteY133" fmla="*/ 34419 h 1295790"/>
              <a:gd name="connsiteX134" fmla="*/ 1812080 w 4099267"/>
              <a:gd name="connsiteY134" fmla="*/ 24894 h 1295790"/>
              <a:gd name="connsiteX135" fmla="*/ 1797793 w 4099267"/>
              <a:gd name="connsiteY135" fmla="*/ 20132 h 1295790"/>
              <a:gd name="connsiteX136" fmla="*/ 1716830 w 4099267"/>
              <a:gd name="connsiteY136" fmla="*/ 15369 h 1295790"/>
              <a:gd name="connsiteX137" fmla="*/ 1664443 w 4099267"/>
              <a:gd name="connsiteY137" fmla="*/ 10607 h 1295790"/>
              <a:gd name="connsiteX138" fmla="*/ 1602530 w 4099267"/>
              <a:gd name="connsiteY138" fmla="*/ 15369 h 1295790"/>
              <a:gd name="connsiteX139" fmla="*/ 1578718 w 4099267"/>
              <a:gd name="connsiteY139" fmla="*/ 20132 h 1295790"/>
              <a:gd name="connsiteX140" fmla="*/ 1531093 w 4099267"/>
              <a:gd name="connsiteY140" fmla="*/ 24894 h 1295790"/>
              <a:gd name="connsiteX141" fmla="*/ 1502518 w 4099267"/>
              <a:gd name="connsiteY141" fmla="*/ 29657 h 1295790"/>
              <a:gd name="connsiteX142" fmla="*/ 1473943 w 4099267"/>
              <a:gd name="connsiteY142" fmla="*/ 39182 h 1295790"/>
              <a:gd name="connsiteX143" fmla="*/ 1278680 w 4099267"/>
              <a:gd name="connsiteY143" fmla="*/ 34419 h 1295790"/>
              <a:gd name="connsiteX144" fmla="*/ 1250105 w 4099267"/>
              <a:gd name="connsiteY144" fmla="*/ 29657 h 1295790"/>
              <a:gd name="connsiteX145" fmla="*/ 1054843 w 4099267"/>
              <a:gd name="connsiteY145" fmla="*/ 34419 h 1295790"/>
              <a:gd name="connsiteX146" fmla="*/ 1031030 w 4099267"/>
              <a:gd name="connsiteY146" fmla="*/ 39182 h 1295790"/>
              <a:gd name="connsiteX147" fmla="*/ 1016743 w 4099267"/>
              <a:gd name="connsiteY147" fmla="*/ 43944 h 1295790"/>
              <a:gd name="connsiteX148" fmla="*/ 797668 w 4099267"/>
              <a:gd name="connsiteY148" fmla="*/ 39182 h 1295790"/>
              <a:gd name="connsiteX149" fmla="*/ 740518 w 4099267"/>
              <a:gd name="connsiteY149" fmla="*/ 34419 h 1295790"/>
              <a:gd name="connsiteX150" fmla="*/ 716705 w 4099267"/>
              <a:gd name="connsiteY150" fmla="*/ 29657 h 1295790"/>
              <a:gd name="connsiteX151" fmla="*/ 659555 w 4099267"/>
              <a:gd name="connsiteY151" fmla="*/ 24894 h 1295790"/>
              <a:gd name="connsiteX152" fmla="*/ 611930 w 4099267"/>
              <a:gd name="connsiteY152" fmla="*/ 15369 h 1295790"/>
              <a:gd name="connsiteX153" fmla="*/ 526205 w 4099267"/>
              <a:gd name="connsiteY153" fmla="*/ 20132 h 1295790"/>
              <a:gd name="connsiteX154" fmla="*/ 454768 w 4099267"/>
              <a:gd name="connsiteY154" fmla="*/ 29657 h 1295790"/>
              <a:gd name="connsiteX155" fmla="*/ 440480 w 4099267"/>
              <a:gd name="connsiteY155" fmla="*/ 34419 h 1295790"/>
              <a:gd name="connsiteX156" fmla="*/ 307130 w 4099267"/>
              <a:gd name="connsiteY156" fmla="*/ 29657 h 1295790"/>
              <a:gd name="connsiteX157" fmla="*/ 259505 w 4099267"/>
              <a:gd name="connsiteY157" fmla="*/ 24894 h 1295790"/>
              <a:gd name="connsiteX158" fmla="*/ 211880 w 4099267"/>
              <a:gd name="connsiteY158" fmla="*/ 15369 h 1295790"/>
              <a:gd name="connsiteX159" fmla="*/ 111868 w 4099267"/>
              <a:gd name="connsiteY159" fmla="*/ 10607 h 1295790"/>
              <a:gd name="connsiteX160" fmla="*/ 73768 w 4099267"/>
              <a:gd name="connsiteY160" fmla="*/ 15369 h 1295790"/>
              <a:gd name="connsiteX161" fmla="*/ 59480 w 4099267"/>
              <a:gd name="connsiteY161" fmla="*/ 24894 h 1295790"/>
              <a:gd name="connsiteX162" fmla="*/ 30905 w 4099267"/>
              <a:gd name="connsiteY162" fmla="*/ 34419 h 1295790"/>
              <a:gd name="connsiteX163" fmla="*/ 2330 w 4099267"/>
              <a:gd name="connsiteY163" fmla="*/ 29657 h 1295790"/>
              <a:gd name="connsiteX164" fmla="*/ 7093 w 4099267"/>
              <a:gd name="connsiteY164" fmla="*/ 1205994 h 1295790"/>
              <a:gd name="connsiteX0" fmla="*/ 7093 w 4099267"/>
              <a:gd name="connsiteY0" fmla="*/ 1205994 h 1267907"/>
              <a:gd name="connsiteX1" fmla="*/ 49955 w 4099267"/>
              <a:gd name="connsiteY1" fmla="*/ 1215519 h 1267907"/>
              <a:gd name="connsiteX2" fmla="*/ 64243 w 4099267"/>
              <a:gd name="connsiteY2" fmla="*/ 1225044 h 1267907"/>
              <a:gd name="connsiteX3" fmla="*/ 78530 w 4099267"/>
              <a:gd name="connsiteY3" fmla="*/ 1229807 h 1267907"/>
              <a:gd name="connsiteX4" fmla="*/ 192830 w 4099267"/>
              <a:gd name="connsiteY4" fmla="*/ 1225044 h 1267907"/>
              <a:gd name="connsiteX5" fmla="*/ 221405 w 4099267"/>
              <a:gd name="connsiteY5" fmla="*/ 1215519 h 1267907"/>
              <a:gd name="connsiteX6" fmla="*/ 235693 w 4099267"/>
              <a:gd name="connsiteY6" fmla="*/ 1210757 h 1267907"/>
              <a:gd name="connsiteX7" fmla="*/ 249980 w 4099267"/>
              <a:gd name="connsiteY7" fmla="*/ 1205994 h 1267907"/>
              <a:gd name="connsiteX8" fmla="*/ 283318 w 4099267"/>
              <a:gd name="connsiteY8" fmla="*/ 1215519 h 1267907"/>
              <a:gd name="connsiteX9" fmla="*/ 297605 w 4099267"/>
              <a:gd name="connsiteY9" fmla="*/ 1225044 h 1267907"/>
              <a:gd name="connsiteX10" fmla="*/ 507155 w 4099267"/>
              <a:gd name="connsiteY10" fmla="*/ 1225044 h 1267907"/>
              <a:gd name="connsiteX11" fmla="*/ 540493 w 4099267"/>
              <a:gd name="connsiteY11" fmla="*/ 1239332 h 1267907"/>
              <a:gd name="connsiteX12" fmla="*/ 554780 w 4099267"/>
              <a:gd name="connsiteY12" fmla="*/ 1244094 h 1267907"/>
              <a:gd name="connsiteX13" fmla="*/ 564305 w 4099267"/>
              <a:gd name="connsiteY13" fmla="*/ 1229807 h 1267907"/>
              <a:gd name="connsiteX14" fmla="*/ 602405 w 4099267"/>
              <a:gd name="connsiteY14" fmla="*/ 1239332 h 1267907"/>
              <a:gd name="connsiteX15" fmla="*/ 616693 w 4099267"/>
              <a:gd name="connsiteY15" fmla="*/ 1253619 h 1267907"/>
              <a:gd name="connsiteX16" fmla="*/ 630980 w 4099267"/>
              <a:gd name="connsiteY16" fmla="*/ 1258382 h 1267907"/>
              <a:gd name="connsiteX17" fmla="*/ 645268 w 4099267"/>
              <a:gd name="connsiteY17" fmla="*/ 1267907 h 1267907"/>
              <a:gd name="connsiteX18" fmla="*/ 707180 w 4099267"/>
              <a:gd name="connsiteY18" fmla="*/ 1263144 h 1267907"/>
              <a:gd name="connsiteX19" fmla="*/ 721468 w 4099267"/>
              <a:gd name="connsiteY19" fmla="*/ 1258382 h 1267907"/>
              <a:gd name="connsiteX20" fmla="*/ 740518 w 4099267"/>
              <a:gd name="connsiteY20" fmla="*/ 1253619 h 1267907"/>
              <a:gd name="connsiteX21" fmla="*/ 754805 w 4099267"/>
              <a:gd name="connsiteY21" fmla="*/ 1248857 h 1267907"/>
              <a:gd name="connsiteX22" fmla="*/ 826243 w 4099267"/>
              <a:gd name="connsiteY22" fmla="*/ 1244094 h 1267907"/>
              <a:gd name="connsiteX23" fmla="*/ 864343 w 4099267"/>
              <a:gd name="connsiteY23" fmla="*/ 1239332 h 1267907"/>
              <a:gd name="connsiteX24" fmla="*/ 892918 w 4099267"/>
              <a:gd name="connsiteY24" fmla="*/ 1229807 h 1267907"/>
              <a:gd name="connsiteX25" fmla="*/ 907205 w 4099267"/>
              <a:gd name="connsiteY25" fmla="*/ 1225044 h 1267907"/>
              <a:gd name="connsiteX26" fmla="*/ 1069130 w 4099267"/>
              <a:gd name="connsiteY26" fmla="*/ 1234569 h 1267907"/>
              <a:gd name="connsiteX27" fmla="*/ 1083418 w 4099267"/>
              <a:gd name="connsiteY27" fmla="*/ 1239332 h 1267907"/>
              <a:gd name="connsiteX28" fmla="*/ 1097705 w 4099267"/>
              <a:gd name="connsiteY28" fmla="*/ 1248857 h 1267907"/>
              <a:gd name="connsiteX29" fmla="*/ 1202480 w 4099267"/>
              <a:gd name="connsiteY29" fmla="*/ 1244094 h 1267907"/>
              <a:gd name="connsiteX30" fmla="*/ 1245343 w 4099267"/>
              <a:gd name="connsiteY30" fmla="*/ 1225044 h 1267907"/>
              <a:gd name="connsiteX31" fmla="*/ 1273918 w 4099267"/>
              <a:gd name="connsiteY31" fmla="*/ 1220282 h 1267907"/>
              <a:gd name="connsiteX32" fmla="*/ 1488230 w 4099267"/>
              <a:gd name="connsiteY32" fmla="*/ 1225044 h 1267907"/>
              <a:gd name="connsiteX33" fmla="*/ 1531093 w 4099267"/>
              <a:gd name="connsiteY33" fmla="*/ 1239332 h 1267907"/>
              <a:gd name="connsiteX34" fmla="*/ 1545380 w 4099267"/>
              <a:gd name="connsiteY34" fmla="*/ 1244094 h 1267907"/>
              <a:gd name="connsiteX35" fmla="*/ 1578718 w 4099267"/>
              <a:gd name="connsiteY35" fmla="*/ 1239332 h 1267907"/>
              <a:gd name="connsiteX36" fmla="*/ 1593005 w 4099267"/>
              <a:gd name="connsiteY36" fmla="*/ 1234569 h 1267907"/>
              <a:gd name="connsiteX37" fmla="*/ 1616818 w 4099267"/>
              <a:gd name="connsiteY37" fmla="*/ 1229807 h 1267907"/>
              <a:gd name="connsiteX38" fmla="*/ 1788268 w 4099267"/>
              <a:gd name="connsiteY38" fmla="*/ 1234569 h 1267907"/>
              <a:gd name="connsiteX39" fmla="*/ 1845418 w 4099267"/>
              <a:gd name="connsiteY39" fmla="*/ 1239332 h 1267907"/>
              <a:gd name="connsiteX40" fmla="*/ 1893043 w 4099267"/>
              <a:gd name="connsiteY40" fmla="*/ 1253619 h 1267907"/>
              <a:gd name="connsiteX41" fmla="*/ 1907330 w 4099267"/>
              <a:gd name="connsiteY41" fmla="*/ 1258382 h 1267907"/>
              <a:gd name="connsiteX42" fmla="*/ 1921618 w 4099267"/>
              <a:gd name="connsiteY42" fmla="*/ 1267907 h 1267907"/>
              <a:gd name="connsiteX43" fmla="*/ 1974005 w 4099267"/>
              <a:gd name="connsiteY43" fmla="*/ 1258382 h 1267907"/>
              <a:gd name="connsiteX44" fmla="*/ 1988293 w 4099267"/>
              <a:gd name="connsiteY44" fmla="*/ 1248857 h 1267907"/>
              <a:gd name="connsiteX45" fmla="*/ 2002580 w 4099267"/>
              <a:gd name="connsiteY45" fmla="*/ 1244094 h 1267907"/>
              <a:gd name="connsiteX46" fmla="*/ 2031155 w 4099267"/>
              <a:gd name="connsiteY46" fmla="*/ 1225044 h 1267907"/>
              <a:gd name="connsiteX47" fmla="*/ 2078780 w 4099267"/>
              <a:gd name="connsiteY47" fmla="*/ 1215519 h 1267907"/>
              <a:gd name="connsiteX48" fmla="*/ 2135930 w 4099267"/>
              <a:gd name="connsiteY48" fmla="*/ 1220282 h 1267907"/>
              <a:gd name="connsiteX49" fmla="*/ 2221655 w 4099267"/>
              <a:gd name="connsiteY49" fmla="*/ 1225044 h 1267907"/>
              <a:gd name="connsiteX50" fmla="*/ 2245468 w 4099267"/>
              <a:gd name="connsiteY50" fmla="*/ 1229807 h 1267907"/>
              <a:gd name="connsiteX51" fmla="*/ 2278805 w 4099267"/>
              <a:gd name="connsiteY51" fmla="*/ 1234569 h 1267907"/>
              <a:gd name="connsiteX52" fmla="*/ 2359768 w 4099267"/>
              <a:gd name="connsiteY52" fmla="*/ 1234569 h 1267907"/>
              <a:gd name="connsiteX53" fmla="*/ 2421680 w 4099267"/>
              <a:gd name="connsiteY53" fmla="*/ 1239332 h 1267907"/>
              <a:gd name="connsiteX54" fmla="*/ 2559793 w 4099267"/>
              <a:gd name="connsiteY54" fmla="*/ 1239332 h 1267907"/>
              <a:gd name="connsiteX55" fmla="*/ 2602655 w 4099267"/>
              <a:gd name="connsiteY55" fmla="*/ 1225044 h 1267907"/>
              <a:gd name="connsiteX56" fmla="*/ 2616943 w 4099267"/>
              <a:gd name="connsiteY56" fmla="*/ 1220282 h 1267907"/>
              <a:gd name="connsiteX57" fmla="*/ 2631230 w 4099267"/>
              <a:gd name="connsiteY57" fmla="*/ 1215519 h 1267907"/>
              <a:gd name="connsiteX58" fmla="*/ 2974130 w 4099267"/>
              <a:gd name="connsiteY58" fmla="*/ 1225044 h 1267907"/>
              <a:gd name="connsiteX59" fmla="*/ 3069380 w 4099267"/>
              <a:gd name="connsiteY59" fmla="*/ 1220282 h 1267907"/>
              <a:gd name="connsiteX60" fmla="*/ 3226543 w 4099267"/>
              <a:gd name="connsiteY60" fmla="*/ 1225044 h 1267907"/>
              <a:gd name="connsiteX61" fmla="*/ 3240830 w 4099267"/>
              <a:gd name="connsiteY61" fmla="*/ 1229807 h 1267907"/>
              <a:gd name="connsiteX62" fmla="*/ 3283693 w 4099267"/>
              <a:gd name="connsiteY62" fmla="*/ 1239332 h 1267907"/>
              <a:gd name="connsiteX63" fmla="*/ 3297980 w 4099267"/>
              <a:gd name="connsiteY63" fmla="*/ 1244094 h 1267907"/>
              <a:gd name="connsiteX64" fmla="*/ 3388468 w 4099267"/>
              <a:gd name="connsiteY64" fmla="*/ 1248857 h 1267907"/>
              <a:gd name="connsiteX65" fmla="*/ 3421805 w 4099267"/>
              <a:gd name="connsiteY65" fmla="*/ 1244094 h 1267907"/>
              <a:gd name="connsiteX66" fmla="*/ 3450380 w 4099267"/>
              <a:gd name="connsiteY66" fmla="*/ 1234569 h 1267907"/>
              <a:gd name="connsiteX67" fmla="*/ 3493243 w 4099267"/>
              <a:gd name="connsiteY67" fmla="*/ 1220282 h 1267907"/>
              <a:gd name="connsiteX68" fmla="*/ 3531343 w 4099267"/>
              <a:gd name="connsiteY68" fmla="*/ 1215519 h 1267907"/>
              <a:gd name="connsiteX69" fmla="*/ 3688505 w 4099267"/>
              <a:gd name="connsiteY69" fmla="*/ 1220282 h 1267907"/>
              <a:gd name="connsiteX70" fmla="*/ 3717080 w 4099267"/>
              <a:gd name="connsiteY70" fmla="*/ 1229807 h 1267907"/>
              <a:gd name="connsiteX71" fmla="*/ 3740893 w 4099267"/>
              <a:gd name="connsiteY71" fmla="*/ 1234569 h 1267907"/>
              <a:gd name="connsiteX72" fmla="*/ 3807568 w 4099267"/>
              <a:gd name="connsiteY72" fmla="*/ 1220282 h 1267907"/>
              <a:gd name="connsiteX73" fmla="*/ 3926630 w 4099267"/>
              <a:gd name="connsiteY73" fmla="*/ 1215519 h 1267907"/>
              <a:gd name="connsiteX74" fmla="*/ 3955205 w 4099267"/>
              <a:gd name="connsiteY74" fmla="*/ 1201232 h 1267907"/>
              <a:gd name="connsiteX75" fmla="*/ 3979018 w 4099267"/>
              <a:gd name="connsiteY75" fmla="*/ 1182182 h 1267907"/>
              <a:gd name="connsiteX76" fmla="*/ 3993305 w 4099267"/>
              <a:gd name="connsiteY76" fmla="*/ 1172657 h 1267907"/>
              <a:gd name="connsiteX77" fmla="*/ 4007593 w 4099267"/>
              <a:gd name="connsiteY77" fmla="*/ 1167894 h 1267907"/>
              <a:gd name="connsiteX78" fmla="*/ 4012355 w 4099267"/>
              <a:gd name="connsiteY78" fmla="*/ 1115507 h 1267907"/>
              <a:gd name="connsiteX79" fmla="*/ 4017118 w 4099267"/>
              <a:gd name="connsiteY79" fmla="*/ 1101219 h 1267907"/>
              <a:gd name="connsiteX80" fmla="*/ 4031405 w 4099267"/>
              <a:gd name="connsiteY80" fmla="*/ 1091694 h 1267907"/>
              <a:gd name="connsiteX81" fmla="*/ 4045693 w 4099267"/>
              <a:gd name="connsiteY81" fmla="*/ 1086932 h 1267907"/>
              <a:gd name="connsiteX82" fmla="*/ 4079030 w 4099267"/>
              <a:gd name="connsiteY82" fmla="*/ 1039307 h 1267907"/>
              <a:gd name="connsiteX83" fmla="*/ 4074268 w 4099267"/>
              <a:gd name="connsiteY83" fmla="*/ 996444 h 1267907"/>
              <a:gd name="connsiteX84" fmla="*/ 4069505 w 4099267"/>
              <a:gd name="connsiteY84" fmla="*/ 982157 h 1267907"/>
              <a:gd name="connsiteX85" fmla="*/ 4064743 w 4099267"/>
              <a:gd name="connsiteY85" fmla="*/ 963107 h 1267907"/>
              <a:gd name="connsiteX86" fmla="*/ 4059980 w 4099267"/>
              <a:gd name="connsiteY86" fmla="*/ 925007 h 1267907"/>
              <a:gd name="connsiteX87" fmla="*/ 4074268 w 4099267"/>
              <a:gd name="connsiteY87" fmla="*/ 863094 h 1267907"/>
              <a:gd name="connsiteX88" fmla="*/ 4079030 w 4099267"/>
              <a:gd name="connsiteY88" fmla="*/ 848807 h 1267907"/>
              <a:gd name="connsiteX89" fmla="*/ 4064743 w 4099267"/>
              <a:gd name="connsiteY89" fmla="*/ 815469 h 1267907"/>
              <a:gd name="connsiteX90" fmla="*/ 4050455 w 4099267"/>
              <a:gd name="connsiteY90" fmla="*/ 786894 h 1267907"/>
              <a:gd name="connsiteX91" fmla="*/ 4059980 w 4099267"/>
              <a:gd name="connsiteY91" fmla="*/ 639257 h 1267907"/>
              <a:gd name="connsiteX92" fmla="*/ 4069505 w 4099267"/>
              <a:gd name="connsiteY92" fmla="*/ 544007 h 1267907"/>
              <a:gd name="connsiteX93" fmla="*/ 4064743 w 4099267"/>
              <a:gd name="connsiteY93" fmla="*/ 486857 h 1267907"/>
              <a:gd name="connsiteX94" fmla="*/ 4064743 w 4099267"/>
              <a:gd name="connsiteY94" fmla="*/ 410657 h 1267907"/>
              <a:gd name="connsiteX95" fmla="*/ 4074268 w 4099267"/>
              <a:gd name="connsiteY95" fmla="*/ 396369 h 1267907"/>
              <a:gd name="connsiteX96" fmla="*/ 4079030 w 4099267"/>
              <a:gd name="connsiteY96" fmla="*/ 382082 h 1267907"/>
              <a:gd name="connsiteX97" fmla="*/ 4069505 w 4099267"/>
              <a:gd name="connsiteY97" fmla="*/ 329694 h 1267907"/>
              <a:gd name="connsiteX98" fmla="*/ 4050455 w 4099267"/>
              <a:gd name="connsiteY98" fmla="*/ 301119 h 1267907"/>
              <a:gd name="connsiteX99" fmla="*/ 4059980 w 4099267"/>
              <a:gd name="connsiteY99" fmla="*/ 258257 h 1267907"/>
              <a:gd name="connsiteX100" fmla="*/ 4079030 w 4099267"/>
              <a:gd name="connsiteY100" fmla="*/ 229682 h 1267907"/>
              <a:gd name="connsiteX101" fmla="*/ 4083793 w 4099267"/>
              <a:gd name="connsiteY101" fmla="*/ 215394 h 1267907"/>
              <a:gd name="connsiteX102" fmla="*/ 4093318 w 4099267"/>
              <a:gd name="connsiteY102" fmla="*/ 201107 h 1267907"/>
              <a:gd name="connsiteX103" fmla="*/ 4093318 w 4099267"/>
              <a:gd name="connsiteY103" fmla="*/ 110619 h 1267907"/>
              <a:gd name="connsiteX104" fmla="*/ 4079030 w 4099267"/>
              <a:gd name="connsiteY104" fmla="*/ 82044 h 1267907"/>
              <a:gd name="connsiteX105" fmla="*/ 4059980 w 4099267"/>
              <a:gd name="connsiteY105" fmla="*/ 67757 h 1267907"/>
              <a:gd name="connsiteX106" fmla="*/ 4031405 w 4099267"/>
              <a:gd name="connsiteY106" fmla="*/ 48707 h 1267907"/>
              <a:gd name="connsiteX107" fmla="*/ 4017118 w 4099267"/>
              <a:gd name="connsiteY107" fmla="*/ 39182 h 1267907"/>
              <a:gd name="connsiteX108" fmla="*/ 3950443 w 4099267"/>
              <a:gd name="connsiteY108" fmla="*/ 24894 h 1267907"/>
              <a:gd name="connsiteX109" fmla="*/ 3774230 w 4099267"/>
              <a:gd name="connsiteY109" fmla="*/ 29657 h 1267907"/>
              <a:gd name="connsiteX110" fmla="*/ 3759943 w 4099267"/>
              <a:gd name="connsiteY110" fmla="*/ 34419 h 1267907"/>
              <a:gd name="connsiteX111" fmla="*/ 3721843 w 4099267"/>
              <a:gd name="connsiteY111" fmla="*/ 43944 h 1267907"/>
              <a:gd name="connsiteX112" fmla="*/ 3645643 w 4099267"/>
              <a:gd name="connsiteY112" fmla="*/ 39182 h 1267907"/>
              <a:gd name="connsiteX113" fmla="*/ 3602780 w 4099267"/>
              <a:gd name="connsiteY113" fmla="*/ 24894 h 1267907"/>
              <a:gd name="connsiteX114" fmla="*/ 3559918 w 4099267"/>
              <a:gd name="connsiteY114" fmla="*/ 10607 h 1267907"/>
              <a:gd name="connsiteX115" fmla="*/ 3526580 w 4099267"/>
              <a:gd name="connsiteY115" fmla="*/ 5844 h 1267907"/>
              <a:gd name="connsiteX116" fmla="*/ 3478955 w 4099267"/>
              <a:gd name="connsiteY116" fmla="*/ 5844 h 1267907"/>
              <a:gd name="connsiteX117" fmla="*/ 3464668 w 4099267"/>
              <a:gd name="connsiteY117" fmla="*/ 15369 h 1267907"/>
              <a:gd name="connsiteX118" fmla="*/ 3388468 w 4099267"/>
              <a:gd name="connsiteY118" fmla="*/ 34419 h 1267907"/>
              <a:gd name="connsiteX119" fmla="*/ 3131293 w 4099267"/>
              <a:gd name="connsiteY119" fmla="*/ 39182 h 1267907"/>
              <a:gd name="connsiteX120" fmla="*/ 3007468 w 4099267"/>
              <a:gd name="connsiteY120" fmla="*/ 29657 h 1267907"/>
              <a:gd name="connsiteX121" fmla="*/ 2978893 w 4099267"/>
              <a:gd name="connsiteY121" fmla="*/ 20132 h 1267907"/>
              <a:gd name="connsiteX122" fmla="*/ 2964605 w 4099267"/>
              <a:gd name="connsiteY122" fmla="*/ 15369 h 1267907"/>
              <a:gd name="connsiteX123" fmla="*/ 2916980 w 4099267"/>
              <a:gd name="connsiteY123" fmla="*/ 24894 h 1267907"/>
              <a:gd name="connsiteX124" fmla="*/ 2893168 w 4099267"/>
              <a:gd name="connsiteY124" fmla="*/ 29657 h 1267907"/>
              <a:gd name="connsiteX125" fmla="*/ 2697905 w 4099267"/>
              <a:gd name="connsiteY125" fmla="*/ 34419 h 1267907"/>
              <a:gd name="connsiteX126" fmla="*/ 2583605 w 4099267"/>
              <a:gd name="connsiteY126" fmla="*/ 29657 h 1267907"/>
              <a:gd name="connsiteX127" fmla="*/ 2569318 w 4099267"/>
              <a:gd name="connsiteY127" fmla="*/ 24894 h 1267907"/>
              <a:gd name="connsiteX128" fmla="*/ 2440730 w 4099267"/>
              <a:gd name="connsiteY128" fmla="*/ 34419 h 1267907"/>
              <a:gd name="connsiteX129" fmla="*/ 2350243 w 4099267"/>
              <a:gd name="connsiteY129" fmla="*/ 39182 h 1267907"/>
              <a:gd name="connsiteX130" fmla="*/ 2226418 w 4099267"/>
              <a:gd name="connsiteY130" fmla="*/ 48707 h 1267907"/>
              <a:gd name="connsiteX131" fmla="*/ 2112118 w 4099267"/>
              <a:gd name="connsiteY131" fmla="*/ 43944 h 1267907"/>
              <a:gd name="connsiteX132" fmla="*/ 1902568 w 4099267"/>
              <a:gd name="connsiteY132" fmla="*/ 39182 h 1267907"/>
              <a:gd name="connsiteX133" fmla="*/ 1840655 w 4099267"/>
              <a:gd name="connsiteY133" fmla="*/ 34419 h 1267907"/>
              <a:gd name="connsiteX134" fmla="*/ 1812080 w 4099267"/>
              <a:gd name="connsiteY134" fmla="*/ 24894 h 1267907"/>
              <a:gd name="connsiteX135" fmla="*/ 1797793 w 4099267"/>
              <a:gd name="connsiteY135" fmla="*/ 20132 h 1267907"/>
              <a:gd name="connsiteX136" fmla="*/ 1716830 w 4099267"/>
              <a:gd name="connsiteY136" fmla="*/ 15369 h 1267907"/>
              <a:gd name="connsiteX137" fmla="*/ 1664443 w 4099267"/>
              <a:gd name="connsiteY137" fmla="*/ 10607 h 1267907"/>
              <a:gd name="connsiteX138" fmla="*/ 1602530 w 4099267"/>
              <a:gd name="connsiteY138" fmla="*/ 15369 h 1267907"/>
              <a:gd name="connsiteX139" fmla="*/ 1578718 w 4099267"/>
              <a:gd name="connsiteY139" fmla="*/ 20132 h 1267907"/>
              <a:gd name="connsiteX140" fmla="*/ 1531093 w 4099267"/>
              <a:gd name="connsiteY140" fmla="*/ 24894 h 1267907"/>
              <a:gd name="connsiteX141" fmla="*/ 1502518 w 4099267"/>
              <a:gd name="connsiteY141" fmla="*/ 29657 h 1267907"/>
              <a:gd name="connsiteX142" fmla="*/ 1473943 w 4099267"/>
              <a:gd name="connsiteY142" fmla="*/ 39182 h 1267907"/>
              <a:gd name="connsiteX143" fmla="*/ 1278680 w 4099267"/>
              <a:gd name="connsiteY143" fmla="*/ 34419 h 1267907"/>
              <a:gd name="connsiteX144" fmla="*/ 1250105 w 4099267"/>
              <a:gd name="connsiteY144" fmla="*/ 29657 h 1267907"/>
              <a:gd name="connsiteX145" fmla="*/ 1054843 w 4099267"/>
              <a:gd name="connsiteY145" fmla="*/ 34419 h 1267907"/>
              <a:gd name="connsiteX146" fmla="*/ 1031030 w 4099267"/>
              <a:gd name="connsiteY146" fmla="*/ 39182 h 1267907"/>
              <a:gd name="connsiteX147" fmla="*/ 1016743 w 4099267"/>
              <a:gd name="connsiteY147" fmla="*/ 43944 h 1267907"/>
              <a:gd name="connsiteX148" fmla="*/ 797668 w 4099267"/>
              <a:gd name="connsiteY148" fmla="*/ 39182 h 1267907"/>
              <a:gd name="connsiteX149" fmla="*/ 740518 w 4099267"/>
              <a:gd name="connsiteY149" fmla="*/ 34419 h 1267907"/>
              <a:gd name="connsiteX150" fmla="*/ 716705 w 4099267"/>
              <a:gd name="connsiteY150" fmla="*/ 29657 h 1267907"/>
              <a:gd name="connsiteX151" fmla="*/ 659555 w 4099267"/>
              <a:gd name="connsiteY151" fmla="*/ 24894 h 1267907"/>
              <a:gd name="connsiteX152" fmla="*/ 611930 w 4099267"/>
              <a:gd name="connsiteY152" fmla="*/ 15369 h 1267907"/>
              <a:gd name="connsiteX153" fmla="*/ 526205 w 4099267"/>
              <a:gd name="connsiteY153" fmla="*/ 20132 h 1267907"/>
              <a:gd name="connsiteX154" fmla="*/ 454768 w 4099267"/>
              <a:gd name="connsiteY154" fmla="*/ 29657 h 1267907"/>
              <a:gd name="connsiteX155" fmla="*/ 440480 w 4099267"/>
              <a:gd name="connsiteY155" fmla="*/ 34419 h 1267907"/>
              <a:gd name="connsiteX156" fmla="*/ 307130 w 4099267"/>
              <a:gd name="connsiteY156" fmla="*/ 29657 h 1267907"/>
              <a:gd name="connsiteX157" fmla="*/ 259505 w 4099267"/>
              <a:gd name="connsiteY157" fmla="*/ 24894 h 1267907"/>
              <a:gd name="connsiteX158" fmla="*/ 211880 w 4099267"/>
              <a:gd name="connsiteY158" fmla="*/ 15369 h 1267907"/>
              <a:gd name="connsiteX159" fmla="*/ 111868 w 4099267"/>
              <a:gd name="connsiteY159" fmla="*/ 10607 h 1267907"/>
              <a:gd name="connsiteX160" fmla="*/ 73768 w 4099267"/>
              <a:gd name="connsiteY160" fmla="*/ 15369 h 1267907"/>
              <a:gd name="connsiteX161" fmla="*/ 59480 w 4099267"/>
              <a:gd name="connsiteY161" fmla="*/ 24894 h 1267907"/>
              <a:gd name="connsiteX162" fmla="*/ 30905 w 4099267"/>
              <a:gd name="connsiteY162" fmla="*/ 34419 h 1267907"/>
              <a:gd name="connsiteX163" fmla="*/ 2330 w 4099267"/>
              <a:gd name="connsiteY163" fmla="*/ 29657 h 1267907"/>
              <a:gd name="connsiteX164" fmla="*/ 7093 w 4099267"/>
              <a:gd name="connsiteY164" fmla="*/ 1205994 h 126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4099267" h="1267907">
                <a:moveTo>
                  <a:pt x="7093" y="1205994"/>
                </a:moveTo>
                <a:lnTo>
                  <a:pt x="49955" y="1215519"/>
                </a:lnTo>
                <a:cubicBezTo>
                  <a:pt x="55216" y="1217774"/>
                  <a:pt x="59123" y="1222484"/>
                  <a:pt x="64243" y="1225044"/>
                </a:cubicBezTo>
                <a:cubicBezTo>
                  <a:pt x="68733" y="1227289"/>
                  <a:pt x="73768" y="1228219"/>
                  <a:pt x="78530" y="1229807"/>
                </a:cubicBezTo>
                <a:cubicBezTo>
                  <a:pt x="116630" y="1228219"/>
                  <a:pt x="154886" y="1228839"/>
                  <a:pt x="192830" y="1225044"/>
                </a:cubicBezTo>
                <a:cubicBezTo>
                  <a:pt x="202820" y="1224045"/>
                  <a:pt x="211880" y="1218694"/>
                  <a:pt x="221405" y="1215519"/>
                </a:cubicBezTo>
                <a:lnTo>
                  <a:pt x="235693" y="1210757"/>
                </a:lnTo>
                <a:lnTo>
                  <a:pt x="249980" y="1205994"/>
                </a:lnTo>
                <a:cubicBezTo>
                  <a:pt x="256077" y="1207518"/>
                  <a:pt x="276490" y="1212105"/>
                  <a:pt x="283318" y="1215519"/>
                </a:cubicBezTo>
                <a:cubicBezTo>
                  <a:pt x="288437" y="1218079"/>
                  <a:pt x="292843" y="1221869"/>
                  <a:pt x="297605" y="1225044"/>
                </a:cubicBezTo>
                <a:cubicBezTo>
                  <a:pt x="392447" y="1221657"/>
                  <a:pt x="423149" y="1216201"/>
                  <a:pt x="507155" y="1225044"/>
                </a:cubicBezTo>
                <a:cubicBezTo>
                  <a:pt x="517024" y="1226083"/>
                  <a:pt x="532726" y="1236003"/>
                  <a:pt x="540493" y="1239332"/>
                </a:cubicBezTo>
                <a:cubicBezTo>
                  <a:pt x="545107" y="1241309"/>
                  <a:pt x="550018" y="1242507"/>
                  <a:pt x="554780" y="1244094"/>
                </a:cubicBezTo>
                <a:cubicBezTo>
                  <a:pt x="557955" y="1239332"/>
                  <a:pt x="558802" y="1231379"/>
                  <a:pt x="564305" y="1229807"/>
                </a:cubicBezTo>
                <a:cubicBezTo>
                  <a:pt x="570497" y="1228038"/>
                  <a:pt x="594419" y="1236670"/>
                  <a:pt x="602405" y="1239332"/>
                </a:cubicBezTo>
                <a:cubicBezTo>
                  <a:pt x="607168" y="1244094"/>
                  <a:pt x="611089" y="1249883"/>
                  <a:pt x="616693" y="1253619"/>
                </a:cubicBezTo>
                <a:cubicBezTo>
                  <a:pt x="620870" y="1256404"/>
                  <a:pt x="626490" y="1256137"/>
                  <a:pt x="630980" y="1258382"/>
                </a:cubicBezTo>
                <a:cubicBezTo>
                  <a:pt x="636100" y="1260942"/>
                  <a:pt x="640505" y="1264732"/>
                  <a:pt x="645268" y="1267907"/>
                </a:cubicBezTo>
                <a:cubicBezTo>
                  <a:pt x="665905" y="1266319"/>
                  <a:pt x="686642" y="1265711"/>
                  <a:pt x="707180" y="1263144"/>
                </a:cubicBezTo>
                <a:cubicBezTo>
                  <a:pt x="712161" y="1262521"/>
                  <a:pt x="716641" y="1259761"/>
                  <a:pt x="721468" y="1258382"/>
                </a:cubicBezTo>
                <a:cubicBezTo>
                  <a:pt x="727762" y="1256584"/>
                  <a:pt x="734224" y="1255417"/>
                  <a:pt x="740518" y="1253619"/>
                </a:cubicBezTo>
                <a:cubicBezTo>
                  <a:pt x="745345" y="1252240"/>
                  <a:pt x="749816" y="1249411"/>
                  <a:pt x="754805" y="1248857"/>
                </a:cubicBezTo>
                <a:cubicBezTo>
                  <a:pt x="778525" y="1246221"/>
                  <a:pt x="802467" y="1246161"/>
                  <a:pt x="826243" y="1244094"/>
                </a:cubicBezTo>
                <a:cubicBezTo>
                  <a:pt x="838994" y="1242985"/>
                  <a:pt x="851643" y="1240919"/>
                  <a:pt x="864343" y="1239332"/>
                </a:cubicBezTo>
                <a:lnTo>
                  <a:pt x="892918" y="1229807"/>
                </a:lnTo>
                <a:lnTo>
                  <a:pt x="907205" y="1225044"/>
                </a:lnTo>
                <a:cubicBezTo>
                  <a:pt x="962299" y="1226944"/>
                  <a:pt x="1016157" y="1221326"/>
                  <a:pt x="1069130" y="1234569"/>
                </a:cubicBezTo>
                <a:cubicBezTo>
                  <a:pt x="1074000" y="1235787"/>
                  <a:pt x="1078928" y="1237087"/>
                  <a:pt x="1083418" y="1239332"/>
                </a:cubicBezTo>
                <a:cubicBezTo>
                  <a:pt x="1088537" y="1241892"/>
                  <a:pt x="1092943" y="1245682"/>
                  <a:pt x="1097705" y="1248857"/>
                </a:cubicBezTo>
                <a:cubicBezTo>
                  <a:pt x="1132630" y="1247269"/>
                  <a:pt x="1167718" y="1247819"/>
                  <a:pt x="1202480" y="1244094"/>
                </a:cubicBezTo>
                <a:cubicBezTo>
                  <a:pt x="1261010" y="1237823"/>
                  <a:pt x="1208719" y="1237251"/>
                  <a:pt x="1245343" y="1225044"/>
                </a:cubicBezTo>
                <a:cubicBezTo>
                  <a:pt x="1254504" y="1221991"/>
                  <a:pt x="1264393" y="1221869"/>
                  <a:pt x="1273918" y="1220282"/>
                </a:cubicBezTo>
                <a:cubicBezTo>
                  <a:pt x="1345355" y="1221869"/>
                  <a:pt x="1416898" y="1220848"/>
                  <a:pt x="1488230" y="1225044"/>
                </a:cubicBezTo>
                <a:cubicBezTo>
                  <a:pt x="1488234" y="1225044"/>
                  <a:pt x="1523948" y="1236950"/>
                  <a:pt x="1531093" y="1239332"/>
                </a:cubicBezTo>
                <a:lnTo>
                  <a:pt x="1545380" y="1244094"/>
                </a:lnTo>
                <a:cubicBezTo>
                  <a:pt x="1556493" y="1242507"/>
                  <a:pt x="1567711" y="1241533"/>
                  <a:pt x="1578718" y="1239332"/>
                </a:cubicBezTo>
                <a:cubicBezTo>
                  <a:pt x="1583641" y="1238347"/>
                  <a:pt x="1588135" y="1235787"/>
                  <a:pt x="1593005" y="1234569"/>
                </a:cubicBezTo>
                <a:cubicBezTo>
                  <a:pt x="1600858" y="1232606"/>
                  <a:pt x="1608880" y="1231394"/>
                  <a:pt x="1616818" y="1229807"/>
                </a:cubicBezTo>
                <a:lnTo>
                  <a:pt x="1788268" y="1234569"/>
                </a:lnTo>
                <a:cubicBezTo>
                  <a:pt x="1807367" y="1235365"/>
                  <a:pt x="1826450" y="1236961"/>
                  <a:pt x="1845418" y="1239332"/>
                </a:cubicBezTo>
                <a:cubicBezTo>
                  <a:pt x="1856937" y="1240772"/>
                  <a:pt x="1884751" y="1250855"/>
                  <a:pt x="1893043" y="1253619"/>
                </a:cubicBezTo>
                <a:cubicBezTo>
                  <a:pt x="1897805" y="1255207"/>
                  <a:pt x="1903153" y="1255597"/>
                  <a:pt x="1907330" y="1258382"/>
                </a:cubicBezTo>
                <a:lnTo>
                  <a:pt x="1921618" y="1267907"/>
                </a:lnTo>
                <a:cubicBezTo>
                  <a:pt x="1924821" y="1267373"/>
                  <a:pt x="1968685" y="1260377"/>
                  <a:pt x="1974005" y="1258382"/>
                </a:cubicBezTo>
                <a:cubicBezTo>
                  <a:pt x="1979365" y="1256372"/>
                  <a:pt x="1983173" y="1251417"/>
                  <a:pt x="1988293" y="1248857"/>
                </a:cubicBezTo>
                <a:cubicBezTo>
                  <a:pt x="1992783" y="1246612"/>
                  <a:pt x="1998192" y="1246532"/>
                  <a:pt x="2002580" y="1244094"/>
                </a:cubicBezTo>
                <a:cubicBezTo>
                  <a:pt x="2012587" y="1238534"/>
                  <a:pt x="2020295" y="1228664"/>
                  <a:pt x="2031155" y="1225044"/>
                </a:cubicBezTo>
                <a:cubicBezTo>
                  <a:pt x="2056092" y="1216733"/>
                  <a:pt x="2040473" y="1220992"/>
                  <a:pt x="2078780" y="1215519"/>
                </a:cubicBezTo>
                <a:lnTo>
                  <a:pt x="2135930" y="1220282"/>
                </a:lnTo>
                <a:cubicBezTo>
                  <a:pt x="2164486" y="1222186"/>
                  <a:pt x="2193144" y="1222565"/>
                  <a:pt x="2221655" y="1225044"/>
                </a:cubicBezTo>
                <a:cubicBezTo>
                  <a:pt x="2229719" y="1225745"/>
                  <a:pt x="2237483" y="1228476"/>
                  <a:pt x="2245468" y="1229807"/>
                </a:cubicBezTo>
                <a:cubicBezTo>
                  <a:pt x="2256540" y="1231652"/>
                  <a:pt x="2267693" y="1232982"/>
                  <a:pt x="2278805" y="1234569"/>
                </a:cubicBezTo>
                <a:cubicBezTo>
                  <a:pt x="2317692" y="1247532"/>
                  <a:pt x="2272724" y="1234569"/>
                  <a:pt x="2359768" y="1234569"/>
                </a:cubicBezTo>
                <a:cubicBezTo>
                  <a:pt x="2380466" y="1234569"/>
                  <a:pt x="2401043" y="1237744"/>
                  <a:pt x="2421680" y="1239332"/>
                </a:cubicBezTo>
                <a:cubicBezTo>
                  <a:pt x="2475875" y="1252879"/>
                  <a:pt x="2454756" y="1249497"/>
                  <a:pt x="2559793" y="1239332"/>
                </a:cubicBezTo>
                <a:cubicBezTo>
                  <a:pt x="2559802" y="1239331"/>
                  <a:pt x="2595507" y="1227427"/>
                  <a:pt x="2602655" y="1225044"/>
                </a:cubicBezTo>
                <a:lnTo>
                  <a:pt x="2616943" y="1220282"/>
                </a:lnTo>
                <a:lnTo>
                  <a:pt x="2631230" y="1215519"/>
                </a:lnTo>
                <a:lnTo>
                  <a:pt x="2974130" y="1225044"/>
                </a:lnTo>
                <a:cubicBezTo>
                  <a:pt x="3005920" y="1225044"/>
                  <a:pt x="3037630" y="1221869"/>
                  <a:pt x="3069380" y="1220282"/>
                </a:cubicBezTo>
                <a:cubicBezTo>
                  <a:pt x="3121768" y="1221869"/>
                  <a:pt x="3174212" y="1222137"/>
                  <a:pt x="3226543" y="1225044"/>
                </a:cubicBezTo>
                <a:cubicBezTo>
                  <a:pt x="3231555" y="1225322"/>
                  <a:pt x="3236003" y="1228428"/>
                  <a:pt x="3240830" y="1229807"/>
                </a:cubicBezTo>
                <a:cubicBezTo>
                  <a:pt x="3275017" y="1239575"/>
                  <a:pt x="3244454" y="1229522"/>
                  <a:pt x="3283693" y="1239332"/>
                </a:cubicBezTo>
                <a:cubicBezTo>
                  <a:pt x="3288563" y="1240550"/>
                  <a:pt x="3292981" y="1243640"/>
                  <a:pt x="3297980" y="1244094"/>
                </a:cubicBezTo>
                <a:cubicBezTo>
                  <a:pt x="3328060" y="1246829"/>
                  <a:pt x="3358305" y="1247269"/>
                  <a:pt x="3388468" y="1248857"/>
                </a:cubicBezTo>
                <a:cubicBezTo>
                  <a:pt x="3399580" y="1247269"/>
                  <a:pt x="3410867" y="1246618"/>
                  <a:pt x="3421805" y="1244094"/>
                </a:cubicBezTo>
                <a:cubicBezTo>
                  <a:pt x="3431588" y="1241836"/>
                  <a:pt x="3440855" y="1237744"/>
                  <a:pt x="3450380" y="1234569"/>
                </a:cubicBezTo>
                <a:lnTo>
                  <a:pt x="3493243" y="1220282"/>
                </a:lnTo>
                <a:cubicBezTo>
                  <a:pt x="3505385" y="1216235"/>
                  <a:pt x="3518643" y="1217107"/>
                  <a:pt x="3531343" y="1215519"/>
                </a:cubicBezTo>
                <a:cubicBezTo>
                  <a:pt x="3583730" y="1217107"/>
                  <a:pt x="3636248" y="1216262"/>
                  <a:pt x="3688505" y="1220282"/>
                </a:cubicBezTo>
                <a:cubicBezTo>
                  <a:pt x="3698516" y="1221052"/>
                  <a:pt x="3707555" y="1226632"/>
                  <a:pt x="3717080" y="1229807"/>
                </a:cubicBezTo>
                <a:cubicBezTo>
                  <a:pt x="3724759" y="1232367"/>
                  <a:pt x="3732955" y="1232982"/>
                  <a:pt x="3740893" y="1234569"/>
                </a:cubicBezTo>
                <a:cubicBezTo>
                  <a:pt x="3788956" y="1228562"/>
                  <a:pt x="3766851" y="1233854"/>
                  <a:pt x="3807568" y="1220282"/>
                </a:cubicBezTo>
                <a:cubicBezTo>
                  <a:pt x="3845249" y="1207722"/>
                  <a:pt x="3886943" y="1217107"/>
                  <a:pt x="3926630" y="1215519"/>
                </a:cubicBezTo>
                <a:cubicBezTo>
                  <a:pt x="3938251" y="1211646"/>
                  <a:pt x="3945972" y="1210465"/>
                  <a:pt x="3955205" y="1201232"/>
                </a:cubicBezTo>
                <a:cubicBezTo>
                  <a:pt x="3976746" y="1179690"/>
                  <a:pt x="3951203" y="1191452"/>
                  <a:pt x="3979018" y="1182182"/>
                </a:cubicBezTo>
                <a:cubicBezTo>
                  <a:pt x="3983780" y="1179007"/>
                  <a:pt x="3988186" y="1175217"/>
                  <a:pt x="3993305" y="1172657"/>
                </a:cubicBezTo>
                <a:cubicBezTo>
                  <a:pt x="3997795" y="1170412"/>
                  <a:pt x="4006005" y="1172657"/>
                  <a:pt x="4007593" y="1167894"/>
                </a:cubicBezTo>
                <a:cubicBezTo>
                  <a:pt x="4013138" y="1151259"/>
                  <a:pt x="4009875" y="1132865"/>
                  <a:pt x="4012355" y="1115507"/>
                </a:cubicBezTo>
                <a:cubicBezTo>
                  <a:pt x="4013065" y="1110537"/>
                  <a:pt x="4013982" y="1105139"/>
                  <a:pt x="4017118" y="1101219"/>
                </a:cubicBezTo>
                <a:cubicBezTo>
                  <a:pt x="4020694" y="1096750"/>
                  <a:pt x="4026286" y="1094254"/>
                  <a:pt x="4031405" y="1091694"/>
                </a:cubicBezTo>
                <a:cubicBezTo>
                  <a:pt x="4035895" y="1089449"/>
                  <a:pt x="4040930" y="1088519"/>
                  <a:pt x="4045693" y="1086932"/>
                </a:cubicBezTo>
                <a:cubicBezTo>
                  <a:pt x="4082303" y="1062526"/>
                  <a:pt x="4072386" y="1079174"/>
                  <a:pt x="4079030" y="1039307"/>
                </a:cubicBezTo>
                <a:cubicBezTo>
                  <a:pt x="4077443" y="1025019"/>
                  <a:pt x="4076631" y="1010624"/>
                  <a:pt x="4074268" y="996444"/>
                </a:cubicBezTo>
                <a:cubicBezTo>
                  <a:pt x="4073443" y="991492"/>
                  <a:pt x="4070884" y="986984"/>
                  <a:pt x="4069505" y="982157"/>
                </a:cubicBezTo>
                <a:cubicBezTo>
                  <a:pt x="4067707" y="975863"/>
                  <a:pt x="4065819" y="969563"/>
                  <a:pt x="4064743" y="963107"/>
                </a:cubicBezTo>
                <a:cubicBezTo>
                  <a:pt x="4062639" y="950482"/>
                  <a:pt x="4061568" y="937707"/>
                  <a:pt x="4059980" y="925007"/>
                </a:cubicBezTo>
                <a:cubicBezTo>
                  <a:pt x="4066163" y="881728"/>
                  <a:pt x="4061193" y="902320"/>
                  <a:pt x="4074268" y="863094"/>
                </a:cubicBezTo>
                <a:lnTo>
                  <a:pt x="4079030" y="848807"/>
                </a:lnTo>
                <a:cubicBezTo>
                  <a:pt x="4069121" y="809166"/>
                  <a:pt x="4081186" y="848354"/>
                  <a:pt x="4064743" y="815469"/>
                </a:cubicBezTo>
                <a:cubicBezTo>
                  <a:pt x="4045024" y="776033"/>
                  <a:pt x="4077753" y="827843"/>
                  <a:pt x="4050455" y="786894"/>
                </a:cubicBezTo>
                <a:cubicBezTo>
                  <a:pt x="4053630" y="737682"/>
                  <a:pt x="4053005" y="688076"/>
                  <a:pt x="4059980" y="639257"/>
                </a:cubicBezTo>
                <a:cubicBezTo>
                  <a:pt x="4067670" y="585429"/>
                  <a:pt x="4063882" y="617111"/>
                  <a:pt x="4069505" y="544007"/>
                </a:cubicBezTo>
                <a:cubicBezTo>
                  <a:pt x="4067918" y="524957"/>
                  <a:pt x="4066977" y="505842"/>
                  <a:pt x="4064743" y="486857"/>
                </a:cubicBezTo>
                <a:cubicBezTo>
                  <a:pt x="4059942" y="446047"/>
                  <a:pt x="4051880" y="470680"/>
                  <a:pt x="4064743" y="410657"/>
                </a:cubicBezTo>
                <a:cubicBezTo>
                  <a:pt x="4065942" y="405060"/>
                  <a:pt x="4071093" y="401132"/>
                  <a:pt x="4074268" y="396369"/>
                </a:cubicBezTo>
                <a:cubicBezTo>
                  <a:pt x="4075855" y="391607"/>
                  <a:pt x="4079030" y="387102"/>
                  <a:pt x="4079030" y="382082"/>
                </a:cubicBezTo>
                <a:cubicBezTo>
                  <a:pt x="4079030" y="375642"/>
                  <a:pt x="4076203" y="341751"/>
                  <a:pt x="4069505" y="329694"/>
                </a:cubicBezTo>
                <a:cubicBezTo>
                  <a:pt x="4063946" y="319687"/>
                  <a:pt x="4050455" y="301119"/>
                  <a:pt x="4050455" y="301119"/>
                </a:cubicBezTo>
                <a:cubicBezTo>
                  <a:pt x="4051747" y="293370"/>
                  <a:pt x="4054398" y="268304"/>
                  <a:pt x="4059980" y="258257"/>
                </a:cubicBezTo>
                <a:cubicBezTo>
                  <a:pt x="4065539" y="248250"/>
                  <a:pt x="4072680" y="239207"/>
                  <a:pt x="4079030" y="229682"/>
                </a:cubicBezTo>
                <a:cubicBezTo>
                  <a:pt x="4081815" y="225505"/>
                  <a:pt x="4081548" y="219884"/>
                  <a:pt x="4083793" y="215394"/>
                </a:cubicBezTo>
                <a:cubicBezTo>
                  <a:pt x="4086353" y="210275"/>
                  <a:pt x="4090143" y="205869"/>
                  <a:pt x="4093318" y="201107"/>
                </a:cubicBezTo>
                <a:cubicBezTo>
                  <a:pt x="4101659" y="159397"/>
                  <a:pt x="4100832" y="174489"/>
                  <a:pt x="4093318" y="110619"/>
                </a:cubicBezTo>
                <a:cubicBezTo>
                  <a:pt x="4092285" y="101841"/>
                  <a:pt x="4085022" y="88036"/>
                  <a:pt x="4079030" y="82044"/>
                </a:cubicBezTo>
                <a:cubicBezTo>
                  <a:pt x="4073417" y="76431"/>
                  <a:pt x="4066330" y="72519"/>
                  <a:pt x="4059980" y="67757"/>
                </a:cubicBezTo>
                <a:cubicBezTo>
                  <a:pt x="4043238" y="42644"/>
                  <a:pt x="4060109" y="61008"/>
                  <a:pt x="4031405" y="48707"/>
                </a:cubicBezTo>
                <a:cubicBezTo>
                  <a:pt x="4026144" y="46452"/>
                  <a:pt x="4022348" y="41507"/>
                  <a:pt x="4017118" y="39182"/>
                </a:cubicBezTo>
                <a:cubicBezTo>
                  <a:pt x="3990564" y="27380"/>
                  <a:pt x="3980451" y="28645"/>
                  <a:pt x="3950443" y="24894"/>
                </a:cubicBezTo>
                <a:cubicBezTo>
                  <a:pt x="3891705" y="26482"/>
                  <a:pt x="3832916" y="26723"/>
                  <a:pt x="3774230" y="29657"/>
                </a:cubicBezTo>
                <a:cubicBezTo>
                  <a:pt x="3769216" y="29908"/>
                  <a:pt x="3764813" y="33201"/>
                  <a:pt x="3759943" y="34419"/>
                </a:cubicBezTo>
                <a:lnTo>
                  <a:pt x="3721843" y="43944"/>
                </a:lnTo>
                <a:cubicBezTo>
                  <a:pt x="3696443" y="42357"/>
                  <a:pt x="3670859" y="42620"/>
                  <a:pt x="3645643" y="39182"/>
                </a:cubicBezTo>
                <a:cubicBezTo>
                  <a:pt x="3645637" y="39181"/>
                  <a:pt x="3609926" y="27276"/>
                  <a:pt x="3602780" y="24894"/>
                </a:cubicBezTo>
                <a:lnTo>
                  <a:pt x="3559918" y="10607"/>
                </a:lnTo>
                <a:cubicBezTo>
                  <a:pt x="3549268" y="7057"/>
                  <a:pt x="3537693" y="7432"/>
                  <a:pt x="3526580" y="5844"/>
                </a:cubicBezTo>
                <a:cubicBezTo>
                  <a:pt x="3505894" y="-1051"/>
                  <a:pt x="3507757" y="-2796"/>
                  <a:pt x="3478955" y="5844"/>
                </a:cubicBezTo>
                <a:cubicBezTo>
                  <a:pt x="3473473" y="7489"/>
                  <a:pt x="3469898" y="13044"/>
                  <a:pt x="3464668" y="15369"/>
                </a:cubicBezTo>
                <a:cubicBezTo>
                  <a:pt x="3447382" y="23052"/>
                  <a:pt x="3402970" y="34150"/>
                  <a:pt x="3388468" y="34419"/>
                </a:cubicBezTo>
                <a:lnTo>
                  <a:pt x="3131293" y="39182"/>
                </a:lnTo>
                <a:cubicBezTo>
                  <a:pt x="3090018" y="36007"/>
                  <a:pt x="3048545" y="34792"/>
                  <a:pt x="3007468" y="29657"/>
                </a:cubicBezTo>
                <a:cubicBezTo>
                  <a:pt x="2997505" y="28412"/>
                  <a:pt x="2988418" y="23307"/>
                  <a:pt x="2978893" y="20132"/>
                </a:cubicBezTo>
                <a:lnTo>
                  <a:pt x="2964605" y="15369"/>
                </a:lnTo>
                <a:cubicBezTo>
                  <a:pt x="2930905" y="23795"/>
                  <a:pt x="2959803" y="17108"/>
                  <a:pt x="2916980" y="24894"/>
                </a:cubicBezTo>
                <a:cubicBezTo>
                  <a:pt x="2909016" y="26342"/>
                  <a:pt x="2901255" y="29305"/>
                  <a:pt x="2893168" y="29657"/>
                </a:cubicBezTo>
                <a:cubicBezTo>
                  <a:pt x="2828122" y="32485"/>
                  <a:pt x="2762993" y="32832"/>
                  <a:pt x="2697905" y="34419"/>
                </a:cubicBezTo>
                <a:cubicBezTo>
                  <a:pt x="2659805" y="32832"/>
                  <a:pt x="2621634" y="32474"/>
                  <a:pt x="2583605" y="29657"/>
                </a:cubicBezTo>
                <a:cubicBezTo>
                  <a:pt x="2578599" y="29286"/>
                  <a:pt x="2574338" y="24894"/>
                  <a:pt x="2569318" y="24894"/>
                </a:cubicBezTo>
                <a:cubicBezTo>
                  <a:pt x="2498270" y="24894"/>
                  <a:pt x="2500005" y="30331"/>
                  <a:pt x="2440730" y="34419"/>
                </a:cubicBezTo>
                <a:cubicBezTo>
                  <a:pt x="2410597" y="36497"/>
                  <a:pt x="2380405" y="37594"/>
                  <a:pt x="2350243" y="39182"/>
                </a:cubicBezTo>
                <a:cubicBezTo>
                  <a:pt x="2303328" y="45046"/>
                  <a:pt x="2281133" y="48707"/>
                  <a:pt x="2226418" y="48707"/>
                </a:cubicBezTo>
                <a:cubicBezTo>
                  <a:pt x="2188285" y="48707"/>
                  <a:pt x="2150218" y="45532"/>
                  <a:pt x="2112118" y="43944"/>
                </a:cubicBezTo>
                <a:cubicBezTo>
                  <a:pt x="2026294" y="15336"/>
                  <a:pt x="2093580" y="34155"/>
                  <a:pt x="1902568" y="39182"/>
                </a:cubicBezTo>
                <a:cubicBezTo>
                  <a:pt x="1881930" y="37594"/>
                  <a:pt x="1861100" y="37647"/>
                  <a:pt x="1840655" y="34419"/>
                </a:cubicBezTo>
                <a:cubicBezTo>
                  <a:pt x="1830738" y="32853"/>
                  <a:pt x="1821605" y="28069"/>
                  <a:pt x="1812080" y="24894"/>
                </a:cubicBezTo>
                <a:lnTo>
                  <a:pt x="1797793" y="20132"/>
                </a:lnTo>
                <a:cubicBezTo>
                  <a:pt x="1772146" y="11584"/>
                  <a:pt x="1743796" y="17295"/>
                  <a:pt x="1716830" y="15369"/>
                </a:cubicBezTo>
                <a:cubicBezTo>
                  <a:pt x="1699340" y="14120"/>
                  <a:pt x="1681905" y="12194"/>
                  <a:pt x="1664443" y="10607"/>
                </a:cubicBezTo>
                <a:cubicBezTo>
                  <a:pt x="1643805" y="12194"/>
                  <a:pt x="1623102" y="13083"/>
                  <a:pt x="1602530" y="15369"/>
                </a:cubicBezTo>
                <a:cubicBezTo>
                  <a:pt x="1594485" y="16263"/>
                  <a:pt x="1586742" y="19062"/>
                  <a:pt x="1578718" y="20132"/>
                </a:cubicBezTo>
                <a:cubicBezTo>
                  <a:pt x="1562904" y="22241"/>
                  <a:pt x="1546924" y="22915"/>
                  <a:pt x="1531093" y="24894"/>
                </a:cubicBezTo>
                <a:cubicBezTo>
                  <a:pt x="1521511" y="26092"/>
                  <a:pt x="1511886" y="27315"/>
                  <a:pt x="1502518" y="29657"/>
                </a:cubicBezTo>
                <a:cubicBezTo>
                  <a:pt x="1492778" y="32092"/>
                  <a:pt x="1473943" y="39182"/>
                  <a:pt x="1473943" y="39182"/>
                </a:cubicBezTo>
                <a:lnTo>
                  <a:pt x="1278680" y="34419"/>
                </a:lnTo>
                <a:cubicBezTo>
                  <a:pt x="1269032" y="34008"/>
                  <a:pt x="1259761" y="29657"/>
                  <a:pt x="1250105" y="29657"/>
                </a:cubicBezTo>
                <a:cubicBezTo>
                  <a:pt x="1184998" y="29657"/>
                  <a:pt x="1119930" y="32832"/>
                  <a:pt x="1054843" y="34419"/>
                </a:cubicBezTo>
                <a:cubicBezTo>
                  <a:pt x="1046905" y="36007"/>
                  <a:pt x="1038883" y="37219"/>
                  <a:pt x="1031030" y="39182"/>
                </a:cubicBezTo>
                <a:cubicBezTo>
                  <a:pt x="1026160" y="40400"/>
                  <a:pt x="1021763" y="43944"/>
                  <a:pt x="1016743" y="43944"/>
                </a:cubicBezTo>
                <a:cubicBezTo>
                  <a:pt x="943701" y="43944"/>
                  <a:pt x="870693" y="40769"/>
                  <a:pt x="797668" y="39182"/>
                </a:cubicBezTo>
                <a:cubicBezTo>
                  <a:pt x="778618" y="37594"/>
                  <a:pt x="759503" y="36653"/>
                  <a:pt x="740518" y="34419"/>
                </a:cubicBezTo>
                <a:cubicBezTo>
                  <a:pt x="732479" y="33473"/>
                  <a:pt x="724744" y="30603"/>
                  <a:pt x="716705" y="29657"/>
                </a:cubicBezTo>
                <a:cubicBezTo>
                  <a:pt x="697720" y="27423"/>
                  <a:pt x="678554" y="27005"/>
                  <a:pt x="659555" y="24894"/>
                </a:cubicBezTo>
                <a:cubicBezTo>
                  <a:pt x="638529" y="22558"/>
                  <a:pt x="630854" y="20101"/>
                  <a:pt x="611930" y="15369"/>
                </a:cubicBezTo>
                <a:lnTo>
                  <a:pt x="526205" y="20132"/>
                </a:lnTo>
                <a:cubicBezTo>
                  <a:pt x="501195" y="21918"/>
                  <a:pt x="478664" y="23683"/>
                  <a:pt x="454768" y="29657"/>
                </a:cubicBezTo>
                <a:cubicBezTo>
                  <a:pt x="449898" y="30875"/>
                  <a:pt x="445243" y="32832"/>
                  <a:pt x="440480" y="34419"/>
                </a:cubicBezTo>
                <a:lnTo>
                  <a:pt x="307130" y="29657"/>
                </a:lnTo>
                <a:cubicBezTo>
                  <a:pt x="291198" y="28818"/>
                  <a:pt x="275283" y="27261"/>
                  <a:pt x="259505" y="24894"/>
                </a:cubicBezTo>
                <a:cubicBezTo>
                  <a:pt x="243495" y="22492"/>
                  <a:pt x="228051" y="16139"/>
                  <a:pt x="211880" y="15369"/>
                </a:cubicBezTo>
                <a:lnTo>
                  <a:pt x="111868" y="10607"/>
                </a:lnTo>
                <a:cubicBezTo>
                  <a:pt x="99168" y="12194"/>
                  <a:pt x="86116" y="12002"/>
                  <a:pt x="73768" y="15369"/>
                </a:cubicBezTo>
                <a:cubicBezTo>
                  <a:pt x="68246" y="16875"/>
                  <a:pt x="64711" y="22569"/>
                  <a:pt x="59480" y="24894"/>
                </a:cubicBezTo>
                <a:cubicBezTo>
                  <a:pt x="50305" y="28972"/>
                  <a:pt x="40430" y="33625"/>
                  <a:pt x="30905" y="34419"/>
                </a:cubicBezTo>
                <a:cubicBezTo>
                  <a:pt x="21380" y="35213"/>
                  <a:pt x="11855" y="31244"/>
                  <a:pt x="2330" y="29657"/>
                </a:cubicBezTo>
                <a:cubicBezTo>
                  <a:pt x="-1639" y="224919"/>
                  <a:pt x="-844" y="1008350"/>
                  <a:pt x="7093" y="120599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71450" algn="ctr" fontAlgn="base">
              <a:spcBef>
                <a:spcPct val="0"/>
              </a:spcBef>
              <a:spcAft>
                <a:spcPct val="0"/>
              </a:spcAft>
              <a:buClr>
                <a:srgbClr val="FFFFB7">
                  <a:lumMod val="75000"/>
                </a:srgbClr>
              </a:buClr>
              <a:buFont typeface="Wingdings" panose="05000000000000000000" pitchFamily="2" charset="2"/>
              <a:buChar char="ü"/>
            </a:pPr>
            <a:endParaRPr lang="en-IN" sz="1600" b="1" dirty="0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612439" y="4274539"/>
            <a:ext cx="3793114" cy="1060704"/>
          </a:xfrm>
          <a:custGeom>
            <a:avLst/>
            <a:gdLst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9050 w 4120749"/>
              <a:gd name="connsiteY166" fmla="*/ 120143 h 1267906"/>
              <a:gd name="connsiteX167" fmla="*/ 14287 w 4120749"/>
              <a:gd name="connsiteY167" fmla="*/ 377318 h 1267906"/>
              <a:gd name="connsiteX168" fmla="*/ 4762 w 4120749"/>
              <a:gd name="connsiteY168" fmla="*/ 424943 h 1267906"/>
              <a:gd name="connsiteX169" fmla="*/ 0 w 4120749"/>
              <a:gd name="connsiteY169" fmla="*/ 482093 h 1267906"/>
              <a:gd name="connsiteX170" fmla="*/ 9525 w 4120749"/>
              <a:gd name="connsiteY170" fmla="*/ 624968 h 1267906"/>
              <a:gd name="connsiteX171" fmla="*/ 14287 w 4120749"/>
              <a:gd name="connsiteY171" fmla="*/ 763081 h 1267906"/>
              <a:gd name="connsiteX172" fmla="*/ 19050 w 4120749"/>
              <a:gd name="connsiteY172" fmla="*/ 805943 h 1267906"/>
              <a:gd name="connsiteX173" fmla="*/ 23812 w 4120749"/>
              <a:gd name="connsiteY173" fmla="*/ 1139318 h 1267906"/>
              <a:gd name="connsiteX174" fmla="*/ 33337 w 4120749"/>
              <a:gd name="connsiteY174" fmla="*/ 1172656 h 1267906"/>
              <a:gd name="connsiteX175" fmla="*/ 28575 w 4120749"/>
              <a:gd name="connsiteY175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4287 w 4120749"/>
              <a:gd name="connsiteY166" fmla="*/ 377318 h 1267906"/>
              <a:gd name="connsiteX167" fmla="*/ 4762 w 4120749"/>
              <a:gd name="connsiteY167" fmla="*/ 424943 h 1267906"/>
              <a:gd name="connsiteX168" fmla="*/ 0 w 4120749"/>
              <a:gd name="connsiteY168" fmla="*/ 482093 h 1267906"/>
              <a:gd name="connsiteX169" fmla="*/ 9525 w 4120749"/>
              <a:gd name="connsiteY169" fmla="*/ 624968 h 1267906"/>
              <a:gd name="connsiteX170" fmla="*/ 14287 w 4120749"/>
              <a:gd name="connsiteY170" fmla="*/ 763081 h 1267906"/>
              <a:gd name="connsiteX171" fmla="*/ 19050 w 4120749"/>
              <a:gd name="connsiteY171" fmla="*/ 805943 h 1267906"/>
              <a:gd name="connsiteX172" fmla="*/ 23812 w 4120749"/>
              <a:gd name="connsiteY172" fmla="*/ 1139318 h 1267906"/>
              <a:gd name="connsiteX173" fmla="*/ 33337 w 4120749"/>
              <a:gd name="connsiteY173" fmla="*/ 1172656 h 1267906"/>
              <a:gd name="connsiteX174" fmla="*/ 28575 w 4120749"/>
              <a:gd name="connsiteY174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3810 w 4120749"/>
              <a:gd name="connsiteY166" fmla="*/ 342076 h 1267906"/>
              <a:gd name="connsiteX167" fmla="*/ 14287 w 4120749"/>
              <a:gd name="connsiteY167" fmla="*/ 377318 h 1267906"/>
              <a:gd name="connsiteX168" fmla="*/ 4762 w 4120749"/>
              <a:gd name="connsiteY168" fmla="*/ 424943 h 1267906"/>
              <a:gd name="connsiteX169" fmla="*/ 0 w 4120749"/>
              <a:gd name="connsiteY169" fmla="*/ 482093 h 1267906"/>
              <a:gd name="connsiteX170" fmla="*/ 9525 w 4120749"/>
              <a:gd name="connsiteY170" fmla="*/ 624968 h 1267906"/>
              <a:gd name="connsiteX171" fmla="*/ 14287 w 4120749"/>
              <a:gd name="connsiteY171" fmla="*/ 763081 h 1267906"/>
              <a:gd name="connsiteX172" fmla="*/ 19050 w 4120749"/>
              <a:gd name="connsiteY172" fmla="*/ 805943 h 1267906"/>
              <a:gd name="connsiteX173" fmla="*/ 23812 w 4120749"/>
              <a:gd name="connsiteY173" fmla="*/ 1139318 h 1267906"/>
              <a:gd name="connsiteX174" fmla="*/ 33337 w 4120749"/>
              <a:gd name="connsiteY174" fmla="*/ 1172656 h 1267906"/>
              <a:gd name="connsiteX175" fmla="*/ 28575 w 4120749"/>
              <a:gd name="connsiteY175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4287 w 4120749"/>
              <a:gd name="connsiteY166" fmla="*/ 377318 h 1267906"/>
              <a:gd name="connsiteX167" fmla="*/ 4762 w 4120749"/>
              <a:gd name="connsiteY167" fmla="*/ 424943 h 1267906"/>
              <a:gd name="connsiteX168" fmla="*/ 0 w 4120749"/>
              <a:gd name="connsiteY168" fmla="*/ 482093 h 1267906"/>
              <a:gd name="connsiteX169" fmla="*/ 9525 w 4120749"/>
              <a:gd name="connsiteY169" fmla="*/ 624968 h 1267906"/>
              <a:gd name="connsiteX170" fmla="*/ 14287 w 4120749"/>
              <a:gd name="connsiteY170" fmla="*/ 763081 h 1267906"/>
              <a:gd name="connsiteX171" fmla="*/ 19050 w 4120749"/>
              <a:gd name="connsiteY171" fmla="*/ 805943 h 1267906"/>
              <a:gd name="connsiteX172" fmla="*/ 23812 w 4120749"/>
              <a:gd name="connsiteY172" fmla="*/ 1139318 h 1267906"/>
              <a:gd name="connsiteX173" fmla="*/ 33337 w 4120749"/>
              <a:gd name="connsiteY173" fmla="*/ 1172656 h 1267906"/>
              <a:gd name="connsiteX174" fmla="*/ 28575 w 4120749"/>
              <a:gd name="connsiteY174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4762 w 4120749"/>
              <a:gd name="connsiteY166" fmla="*/ 424943 h 1267906"/>
              <a:gd name="connsiteX167" fmla="*/ 0 w 4120749"/>
              <a:gd name="connsiteY167" fmla="*/ 482093 h 1267906"/>
              <a:gd name="connsiteX168" fmla="*/ 9525 w 4120749"/>
              <a:gd name="connsiteY168" fmla="*/ 624968 h 1267906"/>
              <a:gd name="connsiteX169" fmla="*/ 14287 w 4120749"/>
              <a:gd name="connsiteY169" fmla="*/ 763081 h 1267906"/>
              <a:gd name="connsiteX170" fmla="*/ 19050 w 4120749"/>
              <a:gd name="connsiteY170" fmla="*/ 805943 h 1267906"/>
              <a:gd name="connsiteX171" fmla="*/ 23812 w 4120749"/>
              <a:gd name="connsiteY171" fmla="*/ 1139318 h 1267906"/>
              <a:gd name="connsiteX172" fmla="*/ 33337 w 4120749"/>
              <a:gd name="connsiteY172" fmla="*/ 1172656 h 1267906"/>
              <a:gd name="connsiteX173" fmla="*/ 28575 w 4120749"/>
              <a:gd name="connsiteY173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0 w 4120749"/>
              <a:gd name="connsiteY166" fmla="*/ 482093 h 1267906"/>
              <a:gd name="connsiteX167" fmla="*/ 9525 w 4120749"/>
              <a:gd name="connsiteY167" fmla="*/ 624968 h 1267906"/>
              <a:gd name="connsiteX168" fmla="*/ 14287 w 4120749"/>
              <a:gd name="connsiteY168" fmla="*/ 763081 h 1267906"/>
              <a:gd name="connsiteX169" fmla="*/ 19050 w 4120749"/>
              <a:gd name="connsiteY169" fmla="*/ 805943 h 1267906"/>
              <a:gd name="connsiteX170" fmla="*/ 23812 w 4120749"/>
              <a:gd name="connsiteY170" fmla="*/ 1139318 h 1267906"/>
              <a:gd name="connsiteX171" fmla="*/ 33337 w 4120749"/>
              <a:gd name="connsiteY171" fmla="*/ 1172656 h 1267906"/>
              <a:gd name="connsiteX172" fmla="*/ 28575 w 4120749"/>
              <a:gd name="connsiteY172" fmla="*/ 1205993 h 1267906"/>
              <a:gd name="connsiteX0" fmla="*/ 20308 w 4112482"/>
              <a:gd name="connsiteY0" fmla="*/ 1205993 h 1267906"/>
              <a:gd name="connsiteX1" fmla="*/ 63170 w 4112482"/>
              <a:gd name="connsiteY1" fmla="*/ 1215518 h 1267906"/>
              <a:gd name="connsiteX2" fmla="*/ 77458 w 4112482"/>
              <a:gd name="connsiteY2" fmla="*/ 1225043 h 1267906"/>
              <a:gd name="connsiteX3" fmla="*/ 91745 w 4112482"/>
              <a:gd name="connsiteY3" fmla="*/ 1229806 h 1267906"/>
              <a:gd name="connsiteX4" fmla="*/ 206045 w 4112482"/>
              <a:gd name="connsiteY4" fmla="*/ 1225043 h 1267906"/>
              <a:gd name="connsiteX5" fmla="*/ 234620 w 4112482"/>
              <a:gd name="connsiteY5" fmla="*/ 1215518 h 1267906"/>
              <a:gd name="connsiteX6" fmla="*/ 248908 w 4112482"/>
              <a:gd name="connsiteY6" fmla="*/ 1210756 h 1267906"/>
              <a:gd name="connsiteX7" fmla="*/ 263195 w 4112482"/>
              <a:gd name="connsiteY7" fmla="*/ 1205993 h 1267906"/>
              <a:gd name="connsiteX8" fmla="*/ 296533 w 4112482"/>
              <a:gd name="connsiteY8" fmla="*/ 1215518 h 1267906"/>
              <a:gd name="connsiteX9" fmla="*/ 310820 w 4112482"/>
              <a:gd name="connsiteY9" fmla="*/ 1225043 h 1267906"/>
              <a:gd name="connsiteX10" fmla="*/ 520370 w 4112482"/>
              <a:gd name="connsiteY10" fmla="*/ 1225043 h 1267906"/>
              <a:gd name="connsiteX11" fmla="*/ 553708 w 4112482"/>
              <a:gd name="connsiteY11" fmla="*/ 1239331 h 1267906"/>
              <a:gd name="connsiteX12" fmla="*/ 567995 w 4112482"/>
              <a:gd name="connsiteY12" fmla="*/ 1244093 h 1267906"/>
              <a:gd name="connsiteX13" fmla="*/ 577520 w 4112482"/>
              <a:gd name="connsiteY13" fmla="*/ 1229806 h 1267906"/>
              <a:gd name="connsiteX14" fmla="*/ 615620 w 4112482"/>
              <a:gd name="connsiteY14" fmla="*/ 1239331 h 1267906"/>
              <a:gd name="connsiteX15" fmla="*/ 629908 w 4112482"/>
              <a:gd name="connsiteY15" fmla="*/ 1253618 h 1267906"/>
              <a:gd name="connsiteX16" fmla="*/ 644195 w 4112482"/>
              <a:gd name="connsiteY16" fmla="*/ 1258381 h 1267906"/>
              <a:gd name="connsiteX17" fmla="*/ 658483 w 4112482"/>
              <a:gd name="connsiteY17" fmla="*/ 1267906 h 1267906"/>
              <a:gd name="connsiteX18" fmla="*/ 720395 w 4112482"/>
              <a:gd name="connsiteY18" fmla="*/ 1263143 h 1267906"/>
              <a:gd name="connsiteX19" fmla="*/ 734683 w 4112482"/>
              <a:gd name="connsiteY19" fmla="*/ 1258381 h 1267906"/>
              <a:gd name="connsiteX20" fmla="*/ 753733 w 4112482"/>
              <a:gd name="connsiteY20" fmla="*/ 1253618 h 1267906"/>
              <a:gd name="connsiteX21" fmla="*/ 768020 w 4112482"/>
              <a:gd name="connsiteY21" fmla="*/ 1248856 h 1267906"/>
              <a:gd name="connsiteX22" fmla="*/ 839458 w 4112482"/>
              <a:gd name="connsiteY22" fmla="*/ 1244093 h 1267906"/>
              <a:gd name="connsiteX23" fmla="*/ 877558 w 4112482"/>
              <a:gd name="connsiteY23" fmla="*/ 1239331 h 1267906"/>
              <a:gd name="connsiteX24" fmla="*/ 906133 w 4112482"/>
              <a:gd name="connsiteY24" fmla="*/ 1229806 h 1267906"/>
              <a:gd name="connsiteX25" fmla="*/ 920420 w 4112482"/>
              <a:gd name="connsiteY25" fmla="*/ 1225043 h 1267906"/>
              <a:gd name="connsiteX26" fmla="*/ 1082345 w 4112482"/>
              <a:gd name="connsiteY26" fmla="*/ 1234568 h 1267906"/>
              <a:gd name="connsiteX27" fmla="*/ 1096633 w 4112482"/>
              <a:gd name="connsiteY27" fmla="*/ 1239331 h 1267906"/>
              <a:gd name="connsiteX28" fmla="*/ 1110920 w 4112482"/>
              <a:gd name="connsiteY28" fmla="*/ 1248856 h 1267906"/>
              <a:gd name="connsiteX29" fmla="*/ 1215695 w 4112482"/>
              <a:gd name="connsiteY29" fmla="*/ 1244093 h 1267906"/>
              <a:gd name="connsiteX30" fmla="*/ 1258558 w 4112482"/>
              <a:gd name="connsiteY30" fmla="*/ 1225043 h 1267906"/>
              <a:gd name="connsiteX31" fmla="*/ 1287133 w 4112482"/>
              <a:gd name="connsiteY31" fmla="*/ 1220281 h 1267906"/>
              <a:gd name="connsiteX32" fmla="*/ 1501445 w 4112482"/>
              <a:gd name="connsiteY32" fmla="*/ 1225043 h 1267906"/>
              <a:gd name="connsiteX33" fmla="*/ 1544308 w 4112482"/>
              <a:gd name="connsiteY33" fmla="*/ 1239331 h 1267906"/>
              <a:gd name="connsiteX34" fmla="*/ 1558595 w 4112482"/>
              <a:gd name="connsiteY34" fmla="*/ 1244093 h 1267906"/>
              <a:gd name="connsiteX35" fmla="*/ 1591933 w 4112482"/>
              <a:gd name="connsiteY35" fmla="*/ 1239331 h 1267906"/>
              <a:gd name="connsiteX36" fmla="*/ 1606220 w 4112482"/>
              <a:gd name="connsiteY36" fmla="*/ 1234568 h 1267906"/>
              <a:gd name="connsiteX37" fmla="*/ 1630033 w 4112482"/>
              <a:gd name="connsiteY37" fmla="*/ 1229806 h 1267906"/>
              <a:gd name="connsiteX38" fmla="*/ 1801483 w 4112482"/>
              <a:gd name="connsiteY38" fmla="*/ 1234568 h 1267906"/>
              <a:gd name="connsiteX39" fmla="*/ 1858633 w 4112482"/>
              <a:gd name="connsiteY39" fmla="*/ 1239331 h 1267906"/>
              <a:gd name="connsiteX40" fmla="*/ 1906258 w 4112482"/>
              <a:gd name="connsiteY40" fmla="*/ 1253618 h 1267906"/>
              <a:gd name="connsiteX41" fmla="*/ 1920545 w 4112482"/>
              <a:gd name="connsiteY41" fmla="*/ 1258381 h 1267906"/>
              <a:gd name="connsiteX42" fmla="*/ 1934833 w 4112482"/>
              <a:gd name="connsiteY42" fmla="*/ 1267906 h 1267906"/>
              <a:gd name="connsiteX43" fmla="*/ 1987220 w 4112482"/>
              <a:gd name="connsiteY43" fmla="*/ 1258381 h 1267906"/>
              <a:gd name="connsiteX44" fmla="*/ 2001508 w 4112482"/>
              <a:gd name="connsiteY44" fmla="*/ 1248856 h 1267906"/>
              <a:gd name="connsiteX45" fmla="*/ 2015795 w 4112482"/>
              <a:gd name="connsiteY45" fmla="*/ 1244093 h 1267906"/>
              <a:gd name="connsiteX46" fmla="*/ 2044370 w 4112482"/>
              <a:gd name="connsiteY46" fmla="*/ 1225043 h 1267906"/>
              <a:gd name="connsiteX47" fmla="*/ 2091995 w 4112482"/>
              <a:gd name="connsiteY47" fmla="*/ 1215518 h 1267906"/>
              <a:gd name="connsiteX48" fmla="*/ 2149145 w 4112482"/>
              <a:gd name="connsiteY48" fmla="*/ 1220281 h 1267906"/>
              <a:gd name="connsiteX49" fmla="*/ 2234870 w 4112482"/>
              <a:gd name="connsiteY49" fmla="*/ 1225043 h 1267906"/>
              <a:gd name="connsiteX50" fmla="*/ 2258683 w 4112482"/>
              <a:gd name="connsiteY50" fmla="*/ 1229806 h 1267906"/>
              <a:gd name="connsiteX51" fmla="*/ 2292020 w 4112482"/>
              <a:gd name="connsiteY51" fmla="*/ 1234568 h 1267906"/>
              <a:gd name="connsiteX52" fmla="*/ 2372983 w 4112482"/>
              <a:gd name="connsiteY52" fmla="*/ 1234568 h 1267906"/>
              <a:gd name="connsiteX53" fmla="*/ 2434895 w 4112482"/>
              <a:gd name="connsiteY53" fmla="*/ 1239331 h 1267906"/>
              <a:gd name="connsiteX54" fmla="*/ 2573008 w 4112482"/>
              <a:gd name="connsiteY54" fmla="*/ 1239331 h 1267906"/>
              <a:gd name="connsiteX55" fmla="*/ 2615870 w 4112482"/>
              <a:gd name="connsiteY55" fmla="*/ 1225043 h 1267906"/>
              <a:gd name="connsiteX56" fmla="*/ 2630158 w 4112482"/>
              <a:gd name="connsiteY56" fmla="*/ 1220281 h 1267906"/>
              <a:gd name="connsiteX57" fmla="*/ 2644445 w 4112482"/>
              <a:gd name="connsiteY57" fmla="*/ 1215518 h 1267906"/>
              <a:gd name="connsiteX58" fmla="*/ 2987345 w 4112482"/>
              <a:gd name="connsiteY58" fmla="*/ 1225043 h 1267906"/>
              <a:gd name="connsiteX59" fmla="*/ 3082595 w 4112482"/>
              <a:gd name="connsiteY59" fmla="*/ 1220281 h 1267906"/>
              <a:gd name="connsiteX60" fmla="*/ 3239758 w 4112482"/>
              <a:gd name="connsiteY60" fmla="*/ 1225043 h 1267906"/>
              <a:gd name="connsiteX61" fmla="*/ 3254045 w 4112482"/>
              <a:gd name="connsiteY61" fmla="*/ 1229806 h 1267906"/>
              <a:gd name="connsiteX62" fmla="*/ 3296908 w 4112482"/>
              <a:gd name="connsiteY62" fmla="*/ 1239331 h 1267906"/>
              <a:gd name="connsiteX63" fmla="*/ 3311195 w 4112482"/>
              <a:gd name="connsiteY63" fmla="*/ 1244093 h 1267906"/>
              <a:gd name="connsiteX64" fmla="*/ 3401683 w 4112482"/>
              <a:gd name="connsiteY64" fmla="*/ 1248856 h 1267906"/>
              <a:gd name="connsiteX65" fmla="*/ 3435020 w 4112482"/>
              <a:gd name="connsiteY65" fmla="*/ 1244093 h 1267906"/>
              <a:gd name="connsiteX66" fmla="*/ 3463595 w 4112482"/>
              <a:gd name="connsiteY66" fmla="*/ 1234568 h 1267906"/>
              <a:gd name="connsiteX67" fmla="*/ 3506458 w 4112482"/>
              <a:gd name="connsiteY67" fmla="*/ 1220281 h 1267906"/>
              <a:gd name="connsiteX68" fmla="*/ 3544558 w 4112482"/>
              <a:gd name="connsiteY68" fmla="*/ 1215518 h 1267906"/>
              <a:gd name="connsiteX69" fmla="*/ 3701720 w 4112482"/>
              <a:gd name="connsiteY69" fmla="*/ 1220281 h 1267906"/>
              <a:gd name="connsiteX70" fmla="*/ 3730295 w 4112482"/>
              <a:gd name="connsiteY70" fmla="*/ 1229806 h 1267906"/>
              <a:gd name="connsiteX71" fmla="*/ 3754108 w 4112482"/>
              <a:gd name="connsiteY71" fmla="*/ 1234568 h 1267906"/>
              <a:gd name="connsiteX72" fmla="*/ 3820783 w 4112482"/>
              <a:gd name="connsiteY72" fmla="*/ 1220281 h 1267906"/>
              <a:gd name="connsiteX73" fmla="*/ 3939845 w 4112482"/>
              <a:gd name="connsiteY73" fmla="*/ 1215518 h 1267906"/>
              <a:gd name="connsiteX74" fmla="*/ 3968420 w 4112482"/>
              <a:gd name="connsiteY74" fmla="*/ 1201231 h 1267906"/>
              <a:gd name="connsiteX75" fmla="*/ 3992233 w 4112482"/>
              <a:gd name="connsiteY75" fmla="*/ 1182181 h 1267906"/>
              <a:gd name="connsiteX76" fmla="*/ 4006520 w 4112482"/>
              <a:gd name="connsiteY76" fmla="*/ 1172656 h 1267906"/>
              <a:gd name="connsiteX77" fmla="*/ 4020808 w 4112482"/>
              <a:gd name="connsiteY77" fmla="*/ 1167893 h 1267906"/>
              <a:gd name="connsiteX78" fmla="*/ 4025570 w 4112482"/>
              <a:gd name="connsiteY78" fmla="*/ 1115506 h 1267906"/>
              <a:gd name="connsiteX79" fmla="*/ 4030333 w 4112482"/>
              <a:gd name="connsiteY79" fmla="*/ 1101218 h 1267906"/>
              <a:gd name="connsiteX80" fmla="*/ 4044620 w 4112482"/>
              <a:gd name="connsiteY80" fmla="*/ 1091693 h 1267906"/>
              <a:gd name="connsiteX81" fmla="*/ 4058908 w 4112482"/>
              <a:gd name="connsiteY81" fmla="*/ 1086931 h 1267906"/>
              <a:gd name="connsiteX82" fmla="*/ 4092245 w 4112482"/>
              <a:gd name="connsiteY82" fmla="*/ 1039306 h 1267906"/>
              <a:gd name="connsiteX83" fmla="*/ 4087483 w 4112482"/>
              <a:gd name="connsiteY83" fmla="*/ 996443 h 1267906"/>
              <a:gd name="connsiteX84" fmla="*/ 4082720 w 4112482"/>
              <a:gd name="connsiteY84" fmla="*/ 982156 h 1267906"/>
              <a:gd name="connsiteX85" fmla="*/ 4077958 w 4112482"/>
              <a:gd name="connsiteY85" fmla="*/ 963106 h 1267906"/>
              <a:gd name="connsiteX86" fmla="*/ 4073195 w 4112482"/>
              <a:gd name="connsiteY86" fmla="*/ 925006 h 1267906"/>
              <a:gd name="connsiteX87" fmla="*/ 4087483 w 4112482"/>
              <a:gd name="connsiteY87" fmla="*/ 863093 h 1267906"/>
              <a:gd name="connsiteX88" fmla="*/ 4092245 w 4112482"/>
              <a:gd name="connsiteY88" fmla="*/ 848806 h 1267906"/>
              <a:gd name="connsiteX89" fmla="*/ 4077958 w 4112482"/>
              <a:gd name="connsiteY89" fmla="*/ 815468 h 1267906"/>
              <a:gd name="connsiteX90" fmla="*/ 4063670 w 4112482"/>
              <a:gd name="connsiteY90" fmla="*/ 786893 h 1267906"/>
              <a:gd name="connsiteX91" fmla="*/ 4073195 w 4112482"/>
              <a:gd name="connsiteY91" fmla="*/ 639256 h 1267906"/>
              <a:gd name="connsiteX92" fmla="*/ 4082720 w 4112482"/>
              <a:gd name="connsiteY92" fmla="*/ 544006 h 1267906"/>
              <a:gd name="connsiteX93" fmla="*/ 4077958 w 4112482"/>
              <a:gd name="connsiteY93" fmla="*/ 486856 h 1267906"/>
              <a:gd name="connsiteX94" fmla="*/ 4077958 w 4112482"/>
              <a:gd name="connsiteY94" fmla="*/ 410656 h 1267906"/>
              <a:gd name="connsiteX95" fmla="*/ 4087483 w 4112482"/>
              <a:gd name="connsiteY95" fmla="*/ 396368 h 1267906"/>
              <a:gd name="connsiteX96" fmla="*/ 4092245 w 4112482"/>
              <a:gd name="connsiteY96" fmla="*/ 382081 h 1267906"/>
              <a:gd name="connsiteX97" fmla="*/ 4082720 w 4112482"/>
              <a:gd name="connsiteY97" fmla="*/ 329693 h 1267906"/>
              <a:gd name="connsiteX98" fmla="*/ 4063670 w 4112482"/>
              <a:gd name="connsiteY98" fmla="*/ 301118 h 1267906"/>
              <a:gd name="connsiteX99" fmla="*/ 4073195 w 4112482"/>
              <a:gd name="connsiteY99" fmla="*/ 258256 h 1267906"/>
              <a:gd name="connsiteX100" fmla="*/ 4092245 w 4112482"/>
              <a:gd name="connsiteY100" fmla="*/ 229681 h 1267906"/>
              <a:gd name="connsiteX101" fmla="*/ 4097008 w 4112482"/>
              <a:gd name="connsiteY101" fmla="*/ 215393 h 1267906"/>
              <a:gd name="connsiteX102" fmla="*/ 4106533 w 4112482"/>
              <a:gd name="connsiteY102" fmla="*/ 201106 h 1267906"/>
              <a:gd name="connsiteX103" fmla="*/ 4106533 w 4112482"/>
              <a:gd name="connsiteY103" fmla="*/ 110618 h 1267906"/>
              <a:gd name="connsiteX104" fmla="*/ 4092245 w 4112482"/>
              <a:gd name="connsiteY104" fmla="*/ 82043 h 1267906"/>
              <a:gd name="connsiteX105" fmla="*/ 4073195 w 4112482"/>
              <a:gd name="connsiteY105" fmla="*/ 67756 h 1267906"/>
              <a:gd name="connsiteX106" fmla="*/ 4044620 w 4112482"/>
              <a:gd name="connsiteY106" fmla="*/ 48706 h 1267906"/>
              <a:gd name="connsiteX107" fmla="*/ 4030333 w 4112482"/>
              <a:gd name="connsiteY107" fmla="*/ 39181 h 1267906"/>
              <a:gd name="connsiteX108" fmla="*/ 3963658 w 4112482"/>
              <a:gd name="connsiteY108" fmla="*/ 24893 h 1267906"/>
              <a:gd name="connsiteX109" fmla="*/ 3787445 w 4112482"/>
              <a:gd name="connsiteY109" fmla="*/ 29656 h 1267906"/>
              <a:gd name="connsiteX110" fmla="*/ 3773158 w 4112482"/>
              <a:gd name="connsiteY110" fmla="*/ 34418 h 1267906"/>
              <a:gd name="connsiteX111" fmla="*/ 3735058 w 4112482"/>
              <a:gd name="connsiteY111" fmla="*/ 43943 h 1267906"/>
              <a:gd name="connsiteX112" fmla="*/ 3658858 w 4112482"/>
              <a:gd name="connsiteY112" fmla="*/ 39181 h 1267906"/>
              <a:gd name="connsiteX113" fmla="*/ 3615995 w 4112482"/>
              <a:gd name="connsiteY113" fmla="*/ 24893 h 1267906"/>
              <a:gd name="connsiteX114" fmla="*/ 3573133 w 4112482"/>
              <a:gd name="connsiteY114" fmla="*/ 10606 h 1267906"/>
              <a:gd name="connsiteX115" fmla="*/ 3539795 w 4112482"/>
              <a:gd name="connsiteY115" fmla="*/ 5843 h 1267906"/>
              <a:gd name="connsiteX116" fmla="*/ 3492170 w 4112482"/>
              <a:gd name="connsiteY116" fmla="*/ 5843 h 1267906"/>
              <a:gd name="connsiteX117" fmla="*/ 3477883 w 4112482"/>
              <a:gd name="connsiteY117" fmla="*/ 15368 h 1267906"/>
              <a:gd name="connsiteX118" fmla="*/ 3401683 w 4112482"/>
              <a:gd name="connsiteY118" fmla="*/ 34418 h 1267906"/>
              <a:gd name="connsiteX119" fmla="*/ 3144508 w 4112482"/>
              <a:gd name="connsiteY119" fmla="*/ 39181 h 1267906"/>
              <a:gd name="connsiteX120" fmla="*/ 3020683 w 4112482"/>
              <a:gd name="connsiteY120" fmla="*/ 29656 h 1267906"/>
              <a:gd name="connsiteX121" fmla="*/ 2992108 w 4112482"/>
              <a:gd name="connsiteY121" fmla="*/ 20131 h 1267906"/>
              <a:gd name="connsiteX122" fmla="*/ 2977820 w 4112482"/>
              <a:gd name="connsiteY122" fmla="*/ 15368 h 1267906"/>
              <a:gd name="connsiteX123" fmla="*/ 2930195 w 4112482"/>
              <a:gd name="connsiteY123" fmla="*/ 24893 h 1267906"/>
              <a:gd name="connsiteX124" fmla="*/ 2906383 w 4112482"/>
              <a:gd name="connsiteY124" fmla="*/ 29656 h 1267906"/>
              <a:gd name="connsiteX125" fmla="*/ 2711120 w 4112482"/>
              <a:gd name="connsiteY125" fmla="*/ 34418 h 1267906"/>
              <a:gd name="connsiteX126" fmla="*/ 2596820 w 4112482"/>
              <a:gd name="connsiteY126" fmla="*/ 29656 h 1267906"/>
              <a:gd name="connsiteX127" fmla="*/ 2582533 w 4112482"/>
              <a:gd name="connsiteY127" fmla="*/ 24893 h 1267906"/>
              <a:gd name="connsiteX128" fmla="*/ 2453945 w 4112482"/>
              <a:gd name="connsiteY128" fmla="*/ 34418 h 1267906"/>
              <a:gd name="connsiteX129" fmla="*/ 2363458 w 4112482"/>
              <a:gd name="connsiteY129" fmla="*/ 39181 h 1267906"/>
              <a:gd name="connsiteX130" fmla="*/ 2239633 w 4112482"/>
              <a:gd name="connsiteY130" fmla="*/ 48706 h 1267906"/>
              <a:gd name="connsiteX131" fmla="*/ 2125333 w 4112482"/>
              <a:gd name="connsiteY131" fmla="*/ 43943 h 1267906"/>
              <a:gd name="connsiteX132" fmla="*/ 1915783 w 4112482"/>
              <a:gd name="connsiteY132" fmla="*/ 39181 h 1267906"/>
              <a:gd name="connsiteX133" fmla="*/ 1853870 w 4112482"/>
              <a:gd name="connsiteY133" fmla="*/ 34418 h 1267906"/>
              <a:gd name="connsiteX134" fmla="*/ 1825295 w 4112482"/>
              <a:gd name="connsiteY134" fmla="*/ 24893 h 1267906"/>
              <a:gd name="connsiteX135" fmla="*/ 1811008 w 4112482"/>
              <a:gd name="connsiteY135" fmla="*/ 20131 h 1267906"/>
              <a:gd name="connsiteX136" fmla="*/ 1730045 w 4112482"/>
              <a:gd name="connsiteY136" fmla="*/ 15368 h 1267906"/>
              <a:gd name="connsiteX137" fmla="*/ 1677658 w 4112482"/>
              <a:gd name="connsiteY137" fmla="*/ 10606 h 1267906"/>
              <a:gd name="connsiteX138" fmla="*/ 1615745 w 4112482"/>
              <a:gd name="connsiteY138" fmla="*/ 15368 h 1267906"/>
              <a:gd name="connsiteX139" fmla="*/ 1591933 w 4112482"/>
              <a:gd name="connsiteY139" fmla="*/ 20131 h 1267906"/>
              <a:gd name="connsiteX140" fmla="*/ 1544308 w 4112482"/>
              <a:gd name="connsiteY140" fmla="*/ 24893 h 1267906"/>
              <a:gd name="connsiteX141" fmla="*/ 1515733 w 4112482"/>
              <a:gd name="connsiteY141" fmla="*/ 29656 h 1267906"/>
              <a:gd name="connsiteX142" fmla="*/ 1487158 w 4112482"/>
              <a:gd name="connsiteY142" fmla="*/ 39181 h 1267906"/>
              <a:gd name="connsiteX143" fmla="*/ 1291895 w 4112482"/>
              <a:gd name="connsiteY143" fmla="*/ 34418 h 1267906"/>
              <a:gd name="connsiteX144" fmla="*/ 1263320 w 4112482"/>
              <a:gd name="connsiteY144" fmla="*/ 29656 h 1267906"/>
              <a:gd name="connsiteX145" fmla="*/ 1068058 w 4112482"/>
              <a:gd name="connsiteY145" fmla="*/ 34418 h 1267906"/>
              <a:gd name="connsiteX146" fmla="*/ 1044245 w 4112482"/>
              <a:gd name="connsiteY146" fmla="*/ 39181 h 1267906"/>
              <a:gd name="connsiteX147" fmla="*/ 1029958 w 4112482"/>
              <a:gd name="connsiteY147" fmla="*/ 43943 h 1267906"/>
              <a:gd name="connsiteX148" fmla="*/ 810883 w 4112482"/>
              <a:gd name="connsiteY148" fmla="*/ 39181 h 1267906"/>
              <a:gd name="connsiteX149" fmla="*/ 753733 w 4112482"/>
              <a:gd name="connsiteY149" fmla="*/ 34418 h 1267906"/>
              <a:gd name="connsiteX150" fmla="*/ 729920 w 4112482"/>
              <a:gd name="connsiteY150" fmla="*/ 29656 h 1267906"/>
              <a:gd name="connsiteX151" fmla="*/ 672770 w 4112482"/>
              <a:gd name="connsiteY151" fmla="*/ 24893 h 1267906"/>
              <a:gd name="connsiteX152" fmla="*/ 625145 w 4112482"/>
              <a:gd name="connsiteY152" fmla="*/ 15368 h 1267906"/>
              <a:gd name="connsiteX153" fmla="*/ 539420 w 4112482"/>
              <a:gd name="connsiteY153" fmla="*/ 20131 h 1267906"/>
              <a:gd name="connsiteX154" fmla="*/ 467983 w 4112482"/>
              <a:gd name="connsiteY154" fmla="*/ 29656 h 1267906"/>
              <a:gd name="connsiteX155" fmla="*/ 453695 w 4112482"/>
              <a:gd name="connsiteY155" fmla="*/ 34418 h 1267906"/>
              <a:gd name="connsiteX156" fmla="*/ 320345 w 4112482"/>
              <a:gd name="connsiteY156" fmla="*/ 29656 h 1267906"/>
              <a:gd name="connsiteX157" fmla="*/ 272720 w 4112482"/>
              <a:gd name="connsiteY157" fmla="*/ 24893 h 1267906"/>
              <a:gd name="connsiteX158" fmla="*/ 225095 w 4112482"/>
              <a:gd name="connsiteY158" fmla="*/ 15368 h 1267906"/>
              <a:gd name="connsiteX159" fmla="*/ 125083 w 4112482"/>
              <a:gd name="connsiteY159" fmla="*/ 10606 h 1267906"/>
              <a:gd name="connsiteX160" fmla="*/ 86983 w 4112482"/>
              <a:gd name="connsiteY160" fmla="*/ 15368 h 1267906"/>
              <a:gd name="connsiteX161" fmla="*/ 72695 w 4112482"/>
              <a:gd name="connsiteY161" fmla="*/ 24893 h 1267906"/>
              <a:gd name="connsiteX162" fmla="*/ 44120 w 4112482"/>
              <a:gd name="connsiteY162" fmla="*/ 34418 h 1267906"/>
              <a:gd name="connsiteX163" fmla="*/ 29833 w 4112482"/>
              <a:gd name="connsiteY163" fmla="*/ 39181 h 1267906"/>
              <a:gd name="connsiteX164" fmla="*/ 15545 w 4112482"/>
              <a:gd name="connsiteY164" fmla="*/ 43943 h 1267906"/>
              <a:gd name="connsiteX165" fmla="*/ 1258 w 4112482"/>
              <a:gd name="connsiteY165" fmla="*/ 53468 h 1267906"/>
              <a:gd name="connsiteX166" fmla="*/ 1258 w 4112482"/>
              <a:gd name="connsiteY166" fmla="*/ 624968 h 1267906"/>
              <a:gd name="connsiteX167" fmla="*/ 6020 w 4112482"/>
              <a:gd name="connsiteY167" fmla="*/ 763081 h 1267906"/>
              <a:gd name="connsiteX168" fmla="*/ 10783 w 4112482"/>
              <a:gd name="connsiteY168" fmla="*/ 805943 h 1267906"/>
              <a:gd name="connsiteX169" fmla="*/ 15545 w 4112482"/>
              <a:gd name="connsiteY169" fmla="*/ 1139318 h 1267906"/>
              <a:gd name="connsiteX170" fmla="*/ 25070 w 4112482"/>
              <a:gd name="connsiteY170" fmla="*/ 1172656 h 1267906"/>
              <a:gd name="connsiteX171" fmla="*/ 20308 w 4112482"/>
              <a:gd name="connsiteY171" fmla="*/ 1205993 h 1267906"/>
              <a:gd name="connsiteX0" fmla="*/ 19370 w 4111544"/>
              <a:gd name="connsiteY0" fmla="*/ 1207623 h 1269536"/>
              <a:gd name="connsiteX1" fmla="*/ 62232 w 4111544"/>
              <a:gd name="connsiteY1" fmla="*/ 1217148 h 1269536"/>
              <a:gd name="connsiteX2" fmla="*/ 76520 w 4111544"/>
              <a:gd name="connsiteY2" fmla="*/ 1226673 h 1269536"/>
              <a:gd name="connsiteX3" fmla="*/ 90807 w 4111544"/>
              <a:gd name="connsiteY3" fmla="*/ 1231436 h 1269536"/>
              <a:gd name="connsiteX4" fmla="*/ 205107 w 4111544"/>
              <a:gd name="connsiteY4" fmla="*/ 1226673 h 1269536"/>
              <a:gd name="connsiteX5" fmla="*/ 233682 w 4111544"/>
              <a:gd name="connsiteY5" fmla="*/ 1217148 h 1269536"/>
              <a:gd name="connsiteX6" fmla="*/ 247970 w 4111544"/>
              <a:gd name="connsiteY6" fmla="*/ 1212386 h 1269536"/>
              <a:gd name="connsiteX7" fmla="*/ 262257 w 4111544"/>
              <a:gd name="connsiteY7" fmla="*/ 1207623 h 1269536"/>
              <a:gd name="connsiteX8" fmla="*/ 295595 w 4111544"/>
              <a:gd name="connsiteY8" fmla="*/ 1217148 h 1269536"/>
              <a:gd name="connsiteX9" fmla="*/ 309882 w 4111544"/>
              <a:gd name="connsiteY9" fmla="*/ 1226673 h 1269536"/>
              <a:gd name="connsiteX10" fmla="*/ 519432 w 4111544"/>
              <a:gd name="connsiteY10" fmla="*/ 1226673 h 1269536"/>
              <a:gd name="connsiteX11" fmla="*/ 552770 w 4111544"/>
              <a:gd name="connsiteY11" fmla="*/ 1240961 h 1269536"/>
              <a:gd name="connsiteX12" fmla="*/ 567057 w 4111544"/>
              <a:gd name="connsiteY12" fmla="*/ 1245723 h 1269536"/>
              <a:gd name="connsiteX13" fmla="*/ 576582 w 4111544"/>
              <a:gd name="connsiteY13" fmla="*/ 1231436 h 1269536"/>
              <a:gd name="connsiteX14" fmla="*/ 614682 w 4111544"/>
              <a:gd name="connsiteY14" fmla="*/ 1240961 h 1269536"/>
              <a:gd name="connsiteX15" fmla="*/ 628970 w 4111544"/>
              <a:gd name="connsiteY15" fmla="*/ 1255248 h 1269536"/>
              <a:gd name="connsiteX16" fmla="*/ 643257 w 4111544"/>
              <a:gd name="connsiteY16" fmla="*/ 1260011 h 1269536"/>
              <a:gd name="connsiteX17" fmla="*/ 657545 w 4111544"/>
              <a:gd name="connsiteY17" fmla="*/ 1269536 h 1269536"/>
              <a:gd name="connsiteX18" fmla="*/ 719457 w 4111544"/>
              <a:gd name="connsiteY18" fmla="*/ 1264773 h 1269536"/>
              <a:gd name="connsiteX19" fmla="*/ 733745 w 4111544"/>
              <a:gd name="connsiteY19" fmla="*/ 1260011 h 1269536"/>
              <a:gd name="connsiteX20" fmla="*/ 752795 w 4111544"/>
              <a:gd name="connsiteY20" fmla="*/ 1255248 h 1269536"/>
              <a:gd name="connsiteX21" fmla="*/ 767082 w 4111544"/>
              <a:gd name="connsiteY21" fmla="*/ 1250486 h 1269536"/>
              <a:gd name="connsiteX22" fmla="*/ 838520 w 4111544"/>
              <a:gd name="connsiteY22" fmla="*/ 1245723 h 1269536"/>
              <a:gd name="connsiteX23" fmla="*/ 876620 w 4111544"/>
              <a:gd name="connsiteY23" fmla="*/ 1240961 h 1269536"/>
              <a:gd name="connsiteX24" fmla="*/ 905195 w 4111544"/>
              <a:gd name="connsiteY24" fmla="*/ 1231436 h 1269536"/>
              <a:gd name="connsiteX25" fmla="*/ 919482 w 4111544"/>
              <a:gd name="connsiteY25" fmla="*/ 1226673 h 1269536"/>
              <a:gd name="connsiteX26" fmla="*/ 1081407 w 4111544"/>
              <a:gd name="connsiteY26" fmla="*/ 1236198 h 1269536"/>
              <a:gd name="connsiteX27" fmla="*/ 1095695 w 4111544"/>
              <a:gd name="connsiteY27" fmla="*/ 1240961 h 1269536"/>
              <a:gd name="connsiteX28" fmla="*/ 1109982 w 4111544"/>
              <a:gd name="connsiteY28" fmla="*/ 1250486 h 1269536"/>
              <a:gd name="connsiteX29" fmla="*/ 1214757 w 4111544"/>
              <a:gd name="connsiteY29" fmla="*/ 1245723 h 1269536"/>
              <a:gd name="connsiteX30" fmla="*/ 1257620 w 4111544"/>
              <a:gd name="connsiteY30" fmla="*/ 1226673 h 1269536"/>
              <a:gd name="connsiteX31" fmla="*/ 1286195 w 4111544"/>
              <a:gd name="connsiteY31" fmla="*/ 1221911 h 1269536"/>
              <a:gd name="connsiteX32" fmla="*/ 1500507 w 4111544"/>
              <a:gd name="connsiteY32" fmla="*/ 1226673 h 1269536"/>
              <a:gd name="connsiteX33" fmla="*/ 1543370 w 4111544"/>
              <a:gd name="connsiteY33" fmla="*/ 1240961 h 1269536"/>
              <a:gd name="connsiteX34" fmla="*/ 1557657 w 4111544"/>
              <a:gd name="connsiteY34" fmla="*/ 1245723 h 1269536"/>
              <a:gd name="connsiteX35" fmla="*/ 1590995 w 4111544"/>
              <a:gd name="connsiteY35" fmla="*/ 1240961 h 1269536"/>
              <a:gd name="connsiteX36" fmla="*/ 1605282 w 4111544"/>
              <a:gd name="connsiteY36" fmla="*/ 1236198 h 1269536"/>
              <a:gd name="connsiteX37" fmla="*/ 1629095 w 4111544"/>
              <a:gd name="connsiteY37" fmla="*/ 1231436 h 1269536"/>
              <a:gd name="connsiteX38" fmla="*/ 1800545 w 4111544"/>
              <a:gd name="connsiteY38" fmla="*/ 1236198 h 1269536"/>
              <a:gd name="connsiteX39" fmla="*/ 1857695 w 4111544"/>
              <a:gd name="connsiteY39" fmla="*/ 1240961 h 1269536"/>
              <a:gd name="connsiteX40" fmla="*/ 1905320 w 4111544"/>
              <a:gd name="connsiteY40" fmla="*/ 1255248 h 1269536"/>
              <a:gd name="connsiteX41" fmla="*/ 1919607 w 4111544"/>
              <a:gd name="connsiteY41" fmla="*/ 1260011 h 1269536"/>
              <a:gd name="connsiteX42" fmla="*/ 1933895 w 4111544"/>
              <a:gd name="connsiteY42" fmla="*/ 1269536 h 1269536"/>
              <a:gd name="connsiteX43" fmla="*/ 1986282 w 4111544"/>
              <a:gd name="connsiteY43" fmla="*/ 1260011 h 1269536"/>
              <a:gd name="connsiteX44" fmla="*/ 2000570 w 4111544"/>
              <a:gd name="connsiteY44" fmla="*/ 1250486 h 1269536"/>
              <a:gd name="connsiteX45" fmla="*/ 2014857 w 4111544"/>
              <a:gd name="connsiteY45" fmla="*/ 1245723 h 1269536"/>
              <a:gd name="connsiteX46" fmla="*/ 2043432 w 4111544"/>
              <a:gd name="connsiteY46" fmla="*/ 1226673 h 1269536"/>
              <a:gd name="connsiteX47" fmla="*/ 2091057 w 4111544"/>
              <a:gd name="connsiteY47" fmla="*/ 1217148 h 1269536"/>
              <a:gd name="connsiteX48" fmla="*/ 2148207 w 4111544"/>
              <a:gd name="connsiteY48" fmla="*/ 1221911 h 1269536"/>
              <a:gd name="connsiteX49" fmla="*/ 2233932 w 4111544"/>
              <a:gd name="connsiteY49" fmla="*/ 1226673 h 1269536"/>
              <a:gd name="connsiteX50" fmla="*/ 2257745 w 4111544"/>
              <a:gd name="connsiteY50" fmla="*/ 1231436 h 1269536"/>
              <a:gd name="connsiteX51" fmla="*/ 2291082 w 4111544"/>
              <a:gd name="connsiteY51" fmla="*/ 1236198 h 1269536"/>
              <a:gd name="connsiteX52" fmla="*/ 2372045 w 4111544"/>
              <a:gd name="connsiteY52" fmla="*/ 1236198 h 1269536"/>
              <a:gd name="connsiteX53" fmla="*/ 2433957 w 4111544"/>
              <a:gd name="connsiteY53" fmla="*/ 1240961 h 1269536"/>
              <a:gd name="connsiteX54" fmla="*/ 2572070 w 4111544"/>
              <a:gd name="connsiteY54" fmla="*/ 1240961 h 1269536"/>
              <a:gd name="connsiteX55" fmla="*/ 2614932 w 4111544"/>
              <a:gd name="connsiteY55" fmla="*/ 1226673 h 1269536"/>
              <a:gd name="connsiteX56" fmla="*/ 2629220 w 4111544"/>
              <a:gd name="connsiteY56" fmla="*/ 1221911 h 1269536"/>
              <a:gd name="connsiteX57" fmla="*/ 2643507 w 4111544"/>
              <a:gd name="connsiteY57" fmla="*/ 1217148 h 1269536"/>
              <a:gd name="connsiteX58" fmla="*/ 2986407 w 4111544"/>
              <a:gd name="connsiteY58" fmla="*/ 1226673 h 1269536"/>
              <a:gd name="connsiteX59" fmla="*/ 3081657 w 4111544"/>
              <a:gd name="connsiteY59" fmla="*/ 1221911 h 1269536"/>
              <a:gd name="connsiteX60" fmla="*/ 3238820 w 4111544"/>
              <a:gd name="connsiteY60" fmla="*/ 1226673 h 1269536"/>
              <a:gd name="connsiteX61" fmla="*/ 3253107 w 4111544"/>
              <a:gd name="connsiteY61" fmla="*/ 1231436 h 1269536"/>
              <a:gd name="connsiteX62" fmla="*/ 3295970 w 4111544"/>
              <a:gd name="connsiteY62" fmla="*/ 1240961 h 1269536"/>
              <a:gd name="connsiteX63" fmla="*/ 3310257 w 4111544"/>
              <a:gd name="connsiteY63" fmla="*/ 1245723 h 1269536"/>
              <a:gd name="connsiteX64" fmla="*/ 3400745 w 4111544"/>
              <a:gd name="connsiteY64" fmla="*/ 1250486 h 1269536"/>
              <a:gd name="connsiteX65" fmla="*/ 3434082 w 4111544"/>
              <a:gd name="connsiteY65" fmla="*/ 1245723 h 1269536"/>
              <a:gd name="connsiteX66" fmla="*/ 3462657 w 4111544"/>
              <a:gd name="connsiteY66" fmla="*/ 1236198 h 1269536"/>
              <a:gd name="connsiteX67" fmla="*/ 3505520 w 4111544"/>
              <a:gd name="connsiteY67" fmla="*/ 1221911 h 1269536"/>
              <a:gd name="connsiteX68" fmla="*/ 3543620 w 4111544"/>
              <a:gd name="connsiteY68" fmla="*/ 1217148 h 1269536"/>
              <a:gd name="connsiteX69" fmla="*/ 3700782 w 4111544"/>
              <a:gd name="connsiteY69" fmla="*/ 1221911 h 1269536"/>
              <a:gd name="connsiteX70" fmla="*/ 3729357 w 4111544"/>
              <a:gd name="connsiteY70" fmla="*/ 1231436 h 1269536"/>
              <a:gd name="connsiteX71" fmla="*/ 3753170 w 4111544"/>
              <a:gd name="connsiteY71" fmla="*/ 1236198 h 1269536"/>
              <a:gd name="connsiteX72" fmla="*/ 3819845 w 4111544"/>
              <a:gd name="connsiteY72" fmla="*/ 1221911 h 1269536"/>
              <a:gd name="connsiteX73" fmla="*/ 3938907 w 4111544"/>
              <a:gd name="connsiteY73" fmla="*/ 1217148 h 1269536"/>
              <a:gd name="connsiteX74" fmla="*/ 3967482 w 4111544"/>
              <a:gd name="connsiteY74" fmla="*/ 1202861 h 1269536"/>
              <a:gd name="connsiteX75" fmla="*/ 3991295 w 4111544"/>
              <a:gd name="connsiteY75" fmla="*/ 1183811 h 1269536"/>
              <a:gd name="connsiteX76" fmla="*/ 4005582 w 4111544"/>
              <a:gd name="connsiteY76" fmla="*/ 1174286 h 1269536"/>
              <a:gd name="connsiteX77" fmla="*/ 4019870 w 4111544"/>
              <a:gd name="connsiteY77" fmla="*/ 1169523 h 1269536"/>
              <a:gd name="connsiteX78" fmla="*/ 4024632 w 4111544"/>
              <a:gd name="connsiteY78" fmla="*/ 1117136 h 1269536"/>
              <a:gd name="connsiteX79" fmla="*/ 4029395 w 4111544"/>
              <a:gd name="connsiteY79" fmla="*/ 1102848 h 1269536"/>
              <a:gd name="connsiteX80" fmla="*/ 4043682 w 4111544"/>
              <a:gd name="connsiteY80" fmla="*/ 1093323 h 1269536"/>
              <a:gd name="connsiteX81" fmla="*/ 4057970 w 4111544"/>
              <a:gd name="connsiteY81" fmla="*/ 1088561 h 1269536"/>
              <a:gd name="connsiteX82" fmla="*/ 4091307 w 4111544"/>
              <a:gd name="connsiteY82" fmla="*/ 1040936 h 1269536"/>
              <a:gd name="connsiteX83" fmla="*/ 4086545 w 4111544"/>
              <a:gd name="connsiteY83" fmla="*/ 998073 h 1269536"/>
              <a:gd name="connsiteX84" fmla="*/ 4081782 w 4111544"/>
              <a:gd name="connsiteY84" fmla="*/ 983786 h 1269536"/>
              <a:gd name="connsiteX85" fmla="*/ 4077020 w 4111544"/>
              <a:gd name="connsiteY85" fmla="*/ 964736 h 1269536"/>
              <a:gd name="connsiteX86" fmla="*/ 4072257 w 4111544"/>
              <a:gd name="connsiteY86" fmla="*/ 926636 h 1269536"/>
              <a:gd name="connsiteX87" fmla="*/ 4086545 w 4111544"/>
              <a:gd name="connsiteY87" fmla="*/ 864723 h 1269536"/>
              <a:gd name="connsiteX88" fmla="*/ 4091307 w 4111544"/>
              <a:gd name="connsiteY88" fmla="*/ 850436 h 1269536"/>
              <a:gd name="connsiteX89" fmla="*/ 4077020 w 4111544"/>
              <a:gd name="connsiteY89" fmla="*/ 817098 h 1269536"/>
              <a:gd name="connsiteX90" fmla="*/ 4062732 w 4111544"/>
              <a:gd name="connsiteY90" fmla="*/ 788523 h 1269536"/>
              <a:gd name="connsiteX91" fmla="*/ 4072257 w 4111544"/>
              <a:gd name="connsiteY91" fmla="*/ 640886 h 1269536"/>
              <a:gd name="connsiteX92" fmla="*/ 4081782 w 4111544"/>
              <a:gd name="connsiteY92" fmla="*/ 545636 h 1269536"/>
              <a:gd name="connsiteX93" fmla="*/ 4077020 w 4111544"/>
              <a:gd name="connsiteY93" fmla="*/ 488486 h 1269536"/>
              <a:gd name="connsiteX94" fmla="*/ 4077020 w 4111544"/>
              <a:gd name="connsiteY94" fmla="*/ 412286 h 1269536"/>
              <a:gd name="connsiteX95" fmla="*/ 4086545 w 4111544"/>
              <a:gd name="connsiteY95" fmla="*/ 397998 h 1269536"/>
              <a:gd name="connsiteX96" fmla="*/ 4091307 w 4111544"/>
              <a:gd name="connsiteY96" fmla="*/ 383711 h 1269536"/>
              <a:gd name="connsiteX97" fmla="*/ 4081782 w 4111544"/>
              <a:gd name="connsiteY97" fmla="*/ 331323 h 1269536"/>
              <a:gd name="connsiteX98" fmla="*/ 4062732 w 4111544"/>
              <a:gd name="connsiteY98" fmla="*/ 302748 h 1269536"/>
              <a:gd name="connsiteX99" fmla="*/ 4072257 w 4111544"/>
              <a:gd name="connsiteY99" fmla="*/ 259886 h 1269536"/>
              <a:gd name="connsiteX100" fmla="*/ 4091307 w 4111544"/>
              <a:gd name="connsiteY100" fmla="*/ 231311 h 1269536"/>
              <a:gd name="connsiteX101" fmla="*/ 4096070 w 4111544"/>
              <a:gd name="connsiteY101" fmla="*/ 217023 h 1269536"/>
              <a:gd name="connsiteX102" fmla="*/ 4105595 w 4111544"/>
              <a:gd name="connsiteY102" fmla="*/ 202736 h 1269536"/>
              <a:gd name="connsiteX103" fmla="*/ 4105595 w 4111544"/>
              <a:gd name="connsiteY103" fmla="*/ 112248 h 1269536"/>
              <a:gd name="connsiteX104" fmla="*/ 4091307 w 4111544"/>
              <a:gd name="connsiteY104" fmla="*/ 83673 h 1269536"/>
              <a:gd name="connsiteX105" fmla="*/ 4072257 w 4111544"/>
              <a:gd name="connsiteY105" fmla="*/ 69386 h 1269536"/>
              <a:gd name="connsiteX106" fmla="*/ 4043682 w 4111544"/>
              <a:gd name="connsiteY106" fmla="*/ 50336 h 1269536"/>
              <a:gd name="connsiteX107" fmla="*/ 4029395 w 4111544"/>
              <a:gd name="connsiteY107" fmla="*/ 40811 h 1269536"/>
              <a:gd name="connsiteX108" fmla="*/ 3962720 w 4111544"/>
              <a:gd name="connsiteY108" fmla="*/ 26523 h 1269536"/>
              <a:gd name="connsiteX109" fmla="*/ 3786507 w 4111544"/>
              <a:gd name="connsiteY109" fmla="*/ 31286 h 1269536"/>
              <a:gd name="connsiteX110" fmla="*/ 3772220 w 4111544"/>
              <a:gd name="connsiteY110" fmla="*/ 36048 h 1269536"/>
              <a:gd name="connsiteX111" fmla="*/ 3734120 w 4111544"/>
              <a:gd name="connsiteY111" fmla="*/ 45573 h 1269536"/>
              <a:gd name="connsiteX112" fmla="*/ 3657920 w 4111544"/>
              <a:gd name="connsiteY112" fmla="*/ 40811 h 1269536"/>
              <a:gd name="connsiteX113" fmla="*/ 3615057 w 4111544"/>
              <a:gd name="connsiteY113" fmla="*/ 26523 h 1269536"/>
              <a:gd name="connsiteX114" fmla="*/ 3572195 w 4111544"/>
              <a:gd name="connsiteY114" fmla="*/ 12236 h 1269536"/>
              <a:gd name="connsiteX115" fmla="*/ 3538857 w 4111544"/>
              <a:gd name="connsiteY115" fmla="*/ 7473 h 1269536"/>
              <a:gd name="connsiteX116" fmla="*/ 3491232 w 4111544"/>
              <a:gd name="connsiteY116" fmla="*/ 7473 h 1269536"/>
              <a:gd name="connsiteX117" fmla="*/ 3476945 w 4111544"/>
              <a:gd name="connsiteY117" fmla="*/ 16998 h 1269536"/>
              <a:gd name="connsiteX118" fmla="*/ 3400745 w 4111544"/>
              <a:gd name="connsiteY118" fmla="*/ 36048 h 1269536"/>
              <a:gd name="connsiteX119" fmla="*/ 3143570 w 4111544"/>
              <a:gd name="connsiteY119" fmla="*/ 40811 h 1269536"/>
              <a:gd name="connsiteX120" fmla="*/ 3019745 w 4111544"/>
              <a:gd name="connsiteY120" fmla="*/ 31286 h 1269536"/>
              <a:gd name="connsiteX121" fmla="*/ 2991170 w 4111544"/>
              <a:gd name="connsiteY121" fmla="*/ 21761 h 1269536"/>
              <a:gd name="connsiteX122" fmla="*/ 2976882 w 4111544"/>
              <a:gd name="connsiteY122" fmla="*/ 16998 h 1269536"/>
              <a:gd name="connsiteX123" fmla="*/ 2929257 w 4111544"/>
              <a:gd name="connsiteY123" fmla="*/ 26523 h 1269536"/>
              <a:gd name="connsiteX124" fmla="*/ 2905445 w 4111544"/>
              <a:gd name="connsiteY124" fmla="*/ 31286 h 1269536"/>
              <a:gd name="connsiteX125" fmla="*/ 2710182 w 4111544"/>
              <a:gd name="connsiteY125" fmla="*/ 36048 h 1269536"/>
              <a:gd name="connsiteX126" fmla="*/ 2595882 w 4111544"/>
              <a:gd name="connsiteY126" fmla="*/ 31286 h 1269536"/>
              <a:gd name="connsiteX127" fmla="*/ 2581595 w 4111544"/>
              <a:gd name="connsiteY127" fmla="*/ 26523 h 1269536"/>
              <a:gd name="connsiteX128" fmla="*/ 2453007 w 4111544"/>
              <a:gd name="connsiteY128" fmla="*/ 36048 h 1269536"/>
              <a:gd name="connsiteX129" fmla="*/ 2362520 w 4111544"/>
              <a:gd name="connsiteY129" fmla="*/ 40811 h 1269536"/>
              <a:gd name="connsiteX130" fmla="*/ 2238695 w 4111544"/>
              <a:gd name="connsiteY130" fmla="*/ 50336 h 1269536"/>
              <a:gd name="connsiteX131" fmla="*/ 2124395 w 4111544"/>
              <a:gd name="connsiteY131" fmla="*/ 45573 h 1269536"/>
              <a:gd name="connsiteX132" fmla="*/ 1914845 w 4111544"/>
              <a:gd name="connsiteY132" fmla="*/ 40811 h 1269536"/>
              <a:gd name="connsiteX133" fmla="*/ 1852932 w 4111544"/>
              <a:gd name="connsiteY133" fmla="*/ 36048 h 1269536"/>
              <a:gd name="connsiteX134" fmla="*/ 1824357 w 4111544"/>
              <a:gd name="connsiteY134" fmla="*/ 26523 h 1269536"/>
              <a:gd name="connsiteX135" fmla="*/ 1810070 w 4111544"/>
              <a:gd name="connsiteY135" fmla="*/ 21761 h 1269536"/>
              <a:gd name="connsiteX136" fmla="*/ 1729107 w 4111544"/>
              <a:gd name="connsiteY136" fmla="*/ 16998 h 1269536"/>
              <a:gd name="connsiteX137" fmla="*/ 1676720 w 4111544"/>
              <a:gd name="connsiteY137" fmla="*/ 12236 h 1269536"/>
              <a:gd name="connsiteX138" fmla="*/ 1614807 w 4111544"/>
              <a:gd name="connsiteY138" fmla="*/ 16998 h 1269536"/>
              <a:gd name="connsiteX139" fmla="*/ 1590995 w 4111544"/>
              <a:gd name="connsiteY139" fmla="*/ 21761 h 1269536"/>
              <a:gd name="connsiteX140" fmla="*/ 1543370 w 4111544"/>
              <a:gd name="connsiteY140" fmla="*/ 26523 h 1269536"/>
              <a:gd name="connsiteX141" fmla="*/ 1514795 w 4111544"/>
              <a:gd name="connsiteY141" fmla="*/ 31286 h 1269536"/>
              <a:gd name="connsiteX142" fmla="*/ 1486220 w 4111544"/>
              <a:gd name="connsiteY142" fmla="*/ 40811 h 1269536"/>
              <a:gd name="connsiteX143" fmla="*/ 1290957 w 4111544"/>
              <a:gd name="connsiteY143" fmla="*/ 36048 h 1269536"/>
              <a:gd name="connsiteX144" fmla="*/ 1262382 w 4111544"/>
              <a:gd name="connsiteY144" fmla="*/ 31286 h 1269536"/>
              <a:gd name="connsiteX145" fmla="*/ 1067120 w 4111544"/>
              <a:gd name="connsiteY145" fmla="*/ 36048 h 1269536"/>
              <a:gd name="connsiteX146" fmla="*/ 1043307 w 4111544"/>
              <a:gd name="connsiteY146" fmla="*/ 40811 h 1269536"/>
              <a:gd name="connsiteX147" fmla="*/ 1029020 w 4111544"/>
              <a:gd name="connsiteY147" fmla="*/ 45573 h 1269536"/>
              <a:gd name="connsiteX148" fmla="*/ 809945 w 4111544"/>
              <a:gd name="connsiteY148" fmla="*/ 40811 h 1269536"/>
              <a:gd name="connsiteX149" fmla="*/ 752795 w 4111544"/>
              <a:gd name="connsiteY149" fmla="*/ 36048 h 1269536"/>
              <a:gd name="connsiteX150" fmla="*/ 728982 w 4111544"/>
              <a:gd name="connsiteY150" fmla="*/ 31286 h 1269536"/>
              <a:gd name="connsiteX151" fmla="*/ 671832 w 4111544"/>
              <a:gd name="connsiteY151" fmla="*/ 26523 h 1269536"/>
              <a:gd name="connsiteX152" fmla="*/ 624207 w 4111544"/>
              <a:gd name="connsiteY152" fmla="*/ 16998 h 1269536"/>
              <a:gd name="connsiteX153" fmla="*/ 538482 w 4111544"/>
              <a:gd name="connsiteY153" fmla="*/ 21761 h 1269536"/>
              <a:gd name="connsiteX154" fmla="*/ 467045 w 4111544"/>
              <a:gd name="connsiteY154" fmla="*/ 31286 h 1269536"/>
              <a:gd name="connsiteX155" fmla="*/ 452757 w 4111544"/>
              <a:gd name="connsiteY155" fmla="*/ 36048 h 1269536"/>
              <a:gd name="connsiteX156" fmla="*/ 319407 w 4111544"/>
              <a:gd name="connsiteY156" fmla="*/ 31286 h 1269536"/>
              <a:gd name="connsiteX157" fmla="*/ 271782 w 4111544"/>
              <a:gd name="connsiteY157" fmla="*/ 26523 h 1269536"/>
              <a:gd name="connsiteX158" fmla="*/ 224157 w 4111544"/>
              <a:gd name="connsiteY158" fmla="*/ 16998 h 1269536"/>
              <a:gd name="connsiteX159" fmla="*/ 124145 w 4111544"/>
              <a:gd name="connsiteY159" fmla="*/ 12236 h 1269536"/>
              <a:gd name="connsiteX160" fmla="*/ 86045 w 4111544"/>
              <a:gd name="connsiteY160" fmla="*/ 16998 h 1269536"/>
              <a:gd name="connsiteX161" fmla="*/ 71757 w 4111544"/>
              <a:gd name="connsiteY161" fmla="*/ 26523 h 1269536"/>
              <a:gd name="connsiteX162" fmla="*/ 43182 w 4111544"/>
              <a:gd name="connsiteY162" fmla="*/ 36048 h 1269536"/>
              <a:gd name="connsiteX163" fmla="*/ 28895 w 4111544"/>
              <a:gd name="connsiteY163" fmla="*/ 40811 h 1269536"/>
              <a:gd name="connsiteX164" fmla="*/ 14607 w 4111544"/>
              <a:gd name="connsiteY164" fmla="*/ 45573 h 1269536"/>
              <a:gd name="connsiteX165" fmla="*/ 320 w 4111544"/>
              <a:gd name="connsiteY165" fmla="*/ 55098 h 1269536"/>
              <a:gd name="connsiteX166" fmla="*/ 5082 w 4111544"/>
              <a:gd name="connsiteY166" fmla="*/ 764711 h 1269536"/>
              <a:gd name="connsiteX167" fmla="*/ 9845 w 4111544"/>
              <a:gd name="connsiteY167" fmla="*/ 807573 h 1269536"/>
              <a:gd name="connsiteX168" fmla="*/ 14607 w 4111544"/>
              <a:gd name="connsiteY168" fmla="*/ 1140948 h 1269536"/>
              <a:gd name="connsiteX169" fmla="*/ 24132 w 4111544"/>
              <a:gd name="connsiteY169" fmla="*/ 1174286 h 1269536"/>
              <a:gd name="connsiteX170" fmla="*/ 19370 w 4111544"/>
              <a:gd name="connsiteY170" fmla="*/ 1207623 h 1269536"/>
              <a:gd name="connsiteX0" fmla="*/ 19106 w 4111280"/>
              <a:gd name="connsiteY0" fmla="*/ 1210795 h 1272708"/>
              <a:gd name="connsiteX1" fmla="*/ 61968 w 4111280"/>
              <a:gd name="connsiteY1" fmla="*/ 1220320 h 1272708"/>
              <a:gd name="connsiteX2" fmla="*/ 76256 w 4111280"/>
              <a:gd name="connsiteY2" fmla="*/ 1229845 h 1272708"/>
              <a:gd name="connsiteX3" fmla="*/ 90543 w 4111280"/>
              <a:gd name="connsiteY3" fmla="*/ 1234608 h 1272708"/>
              <a:gd name="connsiteX4" fmla="*/ 204843 w 4111280"/>
              <a:gd name="connsiteY4" fmla="*/ 1229845 h 1272708"/>
              <a:gd name="connsiteX5" fmla="*/ 233418 w 4111280"/>
              <a:gd name="connsiteY5" fmla="*/ 1220320 h 1272708"/>
              <a:gd name="connsiteX6" fmla="*/ 247706 w 4111280"/>
              <a:gd name="connsiteY6" fmla="*/ 1215558 h 1272708"/>
              <a:gd name="connsiteX7" fmla="*/ 261993 w 4111280"/>
              <a:gd name="connsiteY7" fmla="*/ 1210795 h 1272708"/>
              <a:gd name="connsiteX8" fmla="*/ 295331 w 4111280"/>
              <a:gd name="connsiteY8" fmla="*/ 1220320 h 1272708"/>
              <a:gd name="connsiteX9" fmla="*/ 309618 w 4111280"/>
              <a:gd name="connsiteY9" fmla="*/ 1229845 h 1272708"/>
              <a:gd name="connsiteX10" fmla="*/ 519168 w 4111280"/>
              <a:gd name="connsiteY10" fmla="*/ 1229845 h 1272708"/>
              <a:gd name="connsiteX11" fmla="*/ 552506 w 4111280"/>
              <a:gd name="connsiteY11" fmla="*/ 1244133 h 1272708"/>
              <a:gd name="connsiteX12" fmla="*/ 566793 w 4111280"/>
              <a:gd name="connsiteY12" fmla="*/ 1248895 h 1272708"/>
              <a:gd name="connsiteX13" fmla="*/ 576318 w 4111280"/>
              <a:gd name="connsiteY13" fmla="*/ 1234608 h 1272708"/>
              <a:gd name="connsiteX14" fmla="*/ 614418 w 4111280"/>
              <a:gd name="connsiteY14" fmla="*/ 1244133 h 1272708"/>
              <a:gd name="connsiteX15" fmla="*/ 628706 w 4111280"/>
              <a:gd name="connsiteY15" fmla="*/ 1258420 h 1272708"/>
              <a:gd name="connsiteX16" fmla="*/ 642993 w 4111280"/>
              <a:gd name="connsiteY16" fmla="*/ 1263183 h 1272708"/>
              <a:gd name="connsiteX17" fmla="*/ 657281 w 4111280"/>
              <a:gd name="connsiteY17" fmla="*/ 1272708 h 1272708"/>
              <a:gd name="connsiteX18" fmla="*/ 719193 w 4111280"/>
              <a:gd name="connsiteY18" fmla="*/ 1267945 h 1272708"/>
              <a:gd name="connsiteX19" fmla="*/ 733481 w 4111280"/>
              <a:gd name="connsiteY19" fmla="*/ 1263183 h 1272708"/>
              <a:gd name="connsiteX20" fmla="*/ 752531 w 4111280"/>
              <a:gd name="connsiteY20" fmla="*/ 1258420 h 1272708"/>
              <a:gd name="connsiteX21" fmla="*/ 766818 w 4111280"/>
              <a:gd name="connsiteY21" fmla="*/ 1253658 h 1272708"/>
              <a:gd name="connsiteX22" fmla="*/ 838256 w 4111280"/>
              <a:gd name="connsiteY22" fmla="*/ 1248895 h 1272708"/>
              <a:gd name="connsiteX23" fmla="*/ 876356 w 4111280"/>
              <a:gd name="connsiteY23" fmla="*/ 1244133 h 1272708"/>
              <a:gd name="connsiteX24" fmla="*/ 904931 w 4111280"/>
              <a:gd name="connsiteY24" fmla="*/ 1234608 h 1272708"/>
              <a:gd name="connsiteX25" fmla="*/ 919218 w 4111280"/>
              <a:gd name="connsiteY25" fmla="*/ 1229845 h 1272708"/>
              <a:gd name="connsiteX26" fmla="*/ 1081143 w 4111280"/>
              <a:gd name="connsiteY26" fmla="*/ 1239370 h 1272708"/>
              <a:gd name="connsiteX27" fmla="*/ 1095431 w 4111280"/>
              <a:gd name="connsiteY27" fmla="*/ 1244133 h 1272708"/>
              <a:gd name="connsiteX28" fmla="*/ 1109718 w 4111280"/>
              <a:gd name="connsiteY28" fmla="*/ 1253658 h 1272708"/>
              <a:gd name="connsiteX29" fmla="*/ 1214493 w 4111280"/>
              <a:gd name="connsiteY29" fmla="*/ 1248895 h 1272708"/>
              <a:gd name="connsiteX30" fmla="*/ 1257356 w 4111280"/>
              <a:gd name="connsiteY30" fmla="*/ 1229845 h 1272708"/>
              <a:gd name="connsiteX31" fmla="*/ 1285931 w 4111280"/>
              <a:gd name="connsiteY31" fmla="*/ 1225083 h 1272708"/>
              <a:gd name="connsiteX32" fmla="*/ 1500243 w 4111280"/>
              <a:gd name="connsiteY32" fmla="*/ 1229845 h 1272708"/>
              <a:gd name="connsiteX33" fmla="*/ 1543106 w 4111280"/>
              <a:gd name="connsiteY33" fmla="*/ 1244133 h 1272708"/>
              <a:gd name="connsiteX34" fmla="*/ 1557393 w 4111280"/>
              <a:gd name="connsiteY34" fmla="*/ 1248895 h 1272708"/>
              <a:gd name="connsiteX35" fmla="*/ 1590731 w 4111280"/>
              <a:gd name="connsiteY35" fmla="*/ 1244133 h 1272708"/>
              <a:gd name="connsiteX36" fmla="*/ 1605018 w 4111280"/>
              <a:gd name="connsiteY36" fmla="*/ 1239370 h 1272708"/>
              <a:gd name="connsiteX37" fmla="*/ 1628831 w 4111280"/>
              <a:gd name="connsiteY37" fmla="*/ 1234608 h 1272708"/>
              <a:gd name="connsiteX38" fmla="*/ 1800281 w 4111280"/>
              <a:gd name="connsiteY38" fmla="*/ 1239370 h 1272708"/>
              <a:gd name="connsiteX39" fmla="*/ 1857431 w 4111280"/>
              <a:gd name="connsiteY39" fmla="*/ 1244133 h 1272708"/>
              <a:gd name="connsiteX40" fmla="*/ 1905056 w 4111280"/>
              <a:gd name="connsiteY40" fmla="*/ 1258420 h 1272708"/>
              <a:gd name="connsiteX41" fmla="*/ 1919343 w 4111280"/>
              <a:gd name="connsiteY41" fmla="*/ 1263183 h 1272708"/>
              <a:gd name="connsiteX42" fmla="*/ 1933631 w 4111280"/>
              <a:gd name="connsiteY42" fmla="*/ 1272708 h 1272708"/>
              <a:gd name="connsiteX43" fmla="*/ 1986018 w 4111280"/>
              <a:gd name="connsiteY43" fmla="*/ 1263183 h 1272708"/>
              <a:gd name="connsiteX44" fmla="*/ 2000306 w 4111280"/>
              <a:gd name="connsiteY44" fmla="*/ 1253658 h 1272708"/>
              <a:gd name="connsiteX45" fmla="*/ 2014593 w 4111280"/>
              <a:gd name="connsiteY45" fmla="*/ 1248895 h 1272708"/>
              <a:gd name="connsiteX46" fmla="*/ 2043168 w 4111280"/>
              <a:gd name="connsiteY46" fmla="*/ 1229845 h 1272708"/>
              <a:gd name="connsiteX47" fmla="*/ 2090793 w 4111280"/>
              <a:gd name="connsiteY47" fmla="*/ 1220320 h 1272708"/>
              <a:gd name="connsiteX48" fmla="*/ 2147943 w 4111280"/>
              <a:gd name="connsiteY48" fmla="*/ 1225083 h 1272708"/>
              <a:gd name="connsiteX49" fmla="*/ 2233668 w 4111280"/>
              <a:gd name="connsiteY49" fmla="*/ 1229845 h 1272708"/>
              <a:gd name="connsiteX50" fmla="*/ 2257481 w 4111280"/>
              <a:gd name="connsiteY50" fmla="*/ 1234608 h 1272708"/>
              <a:gd name="connsiteX51" fmla="*/ 2290818 w 4111280"/>
              <a:gd name="connsiteY51" fmla="*/ 1239370 h 1272708"/>
              <a:gd name="connsiteX52" fmla="*/ 2371781 w 4111280"/>
              <a:gd name="connsiteY52" fmla="*/ 1239370 h 1272708"/>
              <a:gd name="connsiteX53" fmla="*/ 2433693 w 4111280"/>
              <a:gd name="connsiteY53" fmla="*/ 1244133 h 1272708"/>
              <a:gd name="connsiteX54" fmla="*/ 2571806 w 4111280"/>
              <a:gd name="connsiteY54" fmla="*/ 1244133 h 1272708"/>
              <a:gd name="connsiteX55" fmla="*/ 2614668 w 4111280"/>
              <a:gd name="connsiteY55" fmla="*/ 1229845 h 1272708"/>
              <a:gd name="connsiteX56" fmla="*/ 2628956 w 4111280"/>
              <a:gd name="connsiteY56" fmla="*/ 1225083 h 1272708"/>
              <a:gd name="connsiteX57" fmla="*/ 2643243 w 4111280"/>
              <a:gd name="connsiteY57" fmla="*/ 1220320 h 1272708"/>
              <a:gd name="connsiteX58" fmla="*/ 2986143 w 4111280"/>
              <a:gd name="connsiteY58" fmla="*/ 1229845 h 1272708"/>
              <a:gd name="connsiteX59" fmla="*/ 3081393 w 4111280"/>
              <a:gd name="connsiteY59" fmla="*/ 1225083 h 1272708"/>
              <a:gd name="connsiteX60" fmla="*/ 3238556 w 4111280"/>
              <a:gd name="connsiteY60" fmla="*/ 1229845 h 1272708"/>
              <a:gd name="connsiteX61" fmla="*/ 3252843 w 4111280"/>
              <a:gd name="connsiteY61" fmla="*/ 1234608 h 1272708"/>
              <a:gd name="connsiteX62" fmla="*/ 3295706 w 4111280"/>
              <a:gd name="connsiteY62" fmla="*/ 1244133 h 1272708"/>
              <a:gd name="connsiteX63" fmla="*/ 3309993 w 4111280"/>
              <a:gd name="connsiteY63" fmla="*/ 1248895 h 1272708"/>
              <a:gd name="connsiteX64" fmla="*/ 3400481 w 4111280"/>
              <a:gd name="connsiteY64" fmla="*/ 1253658 h 1272708"/>
              <a:gd name="connsiteX65" fmla="*/ 3433818 w 4111280"/>
              <a:gd name="connsiteY65" fmla="*/ 1248895 h 1272708"/>
              <a:gd name="connsiteX66" fmla="*/ 3462393 w 4111280"/>
              <a:gd name="connsiteY66" fmla="*/ 1239370 h 1272708"/>
              <a:gd name="connsiteX67" fmla="*/ 3505256 w 4111280"/>
              <a:gd name="connsiteY67" fmla="*/ 1225083 h 1272708"/>
              <a:gd name="connsiteX68" fmla="*/ 3543356 w 4111280"/>
              <a:gd name="connsiteY68" fmla="*/ 1220320 h 1272708"/>
              <a:gd name="connsiteX69" fmla="*/ 3700518 w 4111280"/>
              <a:gd name="connsiteY69" fmla="*/ 1225083 h 1272708"/>
              <a:gd name="connsiteX70" fmla="*/ 3729093 w 4111280"/>
              <a:gd name="connsiteY70" fmla="*/ 1234608 h 1272708"/>
              <a:gd name="connsiteX71" fmla="*/ 3752906 w 4111280"/>
              <a:gd name="connsiteY71" fmla="*/ 1239370 h 1272708"/>
              <a:gd name="connsiteX72" fmla="*/ 3819581 w 4111280"/>
              <a:gd name="connsiteY72" fmla="*/ 1225083 h 1272708"/>
              <a:gd name="connsiteX73" fmla="*/ 3938643 w 4111280"/>
              <a:gd name="connsiteY73" fmla="*/ 1220320 h 1272708"/>
              <a:gd name="connsiteX74" fmla="*/ 3967218 w 4111280"/>
              <a:gd name="connsiteY74" fmla="*/ 1206033 h 1272708"/>
              <a:gd name="connsiteX75" fmla="*/ 3991031 w 4111280"/>
              <a:gd name="connsiteY75" fmla="*/ 1186983 h 1272708"/>
              <a:gd name="connsiteX76" fmla="*/ 4005318 w 4111280"/>
              <a:gd name="connsiteY76" fmla="*/ 1177458 h 1272708"/>
              <a:gd name="connsiteX77" fmla="*/ 4019606 w 4111280"/>
              <a:gd name="connsiteY77" fmla="*/ 1172695 h 1272708"/>
              <a:gd name="connsiteX78" fmla="*/ 4024368 w 4111280"/>
              <a:gd name="connsiteY78" fmla="*/ 1120308 h 1272708"/>
              <a:gd name="connsiteX79" fmla="*/ 4029131 w 4111280"/>
              <a:gd name="connsiteY79" fmla="*/ 1106020 h 1272708"/>
              <a:gd name="connsiteX80" fmla="*/ 4043418 w 4111280"/>
              <a:gd name="connsiteY80" fmla="*/ 1096495 h 1272708"/>
              <a:gd name="connsiteX81" fmla="*/ 4057706 w 4111280"/>
              <a:gd name="connsiteY81" fmla="*/ 1091733 h 1272708"/>
              <a:gd name="connsiteX82" fmla="*/ 4091043 w 4111280"/>
              <a:gd name="connsiteY82" fmla="*/ 1044108 h 1272708"/>
              <a:gd name="connsiteX83" fmla="*/ 4086281 w 4111280"/>
              <a:gd name="connsiteY83" fmla="*/ 1001245 h 1272708"/>
              <a:gd name="connsiteX84" fmla="*/ 4081518 w 4111280"/>
              <a:gd name="connsiteY84" fmla="*/ 986958 h 1272708"/>
              <a:gd name="connsiteX85" fmla="*/ 4076756 w 4111280"/>
              <a:gd name="connsiteY85" fmla="*/ 967908 h 1272708"/>
              <a:gd name="connsiteX86" fmla="*/ 4071993 w 4111280"/>
              <a:gd name="connsiteY86" fmla="*/ 929808 h 1272708"/>
              <a:gd name="connsiteX87" fmla="*/ 4086281 w 4111280"/>
              <a:gd name="connsiteY87" fmla="*/ 867895 h 1272708"/>
              <a:gd name="connsiteX88" fmla="*/ 4091043 w 4111280"/>
              <a:gd name="connsiteY88" fmla="*/ 853608 h 1272708"/>
              <a:gd name="connsiteX89" fmla="*/ 4076756 w 4111280"/>
              <a:gd name="connsiteY89" fmla="*/ 820270 h 1272708"/>
              <a:gd name="connsiteX90" fmla="*/ 4062468 w 4111280"/>
              <a:gd name="connsiteY90" fmla="*/ 791695 h 1272708"/>
              <a:gd name="connsiteX91" fmla="*/ 4071993 w 4111280"/>
              <a:gd name="connsiteY91" fmla="*/ 644058 h 1272708"/>
              <a:gd name="connsiteX92" fmla="*/ 4081518 w 4111280"/>
              <a:gd name="connsiteY92" fmla="*/ 548808 h 1272708"/>
              <a:gd name="connsiteX93" fmla="*/ 4076756 w 4111280"/>
              <a:gd name="connsiteY93" fmla="*/ 491658 h 1272708"/>
              <a:gd name="connsiteX94" fmla="*/ 4076756 w 4111280"/>
              <a:gd name="connsiteY94" fmla="*/ 415458 h 1272708"/>
              <a:gd name="connsiteX95" fmla="*/ 4086281 w 4111280"/>
              <a:gd name="connsiteY95" fmla="*/ 401170 h 1272708"/>
              <a:gd name="connsiteX96" fmla="*/ 4091043 w 4111280"/>
              <a:gd name="connsiteY96" fmla="*/ 386883 h 1272708"/>
              <a:gd name="connsiteX97" fmla="*/ 4081518 w 4111280"/>
              <a:gd name="connsiteY97" fmla="*/ 334495 h 1272708"/>
              <a:gd name="connsiteX98" fmla="*/ 4062468 w 4111280"/>
              <a:gd name="connsiteY98" fmla="*/ 305920 h 1272708"/>
              <a:gd name="connsiteX99" fmla="*/ 4071993 w 4111280"/>
              <a:gd name="connsiteY99" fmla="*/ 263058 h 1272708"/>
              <a:gd name="connsiteX100" fmla="*/ 4091043 w 4111280"/>
              <a:gd name="connsiteY100" fmla="*/ 234483 h 1272708"/>
              <a:gd name="connsiteX101" fmla="*/ 4095806 w 4111280"/>
              <a:gd name="connsiteY101" fmla="*/ 220195 h 1272708"/>
              <a:gd name="connsiteX102" fmla="*/ 4105331 w 4111280"/>
              <a:gd name="connsiteY102" fmla="*/ 205908 h 1272708"/>
              <a:gd name="connsiteX103" fmla="*/ 4105331 w 4111280"/>
              <a:gd name="connsiteY103" fmla="*/ 115420 h 1272708"/>
              <a:gd name="connsiteX104" fmla="*/ 4091043 w 4111280"/>
              <a:gd name="connsiteY104" fmla="*/ 86845 h 1272708"/>
              <a:gd name="connsiteX105" fmla="*/ 4071993 w 4111280"/>
              <a:gd name="connsiteY105" fmla="*/ 72558 h 1272708"/>
              <a:gd name="connsiteX106" fmla="*/ 4043418 w 4111280"/>
              <a:gd name="connsiteY106" fmla="*/ 53508 h 1272708"/>
              <a:gd name="connsiteX107" fmla="*/ 4029131 w 4111280"/>
              <a:gd name="connsiteY107" fmla="*/ 43983 h 1272708"/>
              <a:gd name="connsiteX108" fmla="*/ 3962456 w 4111280"/>
              <a:gd name="connsiteY108" fmla="*/ 29695 h 1272708"/>
              <a:gd name="connsiteX109" fmla="*/ 3786243 w 4111280"/>
              <a:gd name="connsiteY109" fmla="*/ 34458 h 1272708"/>
              <a:gd name="connsiteX110" fmla="*/ 3771956 w 4111280"/>
              <a:gd name="connsiteY110" fmla="*/ 39220 h 1272708"/>
              <a:gd name="connsiteX111" fmla="*/ 3733856 w 4111280"/>
              <a:gd name="connsiteY111" fmla="*/ 48745 h 1272708"/>
              <a:gd name="connsiteX112" fmla="*/ 3657656 w 4111280"/>
              <a:gd name="connsiteY112" fmla="*/ 43983 h 1272708"/>
              <a:gd name="connsiteX113" fmla="*/ 3614793 w 4111280"/>
              <a:gd name="connsiteY113" fmla="*/ 29695 h 1272708"/>
              <a:gd name="connsiteX114" fmla="*/ 3571931 w 4111280"/>
              <a:gd name="connsiteY114" fmla="*/ 15408 h 1272708"/>
              <a:gd name="connsiteX115" fmla="*/ 3538593 w 4111280"/>
              <a:gd name="connsiteY115" fmla="*/ 10645 h 1272708"/>
              <a:gd name="connsiteX116" fmla="*/ 3490968 w 4111280"/>
              <a:gd name="connsiteY116" fmla="*/ 10645 h 1272708"/>
              <a:gd name="connsiteX117" fmla="*/ 3476681 w 4111280"/>
              <a:gd name="connsiteY117" fmla="*/ 20170 h 1272708"/>
              <a:gd name="connsiteX118" fmla="*/ 3400481 w 4111280"/>
              <a:gd name="connsiteY118" fmla="*/ 39220 h 1272708"/>
              <a:gd name="connsiteX119" fmla="*/ 3143306 w 4111280"/>
              <a:gd name="connsiteY119" fmla="*/ 43983 h 1272708"/>
              <a:gd name="connsiteX120" fmla="*/ 3019481 w 4111280"/>
              <a:gd name="connsiteY120" fmla="*/ 34458 h 1272708"/>
              <a:gd name="connsiteX121" fmla="*/ 2990906 w 4111280"/>
              <a:gd name="connsiteY121" fmla="*/ 24933 h 1272708"/>
              <a:gd name="connsiteX122" fmla="*/ 2976618 w 4111280"/>
              <a:gd name="connsiteY122" fmla="*/ 20170 h 1272708"/>
              <a:gd name="connsiteX123" fmla="*/ 2928993 w 4111280"/>
              <a:gd name="connsiteY123" fmla="*/ 29695 h 1272708"/>
              <a:gd name="connsiteX124" fmla="*/ 2905181 w 4111280"/>
              <a:gd name="connsiteY124" fmla="*/ 34458 h 1272708"/>
              <a:gd name="connsiteX125" fmla="*/ 2709918 w 4111280"/>
              <a:gd name="connsiteY125" fmla="*/ 39220 h 1272708"/>
              <a:gd name="connsiteX126" fmla="*/ 2595618 w 4111280"/>
              <a:gd name="connsiteY126" fmla="*/ 34458 h 1272708"/>
              <a:gd name="connsiteX127" fmla="*/ 2581331 w 4111280"/>
              <a:gd name="connsiteY127" fmla="*/ 29695 h 1272708"/>
              <a:gd name="connsiteX128" fmla="*/ 2452743 w 4111280"/>
              <a:gd name="connsiteY128" fmla="*/ 39220 h 1272708"/>
              <a:gd name="connsiteX129" fmla="*/ 2362256 w 4111280"/>
              <a:gd name="connsiteY129" fmla="*/ 43983 h 1272708"/>
              <a:gd name="connsiteX130" fmla="*/ 2238431 w 4111280"/>
              <a:gd name="connsiteY130" fmla="*/ 53508 h 1272708"/>
              <a:gd name="connsiteX131" fmla="*/ 2124131 w 4111280"/>
              <a:gd name="connsiteY131" fmla="*/ 48745 h 1272708"/>
              <a:gd name="connsiteX132" fmla="*/ 1914581 w 4111280"/>
              <a:gd name="connsiteY132" fmla="*/ 43983 h 1272708"/>
              <a:gd name="connsiteX133" fmla="*/ 1852668 w 4111280"/>
              <a:gd name="connsiteY133" fmla="*/ 39220 h 1272708"/>
              <a:gd name="connsiteX134" fmla="*/ 1824093 w 4111280"/>
              <a:gd name="connsiteY134" fmla="*/ 29695 h 1272708"/>
              <a:gd name="connsiteX135" fmla="*/ 1809806 w 4111280"/>
              <a:gd name="connsiteY135" fmla="*/ 24933 h 1272708"/>
              <a:gd name="connsiteX136" fmla="*/ 1728843 w 4111280"/>
              <a:gd name="connsiteY136" fmla="*/ 20170 h 1272708"/>
              <a:gd name="connsiteX137" fmla="*/ 1676456 w 4111280"/>
              <a:gd name="connsiteY137" fmla="*/ 15408 h 1272708"/>
              <a:gd name="connsiteX138" fmla="*/ 1614543 w 4111280"/>
              <a:gd name="connsiteY138" fmla="*/ 20170 h 1272708"/>
              <a:gd name="connsiteX139" fmla="*/ 1590731 w 4111280"/>
              <a:gd name="connsiteY139" fmla="*/ 24933 h 1272708"/>
              <a:gd name="connsiteX140" fmla="*/ 1543106 w 4111280"/>
              <a:gd name="connsiteY140" fmla="*/ 29695 h 1272708"/>
              <a:gd name="connsiteX141" fmla="*/ 1514531 w 4111280"/>
              <a:gd name="connsiteY141" fmla="*/ 34458 h 1272708"/>
              <a:gd name="connsiteX142" fmla="*/ 1485956 w 4111280"/>
              <a:gd name="connsiteY142" fmla="*/ 43983 h 1272708"/>
              <a:gd name="connsiteX143" fmla="*/ 1290693 w 4111280"/>
              <a:gd name="connsiteY143" fmla="*/ 39220 h 1272708"/>
              <a:gd name="connsiteX144" fmla="*/ 1262118 w 4111280"/>
              <a:gd name="connsiteY144" fmla="*/ 34458 h 1272708"/>
              <a:gd name="connsiteX145" fmla="*/ 1066856 w 4111280"/>
              <a:gd name="connsiteY145" fmla="*/ 39220 h 1272708"/>
              <a:gd name="connsiteX146" fmla="*/ 1043043 w 4111280"/>
              <a:gd name="connsiteY146" fmla="*/ 43983 h 1272708"/>
              <a:gd name="connsiteX147" fmla="*/ 1028756 w 4111280"/>
              <a:gd name="connsiteY147" fmla="*/ 48745 h 1272708"/>
              <a:gd name="connsiteX148" fmla="*/ 809681 w 4111280"/>
              <a:gd name="connsiteY148" fmla="*/ 43983 h 1272708"/>
              <a:gd name="connsiteX149" fmla="*/ 752531 w 4111280"/>
              <a:gd name="connsiteY149" fmla="*/ 39220 h 1272708"/>
              <a:gd name="connsiteX150" fmla="*/ 728718 w 4111280"/>
              <a:gd name="connsiteY150" fmla="*/ 34458 h 1272708"/>
              <a:gd name="connsiteX151" fmla="*/ 671568 w 4111280"/>
              <a:gd name="connsiteY151" fmla="*/ 29695 h 1272708"/>
              <a:gd name="connsiteX152" fmla="*/ 623943 w 4111280"/>
              <a:gd name="connsiteY152" fmla="*/ 20170 h 1272708"/>
              <a:gd name="connsiteX153" fmla="*/ 538218 w 4111280"/>
              <a:gd name="connsiteY153" fmla="*/ 24933 h 1272708"/>
              <a:gd name="connsiteX154" fmla="*/ 466781 w 4111280"/>
              <a:gd name="connsiteY154" fmla="*/ 34458 h 1272708"/>
              <a:gd name="connsiteX155" fmla="*/ 452493 w 4111280"/>
              <a:gd name="connsiteY155" fmla="*/ 39220 h 1272708"/>
              <a:gd name="connsiteX156" fmla="*/ 319143 w 4111280"/>
              <a:gd name="connsiteY156" fmla="*/ 34458 h 1272708"/>
              <a:gd name="connsiteX157" fmla="*/ 271518 w 4111280"/>
              <a:gd name="connsiteY157" fmla="*/ 29695 h 1272708"/>
              <a:gd name="connsiteX158" fmla="*/ 223893 w 4111280"/>
              <a:gd name="connsiteY158" fmla="*/ 20170 h 1272708"/>
              <a:gd name="connsiteX159" fmla="*/ 123881 w 4111280"/>
              <a:gd name="connsiteY159" fmla="*/ 15408 h 1272708"/>
              <a:gd name="connsiteX160" fmla="*/ 85781 w 4111280"/>
              <a:gd name="connsiteY160" fmla="*/ 20170 h 1272708"/>
              <a:gd name="connsiteX161" fmla="*/ 71493 w 4111280"/>
              <a:gd name="connsiteY161" fmla="*/ 29695 h 1272708"/>
              <a:gd name="connsiteX162" fmla="*/ 42918 w 4111280"/>
              <a:gd name="connsiteY162" fmla="*/ 39220 h 1272708"/>
              <a:gd name="connsiteX163" fmla="*/ 28631 w 4111280"/>
              <a:gd name="connsiteY163" fmla="*/ 43983 h 1272708"/>
              <a:gd name="connsiteX164" fmla="*/ 14343 w 4111280"/>
              <a:gd name="connsiteY164" fmla="*/ 48745 h 1272708"/>
              <a:gd name="connsiteX165" fmla="*/ 56 w 4111280"/>
              <a:gd name="connsiteY165" fmla="*/ 58270 h 1272708"/>
              <a:gd name="connsiteX166" fmla="*/ 9581 w 4111280"/>
              <a:gd name="connsiteY166" fmla="*/ 810745 h 1272708"/>
              <a:gd name="connsiteX167" fmla="*/ 14343 w 4111280"/>
              <a:gd name="connsiteY167" fmla="*/ 1144120 h 1272708"/>
              <a:gd name="connsiteX168" fmla="*/ 23868 w 4111280"/>
              <a:gd name="connsiteY168" fmla="*/ 1177458 h 1272708"/>
              <a:gd name="connsiteX169" fmla="*/ 19106 w 4111280"/>
              <a:gd name="connsiteY169" fmla="*/ 1210795 h 1272708"/>
              <a:gd name="connsiteX0" fmla="*/ 19050 w 4111224"/>
              <a:gd name="connsiteY0" fmla="*/ 1235470 h 1297383"/>
              <a:gd name="connsiteX1" fmla="*/ 61912 w 4111224"/>
              <a:gd name="connsiteY1" fmla="*/ 1244995 h 1297383"/>
              <a:gd name="connsiteX2" fmla="*/ 76200 w 4111224"/>
              <a:gd name="connsiteY2" fmla="*/ 1254520 h 1297383"/>
              <a:gd name="connsiteX3" fmla="*/ 90487 w 4111224"/>
              <a:gd name="connsiteY3" fmla="*/ 1259283 h 1297383"/>
              <a:gd name="connsiteX4" fmla="*/ 204787 w 4111224"/>
              <a:gd name="connsiteY4" fmla="*/ 1254520 h 1297383"/>
              <a:gd name="connsiteX5" fmla="*/ 233362 w 4111224"/>
              <a:gd name="connsiteY5" fmla="*/ 1244995 h 1297383"/>
              <a:gd name="connsiteX6" fmla="*/ 247650 w 4111224"/>
              <a:gd name="connsiteY6" fmla="*/ 1240233 h 1297383"/>
              <a:gd name="connsiteX7" fmla="*/ 261937 w 4111224"/>
              <a:gd name="connsiteY7" fmla="*/ 1235470 h 1297383"/>
              <a:gd name="connsiteX8" fmla="*/ 295275 w 4111224"/>
              <a:gd name="connsiteY8" fmla="*/ 1244995 h 1297383"/>
              <a:gd name="connsiteX9" fmla="*/ 309562 w 4111224"/>
              <a:gd name="connsiteY9" fmla="*/ 1254520 h 1297383"/>
              <a:gd name="connsiteX10" fmla="*/ 519112 w 4111224"/>
              <a:gd name="connsiteY10" fmla="*/ 1254520 h 1297383"/>
              <a:gd name="connsiteX11" fmla="*/ 552450 w 4111224"/>
              <a:gd name="connsiteY11" fmla="*/ 1268808 h 1297383"/>
              <a:gd name="connsiteX12" fmla="*/ 566737 w 4111224"/>
              <a:gd name="connsiteY12" fmla="*/ 1273570 h 1297383"/>
              <a:gd name="connsiteX13" fmla="*/ 576262 w 4111224"/>
              <a:gd name="connsiteY13" fmla="*/ 1259283 h 1297383"/>
              <a:gd name="connsiteX14" fmla="*/ 614362 w 4111224"/>
              <a:gd name="connsiteY14" fmla="*/ 1268808 h 1297383"/>
              <a:gd name="connsiteX15" fmla="*/ 628650 w 4111224"/>
              <a:gd name="connsiteY15" fmla="*/ 1283095 h 1297383"/>
              <a:gd name="connsiteX16" fmla="*/ 642937 w 4111224"/>
              <a:gd name="connsiteY16" fmla="*/ 1287858 h 1297383"/>
              <a:gd name="connsiteX17" fmla="*/ 657225 w 4111224"/>
              <a:gd name="connsiteY17" fmla="*/ 1297383 h 1297383"/>
              <a:gd name="connsiteX18" fmla="*/ 719137 w 4111224"/>
              <a:gd name="connsiteY18" fmla="*/ 1292620 h 1297383"/>
              <a:gd name="connsiteX19" fmla="*/ 733425 w 4111224"/>
              <a:gd name="connsiteY19" fmla="*/ 1287858 h 1297383"/>
              <a:gd name="connsiteX20" fmla="*/ 752475 w 4111224"/>
              <a:gd name="connsiteY20" fmla="*/ 1283095 h 1297383"/>
              <a:gd name="connsiteX21" fmla="*/ 766762 w 4111224"/>
              <a:gd name="connsiteY21" fmla="*/ 1278333 h 1297383"/>
              <a:gd name="connsiteX22" fmla="*/ 838200 w 4111224"/>
              <a:gd name="connsiteY22" fmla="*/ 1273570 h 1297383"/>
              <a:gd name="connsiteX23" fmla="*/ 876300 w 4111224"/>
              <a:gd name="connsiteY23" fmla="*/ 1268808 h 1297383"/>
              <a:gd name="connsiteX24" fmla="*/ 904875 w 4111224"/>
              <a:gd name="connsiteY24" fmla="*/ 1259283 h 1297383"/>
              <a:gd name="connsiteX25" fmla="*/ 919162 w 4111224"/>
              <a:gd name="connsiteY25" fmla="*/ 1254520 h 1297383"/>
              <a:gd name="connsiteX26" fmla="*/ 1081087 w 4111224"/>
              <a:gd name="connsiteY26" fmla="*/ 1264045 h 1297383"/>
              <a:gd name="connsiteX27" fmla="*/ 1095375 w 4111224"/>
              <a:gd name="connsiteY27" fmla="*/ 1268808 h 1297383"/>
              <a:gd name="connsiteX28" fmla="*/ 1109662 w 4111224"/>
              <a:gd name="connsiteY28" fmla="*/ 1278333 h 1297383"/>
              <a:gd name="connsiteX29" fmla="*/ 1214437 w 4111224"/>
              <a:gd name="connsiteY29" fmla="*/ 1273570 h 1297383"/>
              <a:gd name="connsiteX30" fmla="*/ 1257300 w 4111224"/>
              <a:gd name="connsiteY30" fmla="*/ 1254520 h 1297383"/>
              <a:gd name="connsiteX31" fmla="*/ 1285875 w 4111224"/>
              <a:gd name="connsiteY31" fmla="*/ 1249758 h 1297383"/>
              <a:gd name="connsiteX32" fmla="*/ 1500187 w 4111224"/>
              <a:gd name="connsiteY32" fmla="*/ 1254520 h 1297383"/>
              <a:gd name="connsiteX33" fmla="*/ 1543050 w 4111224"/>
              <a:gd name="connsiteY33" fmla="*/ 1268808 h 1297383"/>
              <a:gd name="connsiteX34" fmla="*/ 1557337 w 4111224"/>
              <a:gd name="connsiteY34" fmla="*/ 1273570 h 1297383"/>
              <a:gd name="connsiteX35" fmla="*/ 1590675 w 4111224"/>
              <a:gd name="connsiteY35" fmla="*/ 1268808 h 1297383"/>
              <a:gd name="connsiteX36" fmla="*/ 1604962 w 4111224"/>
              <a:gd name="connsiteY36" fmla="*/ 1264045 h 1297383"/>
              <a:gd name="connsiteX37" fmla="*/ 1628775 w 4111224"/>
              <a:gd name="connsiteY37" fmla="*/ 1259283 h 1297383"/>
              <a:gd name="connsiteX38" fmla="*/ 1800225 w 4111224"/>
              <a:gd name="connsiteY38" fmla="*/ 1264045 h 1297383"/>
              <a:gd name="connsiteX39" fmla="*/ 1857375 w 4111224"/>
              <a:gd name="connsiteY39" fmla="*/ 1268808 h 1297383"/>
              <a:gd name="connsiteX40" fmla="*/ 1905000 w 4111224"/>
              <a:gd name="connsiteY40" fmla="*/ 1283095 h 1297383"/>
              <a:gd name="connsiteX41" fmla="*/ 1919287 w 4111224"/>
              <a:gd name="connsiteY41" fmla="*/ 1287858 h 1297383"/>
              <a:gd name="connsiteX42" fmla="*/ 1933575 w 4111224"/>
              <a:gd name="connsiteY42" fmla="*/ 1297383 h 1297383"/>
              <a:gd name="connsiteX43" fmla="*/ 1985962 w 4111224"/>
              <a:gd name="connsiteY43" fmla="*/ 1287858 h 1297383"/>
              <a:gd name="connsiteX44" fmla="*/ 2000250 w 4111224"/>
              <a:gd name="connsiteY44" fmla="*/ 1278333 h 1297383"/>
              <a:gd name="connsiteX45" fmla="*/ 2014537 w 4111224"/>
              <a:gd name="connsiteY45" fmla="*/ 1273570 h 1297383"/>
              <a:gd name="connsiteX46" fmla="*/ 2043112 w 4111224"/>
              <a:gd name="connsiteY46" fmla="*/ 1254520 h 1297383"/>
              <a:gd name="connsiteX47" fmla="*/ 2090737 w 4111224"/>
              <a:gd name="connsiteY47" fmla="*/ 1244995 h 1297383"/>
              <a:gd name="connsiteX48" fmla="*/ 2147887 w 4111224"/>
              <a:gd name="connsiteY48" fmla="*/ 1249758 h 1297383"/>
              <a:gd name="connsiteX49" fmla="*/ 2233612 w 4111224"/>
              <a:gd name="connsiteY49" fmla="*/ 1254520 h 1297383"/>
              <a:gd name="connsiteX50" fmla="*/ 2257425 w 4111224"/>
              <a:gd name="connsiteY50" fmla="*/ 1259283 h 1297383"/>
              <a:gd name="connsiteX51" fmla="*/ 2290762 w 4111224"/>
              <a:gd name="connsiteY51" fmla="*/ 1264045 h 1297383"/>
              <a:gd name="connsiteX52" fmla="*/ 2371725 w 4111224"/>
              <a:gd name="connsiteY52" fmla="*/ 1264045 h 1297383"/>
              <a:gd name="connsiteX53" fmla="*/ 2433637 w 4111224"/>
              <a:gd name="connsiteY53" fmla="*/ 1268808 h 1297383"/>
              <a:gd name="connsiteX54" fmla="*/ 2571750 w 4111224"/>
              <a:gd name="connsiteY54" fmla="*/ 1268808 h 1297383"/>
              <a:gd name="connsiteX55" fmla="*/ 2614612 w 4111224"/>
              <a:gd name="connsiteY55" fmla="*/ 1254520 h 1297383"/>
              <a:gd name="connsiteX56" fmla="*/ 2628900 w 4111224"/>
              <a:gd name="connsiteY56" fmla="*/ 1249758 h 1297383"/>
              <a:gd name="connsiteX57" fmla="*/ 2643187 w 4111224"/>
              <a:gd name="connsiteY57" fmla="*/ 1244995 h 1297383"/>
              <a:gd name="connsiteX58" fmla="*/ 2986087 w 4111224"/>
              <a:gd name="connsiteY58" fmla="*/ 1254520 h 1297383"/>
              <a:gd name="connsiteX59" fmla="*/ 3081337 w 4111224"/>
              <a:gd name="connsiteY59" fmla="*/ 1249758 h 1297383"/>
              <a:gd name="connsiteX60" fmla="*/ 3238500 w 4111224"/>
              <a:gd name="connsiteY60" fmla="*/ 1254520 h 1297383"/>
              <a:gd name="connsiteX61" fmla="*/ 3252787 w 4111224"/>
              <a:gd name="connsiteY61" fmla="*/ 1259283 h 1297383"/>
              <a:gd name="connsiteX62" fmla="*/ 3295650 w 4111224"/>
              <a:gd name="connsiteY62" fmla="*/ 1268808 h 1297383"/>
              <a:gd name="connsiteX63" fmla="*/ 3309937 w 4111224"/>
              <a:gd name="connsiteY63" fmla="*/ 1273570 h 1297383"/>
              <a:gd name="connsiteX64" fmla="*/ 3400425 w 4111224"/>
              <a:gd name="connsiteY64" fmla="*/ 1278333 h 1297383"/>
              <a:gd name="connsiteX65" fmla="*/ 3433762 w 4111224"/>
              <a:gd name="connsiteY65" fmla="*/ 1273570 h 1297383"/>
              <a:gd name="connsiteX66" fmla="*/ 3462337 w 4111224"/>
              <a:gd name="connsiteY66" fmla="*/ 1264045 h 1297383"/>
              <a:gd name="connsiteX67" fmla="*/ 3505200 w 4111224"/>
              <a:gd name="connsiteY67" fmla="*/ 1249758 h 1297383"/>
              <a:gd name="connsiteX68" fmla="*/ 3543300 w 4111224"/>
              <a:gd name="connsiteY68" fmla="*/ 1244995 h 1297383"/>
              <a:gd name="connsiteX69" fmla="*/ 3700462 w 4111224"/>
              <a:gd name="connsiteY69" fmla="*/ 1249758 h 1297383"/>
              <a:gd name="connsiteX70" fmla="*/ 3729037 w 4111224"/>
              <a:gd name="connsiteY70" fmla="*/ 1259283 h 1297383"/>
              <a:gd name="connsiteX71" fmla="*/ 3752850 w 4111224"/>
              <a:gd name="connsiteY71" fmla="*/ 1264045 h 1297383"/>
              <a:gd name="connsiteX72" fmla="*/ 3819525 w 4111224"/>
              <a:gd name="connsiteY72" fmla="*/ 1249758 h 1297383"/>
              <a:gd name="connsiteX73" fmla="*/ 3938587 w 4111224"/>
              <a:gd name="connsiteY73" fmla="*/ 1244995 h 1297383"/>
              <a:gd name="connsiteX74" fmla="*/ 3967162 w 4111224"/>
              <a:gd name="connsiteY74" fmla="*/ 1230708 h 1297383"/>
              <a:gd name="connsiteX75" fmla="*/ 3990975 w 4111224"/>
              <a:gd name="connsiteY75" fmla="*/ 1211658 h 1297383"/>
              <a:gd name="connsiteX76" fmla="*/ 4005262 w 4111224"/>
              <a:gd name="connsiteY76" fmla="*/ 1202133 h 1297383"/>
              <a:gd name="connsiteX77" fmla="*/ 4019550 w 4111224"/>
              <a:gd name="connsiteY77" fmla="*/ 1197370 h 1297383"/>
              <a:gd name="connsiteX78" fmla="*/ 4024312 w 4111224"/>
              <a:gd name="connsiteY78" fmla="*/ 1144983 h 1297383"/>
              <a:gd name="connsiteX79" fmla="*/ 4029075 w 4111224"/>
              <a:gd name="connsiteY79" fmla="*/ 1130695 h 1297383"/>
              <a:gd name="connsiteX80" fmla="*/ 4043362 w 4111224"/>
              <a:gd name="connsiteY80" fmla="*/ 1121170 h 1297383"/>
              <a:gd name="connsiteX81" fmla="*/ 4057650 w 4111224"/>
              <a:gd name="connsiteY81" fmla="*/ 1116408 h 1297383"/>
              <a:gd name="connsiteX82" fmla="*/ 4090987 w 4111224"/>
              <a:gd name="connsiteY82" fmla="*/ 1068783 h 1297383"/>
              <a:gd name="connsiteX83" fmla="*/ 4086225 w 4111224"/>
              <a:gd name="connsiteY83" fmla="*/ 1025920 h 1297383"/>
              <a:gd name="connsiteX84" fmla="*/ 4081462 w 4111224"/>
              <a:gd name="connsiteY84" fmla="*/ 1011633 h 1297383"/>
              <a:gd name="connsiteX85" fmla="*/ 4076700 w 4111224"/>
              <a:gd name="connsiteY85" fmla="*/ 992583 h 1297383"/>
              <a:gd name="connsiteX86" fmla="*/ 4071937 w 4111224"/>
              <a:gd name="connsiteY86" fmla="*/ 954483 h 1297383"/>
              <a:gd name="connsiteX87" fmla="*/ 4086225 w 4111224"/>
              <a:gd name="connsiteY87" fmla="*/ 892570 h 1297383"/>
              <a:gd name="connsiteX88" fmla="*/ 4090987 w 4111224"/>
              <a:gd name="connsiteY88" fmla="*/ 878283 h 1297383"/>
              <a:gd name="connsiteX89" fmla="*/ 4076700 w 4111224"/>
              <a:gd name="connsiteY89" fmla="*/ 844945 h 1297383"/>
              <a:gd name="connsiteX90" fmla="*/ 4062412 w 4111224"/>
              <a:gd name="connsiteY90" fmla="*/ 816370 h 1297383"/>
              <a:gd name="connsiteX91" fmla="*/ 4071937 w 4111224"/>
              <a:gd name="connsiteY91" fmla="*/ 668733 h 1297383"/>
              <a:gd name="connsiteX92" fmla="*/ 4081462 w 4111224"/>
              <a:gd name="connsiteY92" fmla="*/ 573483 h 1297383"/>
              <a:gd name="connsiteX93" fmla="*/ 4076700 w 4111224"/>
              <a:gd name="connsiteY93" fmla="*/ 516333 h 1297383"/>
              <a:gd name="connsiteX94" fmla="*/ 4076700 w 4111224"/>
              <a:gd name="connsiteY94" fmla="*/ 440133 h 1297383"/>
              <a:gd name="connsiteX95" fmla="*/ 4086225 w 4111224"/>
              <a:gd name="connsiteY95" fmla="*/ 425845 h 1297383"/>
              <a:gd name="connsiteX96" fmla="*/ 4090987 w 4111224"/>
              <a:gd name="connsiteY96" fmla="*/ 411558 h 1297383"/>
              <a:gd name="connsiteX97" fmla="*/ 4081462 w 4111224"/>
              <a:gd name="connsiteY97" fmla="*/ 359170 h 1297383"/>
              <a:gd name="connsiteX98" fmla="*/ 4062412 w 4111224"/>
              <a:gd name="connsiteY98" fmla="*/ 330595 h 1297383"/>
              <a:gd name="connsiteX99" fmla="*/ 4071937 w 4111224"/>
              <a:gd name="connsiteY99" fmla="*/ 287733 h 1297383"/>
              <a:gd name="connsiteX100" fmla="*/ 4090987 w 4111224"/>
              <a:gd name="connsiteY100" fmla="*/ 259158 h 1297383"/>
              <a:gd name="connsiteX101" fmla="*/ 4095750 w 4111224"/>
              <a:gd name="connsiteY101" fmla="*/ 244870 h 1297383"/>
              <a:gd name="connsiteX102" fmla="*/ 4105275 w 4111224"/>
              <a:gd name="connsiteY102" fmla="*/ 230583 h 1297383"/>
              <a:gd name="connsiteX103" fmla="*/ 4105275 w 4111224"/>
              <a:gd name="connsiteY103" fmla="*/ 140095 h 1297383"/>
              <a:gd name="connsiteX104" fmla="*/ 4090987 w 4111224"/>
              <a:gd name="connsiteY104" fmla="*/ 111520 h 1297383"/>
              <a:gd name="connsiteX105" fmla="*/ 4071937 w 4111224"/>
              <a:gd name="connsiteY105" fmla="*/ 97233 h 1297383"/>
              <a:gd name="connsiteX106" fmla="*/ 4043362 w 4111224"/>
              <a:gd name="connsiteY106" fmla="*/ 78183 h 1297383"/>
              <a:gd name="connsiteX107" fmla="*/ 4029075 w 4111224"/>
              <a:gd name="connsiteY107" fmla="*/ 68658 h 1297383"/>
              <a:gd name="connsiteX108" fmla="*/ 3962400 w 4111224"/>
              <a:gd name="connsiteY108" fmla="*/ 54370 h 1297383"/>
              <a:gd name="connsiteX109" fmla="*/ 3786187 w 4111224"/>
              <a:gd name="connsiteY109" fmla="*/ 59133 h 1297383"/>
              <a:gd name="connsiteX110" fmla="*/ 3771900 w 4111224"/>
              <a:gd name="connsiteY110" fmla="*/ 63895 h 1297383"/>
              <a:gd name="connsiteX111" fmla="*/ 3733800 w 4111224"/>
              <a:gd name="connsiteY111" fmla="*/ 73420 h 1297383"/>
              <a:gd name="connsiteX112" fmla="*/ 3657600 w 4111224"/>
              <a:gd name="connsiteY112" fmla="*/ 68658 h 1297383"/>
              <a:gd name="connsiteX113" fmla="*/ 3614737 w 4111224"/>
              <a:gd name="connsiteY113" fmla="*/ 54370 h 1297383"/>
              <a:gd name="connsiteX114" fmla="*/ 3571875 w 4111224"/>
              <a:gd name="connsiteY114" fmla="*/ 40083 h 1297383"/>
              <a:gd name="connsiteX115" fmla="*/ 3538537 w 4111224"/>
              <a:gd name="connsiteY115" fmla="*/ 35320 h 1297383"/>
              <a:gd name="connsiteX116" fmla="*/ 3490912 w 4111224"/>
              <a:gd name="connsiteY116" fmla="*/ 35320 h 1297383"/>
              <a:gd name="connsiteX117" fmla="*/ 3476625 w 4111224"/>
              <a:gd name="connsiteY117" fmla="*/ 44845 h 1297383"/>
              <a:gd name="connsiteX118" fmla="*/ 3400425 w 4111224"/>
              <a:gd name="connsiteY118" fmla="*/ 63895 h 1297383"/>
              <a:gd name="connsiteX119" fmla="*/ 3143250 w 4111224"/>
              <a:gd name="connsiteY119" fmla="*/ 68658 h 1297383"/>
              <a:gd name="connsiteX120" fmla="*/ 3019425 w 4111224"/>
              <a:gd name="connsiteY120" fmla="*/ 59133 h 1297383"/>
              <a:gd name="connsiteX121" fmla="*/ 2990850 w 4111224"/>
              <a:gd name="connsiteY121" fmla="*/ 49608 h 1297383"/>
              <a:gd name="connsiteX122" fmla="*/ 2976562 w 4111224"/>
              <a:gd name="connsiteY122" fmla="*/ 44845 h 1297383"/>
              <a:gd name="connsiteX123" fmla="*/ 2928937 w 4111224"/>
              <a:gd name="connsiteY123" fmla="*/ 54370 h 1297383"/>
              <a:gd name="connsiteX124" fmla="*/ 2905125 w 4111224"/>
              <a:gd name="connsiteY124" fmla="*/ 59133 h 1297383"/>
              <a:gd name="connsiteX125" fmla="*/ 2709862 w 4111224"/>
              <a:gd name="connsiteY125" fmla="*/ 63895 h 1297383"/>
              <a:gd name="connsiteX126" fmla="*/ 2595562 w 4111224"/>
              <a:gd name="connsiteY126" fmla="*/ 59133 h 1297383"/>
              <a:gd name="connsiteX127" fmla="*/ 2581275 w 4111224"/>
              <a:gd name="connsiteY127" fmla="*/ 54370 h 1297383"/>
              <a:gd name="connsiteX128" fmla="*/ 2452687 w 4111224"/>
              <a:gd name="connsiteY128" fmla="*/ 63895 h 1297383"/>
              <a:gd name="connsiteX129" fmla="*/ 2362200 w 4111224"/>
              <a:gd name="connsiteY129" fmla="*/ 68658 h 1297383"/>
              <a:gd name="connsiteX130" fmla="*/ 2238375 w 4111224"/>
              <a:gd name="connsiteY130" fmla="*/ 78183 h 1297383"/>
              <a:gd name="connsiteX131" fmla="*/ 2124075 w 4111224"/>
              <a:gd name="connsiteY131" fmla="*/ 73420 h 1297383"/>
              <a:gd name="connsiteX132" fmla="*/ 1914525 w 4111224"/>
              <a:gd name="connsiteY132" fmla="*/ 68658 h 1297383"/>
              <a:gd name="connsiteX133" fmla="*/ 1852612 w 4111224"/>
              <a:gd name="connsiteY133" fmla="*/ 63895 h 1297383"/>
              <a:gd name="connsiteX134" fmla="*/ 1824037 w 4111224"/>
              <a:gd name="connsiteY134" fmla="*/ 54370 h 1297383"/>
              <a:gd name="connsiteX135" fmla="*/ 1809750 w 4111224"/>
              <a:gd name="connsiteY135" fmla="*/ 49608 h 1297383"/>
              <a:gd name="connsiteX136" fmla="*/ 1728787 w 4111224"/>
              <a:gd name="connsiteY136" fmla="*/ 44845 h 1297383"/>
              <a:gd name="connsiteX137" fmla="*/ 1676400 w 4111224"/>
              <a:gd name="connsiteY137" fmla="*/ 40083 h 1297383"/>
              <a:gd name="connsiteX138" fmla="*/ 1614487 w 4111224"/>
              <a:gd name="connsiteY138" fmla="*/ 44845 h 1297383"/>
              <a:gd name="connsiteX139" fmla="*/ 1590675 w 4111224"/>
              <a:gd name="connsiteY139" fmla="*/ 49608 h 1297383"/>
              <a:gd name="connsiteX140" fmla="*/ 1543050 w 4111224"/>
              <a:gd name="connsiteY140" fmla="*/ 54370 h 1297383"/>
              <a:gd name="connsiteX141" fmla="*/ 1514475 w 4111224"/>
              <a:gd name="connsiteY141" fmla="*/ 59133 h 1297383"/>
              <a:gd name="connsiteX142" fmla="*/ 1485900 w 4111224"/>
              <a:gd name="connsiteY142" fmla="*/ 68658 h 1297383"/>
              <a:gd name="connsiteX143" fmla="*/ 1290637 w 4111224"/>
              <a:gd name="connsiteY143" fmla="*/ 63895 h 1297383"/>
              <a:gd name="connsiteX144" fmla="*/ 1262062 w 4111224"/>
              <a:gd name="connsiteY144" fmla="*/ 59133 h 1297383"/>
              <a:gd name="connsiteX145" fmla="*/ 1066800 w 4111224"/>
              <a:gd name="connsiteY145" fmla="*/ 63895 h 1297383"/>
              <a:gd name="connsiteX146" fmla="*/ 1042987 w 4111224"/>
              <a:gd name="connsiteY146" fmla="*/ 68658 h 1297383"/>
              <a:gd name="connsiteX147" fmla="*/ 1028700 w 4111224"/>
              <a:gd name="connsiteY147" fmla="*/ 73420 h 1297383"/>
              <a:gd name="connsiteX148" fmla="*/ 809625 w 4111224"/>
              <a:gd name="connsiteY148" fmla="*/ 68658 h 1297383"/>
              <a:gd name="connsiteX149" fmla="*/ 752475 w 4111224"/>
              <a:gd name="connsiteY149" fmla="*/ 63895 h 1297383"/>
              <a:gd name="connsiteX150" fmla="*/ 728662 w 4111224"/>
              <a:gd name="connsiteY150" fmla="*/ 59133 h 1297383"/>
              <a:gd name="connsiteX151" fmla="*/ 671512 w 4111224"/>
              <a:gd name="connsiteY151" fmla="*/ 54370 h 1297383"/>
              <a:gd name="connsiteX152" fmla="*/ 623887 w 4111224"/>
              <a:gd name="connsiteY152" fmla="*/ 44845 h 1297383"/>
              <a:gd name="connsiteX153" fmla="*/ 538162 w 4111224"/>
              <a:gd name="connsiteY153" fmla="*/ 49608 h 1297383"/>
              <a:gd name="connsiteX154" fmla="*/ 466725 w 4111224"/>
              <a:gd name="connsiteY154" fmla="*/ 59133 h 1297383"/>
              <a:gd name="connsiteX155" fmla="*/ 452437 w 4111224"/>
              <a:gd name="connsiteY155" fmla="*/ 63895 h 1297383"/>
              <a:gd name="connsiteX156" fmla="*/ 319087 w 4111224"/>
              <a:gd name="connsiteY156" fmla="*/ 59133 h 1297383"/>
              <a:gd name="connsiteX157" fmla="*/ 271462 w 4111224"/>
              <a:gd name="connsiteY157" fmla="*/ 54370 h 1297383"/>
              <a:gd name="connsiteX158" fmla="*/ 223837 w 4111224"/>
              <a:gd name="connsiteY158" fmla="*/ 44845 h 1297383"/>
              <a:gd name="connsiteX159" fmla="*/ 123825 w 4111224"/>
              <a:gd name="connsiteY159" fmla="*/ 40083 h 1297383"/>
              <a:gd name="connsiteX160" fmla="*/ 85725 w 4111224"/>
              <a:gd name="connsiteY160" fmla="*/ 44845 h 1297383"/>
              <a:gd name="connsiteX161" fmla="*/ 71437 w 4111224"/>
              <a:gd name="connsiteY161" fmla="*/ 54370 h 1297383"/>
              <a:gd name="connsiteX162" fmla="*/ 42862 w 4111224"/>
              <a:gd name="connsiteY162" fmla="*/ 63895 h 1297383"/>
              <a:gd name="connsiteX163" fmla="*/ 28575 w 4111224"/>
              <a:gd name="connsiteY163" fmla="*/ 68658 h 1297383"/>
              <a:gd name="connsiteX164" fmla="*/ 14287 w 4111224"/>
              <a:gd name="connsiteY164" fmla="*/ 73420 h 1297383"/>
              <a:gd name="connsiteX165" fmla="*/ 0 w 4111224"/>
              <a:gd name="connsiteY165" fmla="*/ 82945 h 1297383"/>
              <a:gd name="connsiteX166" fmla="*/ 14287 w 4111224"/>
              <a:gd name="connsiteY166" fmla="*/ 1168795 h 1297383"/>
              <a:gd name="connsiteX167" fmla="*/ 23812 w 4111224"/>
              <a:gd name="connsiteY167" fmla="*/ 1202133 h 1297383"/>
              <a:gd name="connsiteX168" fmla="*/ 19050 w 4111224"/>
              <a:gd name="connsiteY168" fmla="*/ 1235470 h 1297383"/>
              <a:gd name="connsiteX0" fmla="*/ 19203 w 4111377"/>
              <a:gd name="connsiteY0" fmla="*/ 1237938 h 1299851"/>
              <a:gd name="connsiteX1" fmla="*/ 62065 w 4111377"/>
              <a:gd name="connsiteY1" fmla="*/ 1247463 h 1299851"/>
              <a:gd name="connsiteX2" fmla="*/ 76353 w 4111377"/>
              <a:gd name="connsiteY2" fmla="*/ 1256988 h 1299851"/>
              <a:gd name="connsiteX3" fmla="*/ 90640 w 4111377"/>
              <a:gd name="connsiteY3" fmla="*/ 1261751 h 1299851"/>
              <a:gd name="connsiteX4" fmla="*/ 204940 w 4111377"/>
              <a:gd name="connsiteY4" fmla="*/ 1256988 h 1299851"/>
              <a:gd name="connsiteX5" fmla="*/ 233515 w 4111377"/>
              <a:gd name="connsiteY5" fmla="*/ 1247463 h 1299851"/>
              <a:gd name="connsiteX6" fmla="*/ 247803 w 4111377"/>
              <a:gd name="connsiteY6" fmla="*/ 1242701 h 1299851"/>
              <a:gd name="connsiteX7" fmla="*/ 262090 w 4111377"/>
              <a:gd name="connsiteY7" fmla="*/ 1237938 h 1299851"/>
              <a:gd name="connsiteX8" fmla="*/ 295428 w 4111377"/>
              <a:gd name="connsiteY8" fmla="*/ 1247463 h 1299851"/>
              <a:gd name="connsiteX9" fmla="*/ 309715 w 4111377"/>
              <a:gd name="connsiteY9" fmla="*/ 1256988 h 1299851"/>
              <a:gd name="connsiteX10" fmla="*/ 519265 w 4111377"/>
              <a:gd name="connsiteY10" fmla="*/ 1256988 h 1299851"/>
              <a:gd name="connsiteX11" fmla="*/ 552603 w 4111377"/>
              <a:gd name="connsiteY11" fmla="*/ 1271276 h 1299851"/>
              <a:gd name="connsiteX12" fmla="*/ 566890 w 4111377"/>
              <a:gd name="connsiteY12" fmla="*/ 1276038 h 1299851"/>
              <a:gd name="connsiteX13" fmla="*/ 576415 w 4111377"/>
              <a:gd name="connsiteY13" fmla="*/ 1261751 h 1299851"/>
              <a:gd name="connsiteX14" fmla="*/ 614515 w 4111377"/>
              <a:gd name="connsiteY14" fmla="*/ 1271276 h 1299851"/>
              <a:gd name="connsiteX15" fmla="*/ 628803 w 4111377"/>
              <a:gd name="connsiteY15" fmla="*/ 1285563 h 1299851"/>
              <a:gd name="connsiteX16" fmla="*/ 643090 w 4111377"/>
              <a:gd name="connsiteY16" fmla="*/ 1290326 h 1299851"/>
              <a:gd name="connsiteX17" fmla="*/ 657378 w 4111377"/>
              <a:gd name="connsiteY17" fmla="*/ 1299851 h 1299851"/>
              <a:gd name="connsiteX18" fmla="*/ 719290 w 4111377"/>
              <a:gd name="connsiteY18" fmla="*/ 1295088 h 1299851"/>
              <a:gd name="connsiteX19" fmla="*/ 733578 w 4111377"/>
              <a:gd name="connsiteY19" fmla="*/ 1290326 h 1299851"/>
              <a:gd name="connsiteX20" fmla="*/ 752628 w 4111377"/>
              <a:gd name="connsiteY20" fmla="*/ 1285563 h 1299851"/>
              <a:gd name="connsiteX21" fmla="*/ 766915 w 4111377"/>
              <a:gd name="connsiteY21" fmla="*/ 1280801 h 1299851"/>
              <a:gd name="connsiteX22" fmla="*/ 838353 w 4111377"/>
              <a:gd name="connsiteY22" fmla="*/ 1276038 h 1299851"/>
              <a:gd name="connsiteX23" fmla="*/ 876453 w 4111377"/>
              <a:gd name="connsiteY23" fmla="*/ 1271276 h 1299851"/>
              <a:gd name="connsiteX24" fmla="*/ 905028 w 4111377"/>
              <a:gd name="connsiteY24" fmla="*/ 1261751 h 1299851"/>
              <a:gd name="connsiteX25" fmla="*/ 919315 w 4111377"/>
              <a:gd name="connsiteY25" fmla="*/ 1256988 h 1299851"/>
              <a:gd name="connsiteX26" fmla="*/ 1081240 w 4111377"/>
              <a:gd name="connsiteY26" fmla="*/ 1266513 h 1299851"/>
              <a:gd name="connsiteX27" fmla="*/ 1095528 w 4111377"/>
              <a:gd name="connsiteY27" fmla="*/ 1271276 h 1299851"/>
              <a:gd name="connsiteX28" fmla="*/ 1109815 w 4111377"/>
              <a:gd name="connsiteY28" fmla="*/ 1280801 h 1299851"/>
              <a:gd name="connsiteX29" fmla="*/ 1214590 w 4111377"/>
              <a:gd name="connsiteY29" fmla="*/ 1276038 h 1299851"/>
              <a:gd name="connsiteX30" fmla="*/ 1257453 w 4111377"/>
              <a:gd name="connsiteY30" fmla="*/ 1256988 h 1299851"/>
              <a:gd name="connsiteX31" fmla="*/ 1286028 w 4111377"/>
              <a:gd name="connsiteY31" fmla="*/ 1252226 h 1299851"/>
              <a:gd name="connsiteX32" fmla="*/ 1500340 w 4111377"/>
              <a:gd name="connsiteY32" fmla="*/ 1256988 h 1299851"/>
              <a:gd name="connsiteX33" fmla="*/ 1543203 w 4111377"/>
              <a:gd name="connsiteY33" fmla="*/ 1271276 h 1299851"/>
              <a:gd name="connsiteX34" fmla="*/ 1557490 w 4111377"/>
              <a:gd name="connsiteY34" fmla="*/ 1276038 h 1299851"/>
              <a:gd name="connsiteX35" fmla="*/ 1590828 w 4111377"/>
              <a:gd name="connsiteY35" fmla="*/ 1271276 h 1299851"/>
              <a:gd name="connsiteX36" fmla="*/ 1605115 w 4111377"/>
              <a:gd name="connsiteY36" fmla="*/ 1266513 h 1299851"/>
              <a:gd name="connsiteX37" fmla="*/ 1628928 w 4111377"/>
              <a:gd name="connsiteY37" fmla="*/ 1261751 h 1299851"/>
              <a:gd name="connsiteX38" fmla="*/ 1800378 w 4111377"/>
              <a:gd name="connsiteY38" fmla="*/ 1266513 h 1299851"/>
              <a:gd name="connsiteX39" fmla="*/ 1857528 w 4111377"/>
              <a:gd name="connsiteY39" fmla="*/ 1271276 h 1299851"/>
              <a:gd name="connsiteX40" fmla="*/ 1905153 w 4111377"/>
              <a:gd name="connsiteY40" fmla="*/ 1285563 h 1299851"/>
              <a:gd name="connsiteX41" fmla="*/ 1919440 w 4111377"/>
              <a:gd name="connsiteY41" fmla="*/ 1290326 h 1299851"/>
              <a:gd name="connsiteX42" fmla="*/ 1933728 w 4111377"/>
              <a:gd name="connsiteY42" fmla="*/ 1299851 h 1299851"/>
              <a:gd name="connsiteX43" fmla="*/ 1986115 w 4111377"/>
              <a:gd name="connsiteY43" fmla="*/ 1290326 h 1299851"/>
              <a:gd name="connsiteX44" fmla="*/ 2000403 w 4111377"/>
              <a:gd name="connsiteY44" fmla="*/ 1280801 h 1299851"/>
              <a:gd name="connsiteX45" fmla="*/ 2014690 w 4111377"/>
              <a:gd name="connsiteY45" fmla="*/ 1276038 h 1299851"/>
              <a:gd name="connsiteX46" fmla="*/ 2043265 w 4111377"/>
              <a:gd name="connsiteY46" fmla="*/ 1256988 h 1299851"/>
              <a:gd name="connsiteX47" fmla="*/ 2090890 w 4111377"/>
              <a:gd name="connsiteY47" fmla="*/ 1247463 h 1299851"/>
              <a:gd name="connsiteX48" fmla="*/ 2148040 w 4111377"/>
              <a:gd name="connsiteY48" fmla="*/ 1252226 h 1299851"/>
              <a:gd name="connsiteX49" fmla="*/ 2233765 w 4111377"/>
              <a:gd name="connsiteY49" fmla="*/ 1256988 h 1299851"/>
              <a:gd name="connsiteX50" fmla="*/ 2257578 w 4111377"/>
              <a:gd name="connsiteY50" fmla="*/ 1261751 h 1299851"/>
              <a:gd name="connsiteX51" fmla="*/ 2290915 w 4111377"/>
              <a:gd name="connsiteY51" fmla="*/ 1266513 h 1299851"/>
              <a:gd name="connsiteX52" fmla="*/ 2371878 w 4111377"/>
              <a:gd name="connsiteY52" fmla="*/ 1266513 h 1299851"/>
              <a:gd name="connsiteX53" fmla="*/ 2433790 w 4111377"/>
              <a:gd name="connsiteY53" fmla="*/ 1271276 h 1299851"/>
              <a:gd name="connsiteX54" fmla="*/ 2571903 w 4111377"/>
              <a:gd name="connsiteY54" fmla="*/ 1271276 h 1299851"/>
              <a:gd name="connsiteX55" fmla="*/ 2614765 w 4111377"/>
              <a:gd name="connsiteY55" fmla="*/ 1256988 h 1299851"/>
              <a:gd name="connsiteX56" fmla="*/ 2629053 w 4111377"/>
              <a:gd name="connsiteY56" fmla="*/ 1252226 h 1299851"/>
              <a:gd name="connsiteX57" fmla="*/ 2643340 w 4111377"/>
              <a:gd name="connsiteY57" fmla="*/ 1247463 h 1299851"/>
              <a:gd name="connsiteX58" fmla="*/ 2986240 w 4111377"/>
              <a:gd name="connsiteY58" fmla="*/ 1256988 h 1299851"/>
              <a:gd name="connsiteX59" fmla="*/ 3081490 w 4111377"/>
              <a:gd name="connsiteY59" fmla="*/ 1252226 h 1299851"/>
              <a:gd name="connsiteX60" fmla="*/ 3238653 w 4111377"/>
              <a:gd name="connsiteY60" fmla="*/ 1256988 h 1299851"/>
              <a:gd name="connsiteX61" fmla="*/ 3252940 w 4111377"/>
              <a:gd name="connsiteY61" fmla="*/ 1261751 h 1299851"/>
              <a:gd name="connsiteX62" fmla="*/ 3295803 w 4111377"/>
              <a:gd name="connsiteY62" fmla="*/ 1271276 h 1299851"/>
              <a:gd name="connsiteX63" fmla="*/ 3310090 w 4111377"/>
              <a:gd name="connsiteY63" fmla="*/ 1276038 h 1299851"/>
              <a:gd name="connsiteX64" fmla="*/ 3400578 w 4111377"/>
              <a:gd name="connsiteY64" fmla="*/ 1280801 h 1299851"/>
              <a:gd name="connsiteX65" fmla="*/ 3433915 w 4111377"/>
              <a:gd name="connsiteY65" fmla="*/ 1276038 h 1299851"/>
              <a:gd name="connsiteX66" fmla="*/ 3462490 w 4111377"/>
              <a:gd name="connsiteY66" fmla="*/ 1266513 h 1299851"/>
              <a:gd name="connsiteX67" fmla="*/ 3505353 w 4111377"/>
              <a:gd name="connsiteY67" fmla="*/ 1252226 h 1299851"/>
              <a:gd name="connsiteX68" fmla="*/ 3543453 w 4111377"/>
              <a:gd name="connsiteY68" fmla="*/ 1247463 h 1299851"/>
              <a:gd name="connsiteX69" fmla="*/ 3700615 w 4111377"/>
              <a:gd name="connsiteY69" fmla="*/ 1252226 h 1299851"/>
              <a:gd name="connsiteX70" fmla="*/ 3729190 w 4111377"/>
              <a:gd name="connsiteY70" fmla="*/ 1261751 h 1299851"/>
              <a:gd name="connsiteX71" fmla="*/ 3753003 w 4111377"/>
              <a:gd name="connsiteY71" fmla="*/ 1266513 h 1299851"/>
              <a:gd name="connsiteX72" fmla="*/ 3819678 w 4111377"/>
              <a:gd name="connsiteY72" fmla="*/ 1252226 h 1299851"/>
              <a:gd name="connsiteX73" fmla="*/ 3938740 w 4111377"/>
              <a:gd name="connsiteY73" fmla="*/ 1247463 h 1299851"/>
              <a:gd name="connsiteX74" fmla="*/ 3967315 w 4111377"/>
              <a:gd name="connsiteY74" fmla="*/ 1233176 h 1299851"/>
              <a:gd name="connsiteX75" fmla="*/ 3991128 w 4111377"/>
              <a:gd name="connsiteY75" fmla="*/ 1214126 h 1299851"/>
              <a:gd name="connsiteX76" fmla="*/ 4005415 w 4111377"/>
              <a:gd name="connsiteY76" fmla="*/ 1204601 h 1299851"/>
              <a:gd name="connsiteX77" fmla="*/ 4019703 w 4111377"/>
              <a:gd name="connsiteY77" fmla="*/ 1199838 h 1299851"/>
              <a:gd name="connsiteX78" fmla="*/ 4024465 w 4111377"/>
              <a:gd name="connsiteY78" fmla="*/ 1147451 h 1299851"/>
              <a:gd name="connsiteX79" fmla="*/ 4029228 w 4111377"/>
              <a:gd name="connsiteY79" fmla="*/ 1133163 h 1299851"/>
              <a:gd name="connsiteX80" fmla="*/ 4043515 w 4111377"/>
              <a:gd name="connsiteY80" fmla="*/ 1123638 h 1299851"/>
              <a:gd name="connsiteX81" fmla="*/ 4057803 w 4111377"/>
              <a:gd name="connsiteY81" fmla="*/ 1118876 h 1299851"/>
              <a:gd name="connsiteX82" fmla="*/ 4091140 w 4111377"/>
              <a:gd name="connsiteY82" fmla="*/ 1071251 h 1299851"/>
              <a:gd name="connsiteX83" fmla="*/ 4086378 w 4111377"/>
              <a:gd name="connsiteY83" fmla="*/ 1028388 h 1299851"/>
              <a:gd name="connsiteX84" fmla="*/ 4081615 w 4111377"/>
              <a:gd name="connsiteY84" fmla="*/ 1014101 h 1299851"/>
              <a:gd name="connsiteX85" fmla="*/ 4076853 w 4111377"/>
              <a:gd name="connsiteY85" fmla="*/ 995051 h 1299851"/>
              <a:gd name="connsiteX86" fmla="*/ 4072090 w 4111377"/>
              <a:gd name="connsiteY86" fmla="*/ 956951 h 1299851"/>
              <a:gd name="connsiteX87" fmla="*/ 4086378 w 4111377"/>
              <a:gd name="connsiteY87" fmla="*/ 895038 h 1299851"/>
              <a:gd name="connsiteX88" fmla="*/ 4091140 w 4111377"/>
              <a:gd name="connsiteY88" fmla="*/ 880751 h 1299851"/>
              <a:gd name="connsiteX89" fmla="*/ 4076853 w 4111377"/>
              <a:gd name="connsiteY89" fmla="*/ 847413 h 1299851"/>
              <a:gd name="connsiteX90" fmla="*/ 4062565 w 4111377"/>
              <a:gd name="connsiteY90" fmla="*/ 818838 h 1299851"/>
              <a:gd name="connsiteX91" fmla="*/ 4072090 w 4111377"/>
              <a:gd name="connsiteY91" fmla="*/ 671201 h 1299851"/>
              <a:gd name="connsiteX92" fmla="*/ 4081615 w 4111377"/>
              <a:gd name="connsiteY92" fmla="*/ 575951 h 1299851"/>
              <a:gd name="connsiteX93" fmla="*/ 4076853 w 4111377"/>
              <a:gd name="connsiteY93" fmla="*/ 518801 h 1299851"/>
              <a:gd name="connsiteX94" fmla="*/ 4076853 w 4111377"/>
              <a:gd name="connsiteY94" fmla="*/ 442601 h 1299851"/>
              <a:gd name="connsiteX95" fmla="*/ 4086378 w 4111377"/>
              <a:gd name="connsiteY95" fmla="*/ 428313 h 1299851"/>
              <a:gd name="connsiteX96" fmla="*/ 4091140 w 4111377"/>
              <a:gd name="connsiteY96" fmla="*/ 414026 h 1299851"/>
              <a:gd name="connsiteX97" fmla="*/ 4081615 w 4111377"/>
              <a:gd name="connsiteY97" fmla="*/ 361638 h 1299851"/>
              <a:gd name="connsiteX98" fmla="*/ 4062565 w 4111377"/>
              <a:gd name="connsiteY98" fmla="*/ 333063 h 1299851"/>
              <a:gd name="connsiteX99" fmla="*/ 4072090 w 4111377"/>
              <a:gd name="connsiteY99" fmla="*/ 290201 h 1299851"/>
              <a:gd name="connsiteX100" fmla="*/ 4091140 w 4111377"/>
              <a:gd name="connsiteY100" fmla="*/ 261626 h 1299851"/>
              <a:gd name="connsiteX101" fmla="*/ 4095903 w 4111377"/>
              <a:gd name="connsiteY101" fmla="*/ 247338 h 1299851"/>
              <a:gd name="connsiteX102" fmla="*/ 4105428 w 4111377"/>
              <a:gd name="connsiteY102" fmla="*/ 233051 h 1299851"/>
              <a:gd name="connsiteX103" fmla="*/ 4105428 w 4111377"/>
              <a:gd name="connsiteY103" fmla="*/ 142563 h 1299851"/>
              <a:gd name="connsiteX104" fmla="*/ 4091140 w 4111377"/>
              <a:gd name="connsiteY104" fmla="*/ 113988 h 1299851"/>
              <a:gd name="connsiteX105" fmla="*/ 4072090 w 4111377"/>
              <a:gd name="connsiteY105" fmla="*/ 99701 h 1299851"/>
              <a:gd name="connsiteX106" fmla="*/ 4043515 w 4111377"/>
              <a:gd name="connsiteY106" fmla="*/ 80651 h 1299851"/>
              <a:gd name="connsiteX107" fmla="*/ 4029228 w 4111377"/>
              <a:gd name="connsiteY107" fmla="*/ 71126 h 1299851"/>
              <a:gd name="connsiteX108" fmla="*/ 3962553 w 4111377"/>
              <a:gd name="connsiteY108" fmla="*/ 56838 h 1299851"/>
              <a:gd name="connsiteX109" fmla="*/ 3786340 w 4111377"/>
              <a:gd name="connsiteY109" fmla="*/ 61601 h 1299851"/>
              <a:gd name="connsiteX110" fmla="*/ 3772053 w 4111377"/>
              <a:gd name="connsiteY110" fmla="*/ 66363 h 1299851"/>
              <a:gd name="connsiteX111" fmla="*/ 3733953 w 4111377"/>
              <a:gd name="connsiteY111" fmla="*/ 75888 h 1299851"/>
              <a:gd name="connsiteX112" fmla="*/ 3657753 w 4111377"/>
              <a:gd name="connsiteY112" fmla="*/ 71126 h 1299851"/>
              <a:gd name="connsiteX113" fmla="*/ 3614890 w 4111377"/>
              <a:gd name="connsiteY113" fmla="*/ 56838 h 1299851"/>
              <a:gd name="connsiteX114" fmla="*/ 3572028 w 4111377"/>
              <a:gd name="connsiteY114" fmla="*/ 42551 h 1299851"/>
              <a:gd name="connsiteX115" fmla="*/ 3538690 w 4111377"/>
              <a:gd name="connsiteY115" fmla="*/ 37788 h 1299851"/>
              <a:gd name="connsiteX116" fmla="*/ 3491065 w 4111377"/>
              <a:gd name="connsiteY116" fmla="*/ 37788 h 1299851"/>
              <a:gd name="connsiteX117" fmla="*/ 3476778 w 4111377"/>
              <a:gd name="connsiteY117" fmla="*/ 47313 h 1299851"/>
              <a:gd name="connsiteX118" fmla="*/ 3400578 w 4111377"/>
              <a:gd name="connsiteY118" fmla="*/ 66363 h 1299851"/>
              <a:gd name="connsiteX119" fmla="*/ 3143403 w 4111377"/>
              <a:gd name="connsiteY119" fmla="*/ 71126 h 1299851"/>
              <a:gd name="connsiteX120" fmla="*/ 3019578 w 4111377"/>
              <a:gd name="connsiteY120" fmla="*/ 61601 h 1299851"/>
              <a:gd name="connsiteX121" fmla="*/ 2991003 w 4111377"/>
              <a:gd name="connsiteY121" fmla="*/ 52076 h 1299851"/>
              <a:gd name="connsiteX122" fmla="*/ 2976715 w 4111377"/>
              <a:gd name="connsiteY122" fmla="*/ 47313 h 1299851"/>
              <a:gd name="connsiteX123" fmla="*/ 2929090 w 4111377"/>
              <a:gd name="connsiteY123" fmla="*/ 56838 h 1299851"/>
              <a:gd name="connsiteX124" fmla="*/ 2905278 w 4111377"/>
              <a:gd name="connsiteY124" fmla="*/ 61601 h 1299851"/>
              <a:gd name="connsiteX125" fmla="*/ 2710015 w 4111377"/>
              <a:gd name="connsiteY125" fmla="*/ 66363 h 1299851"/>
              <a:gd name="connsiteX126" fmla="*/ 2595715 w 4111377"/>
              <a:gd name="connsiteY126" fmla="*/ 61601 h 1299851"/>
              <a:gd name="connsiteX127" fmla="*/ 2581428 w 4111377"/>
              <a:gd name="connsiteY127" fmla="*/ 56838 h 1299851"/>
              <a:gd name="connsiteX128" fmla="*/ 2452840 w 4111377"/>
              <a:gd name="connsiteY128" fmla="*/ 66363 h 1299851"/>
              <a:gd name="connsiteX129" fmla="*/ 2362353 w 4111377"/>
              <a:gd name="connsiteY129" fmla="*/ 71126 h 1299851"/>
              <a:gd name="connsiteX130" fmla="*/ 2238528 w 4111377"/>
              <a:gd name="connsiteY130" fmla="*/ 80651 h 1299851"/>
              <a:gd name="connsiteX131" fmla="*/ 2124228 w 4111377"/>
              <a:gd name="connsiteY131" fmla="*/ 75888 h 1299851"/>
              <a:gd name="connsiteX132" fmla="*/ 1914678 w 4111377"/>
              <a:gd name="connsiteY132" fmla="*/ 71126 h 1299851"/>
              <a:gd name="connsiteX133" fmla="*/ 1852765 w 4111377"/>
              <a:gd name="connsiteY133" fmla="*/ 66363 h 1299851"/>
              <a:gd name="connsiteX134" fmla="*/ 1824190 w 4111377"/>
              <a:gd name="connsiteY134" fmla="*/ 56838 h 1299851"/>
              <a:gd name="connsiteX135" fmla="*/ 1809903 w 4111377"/>
              <a:gd name="connsiteY135" fmla="*/ 52076 h 1299851"/>
              <a:gd name="connsiteX136" fmla="*/ 1728940 w 4111377"/>
              <a:gd name="connsiteY136" fmla="*/ 47313 h 1299851"/>
              <a:gd name="connsiteX137" fmla="*/ 1676553 w 4111377"/>
              <a:gd name="connsiteY137" fmla="*/ 42551 h 1299851"/>
              <a:gd name="connsiteX138" fmla="*/ 1614640 w 4111377"/>
              <a:gd name="connsiteY138" fmla="*/ 47313 h 1299851"/>
              <a:gd name="connsiteX139" fmla="*/ 1590828 w 4111377"/>
              <a:gd name="connsiteY139" fmla="*/ 52076 h 1299851"/>
              <a:gd name="connsiteX140" fmla="*/ 1543203 w 4111377"/>
              <a:gd name="connsiteY140" fmla="*/ 56838 h 1299851"/>
              <a:gd name="connsiteX141" fmla="*/ 1514628 w 4111377"/>
              <a:gd name="connsiteY141" fmla="*/ 61601 h 1299851"/>
              <a:gd name="connsiteX142" fmla="*/ 1486053 w 4111377"/>
              <a:gd name="connsiteY142" fmla="*/ 71126 h 1299851"/>
              <a:gd name="connsiteX143" fmla="*/ 1290790 w 4111377"/>
              <a:gd name="connsiteY143" fmla="*/ 66363 h 1299851"/>
              <a:gd name="connsiteX144" fmla="*/ 1262215 w 4111377"/>
              <a:gd name="connsiteY144" fmla="*/ 61601 h 1299851"/>
              <a:gd name="connsiteX145" fmla="*/ 1066953 w 4111377"/>
              <a:gd name="connsiteY145" fmla="*/ 66363 h 1299851"/>
              <a:gd name="connsiteX146" fmla="*/ 1043140 w 4111377"/>
              <a:gd name="connsiteY146" fmla="*/ 71126 h 1299851"/>
              <a:gd name="connsiteX147" fmla="*/ 1028853 w 4111377"/>
              <a:gd name="connsiteY147" fmla="*/ 75888 h 1299851"/>
              <a:gd name="connsiteX148" fmla="*/ 809778 w 4111377"/>
              <a:gd name="connsiteY148" fmla="*/ 71126 h 1299851"/>
              <a:gd name="connsiteX149" fmla="*/ 752628 w 4111377"/>
              <a:gd name="connsiteY149" fmla="*/ 66363 h 1299851"/>
              <a:gd name="connsiteX150" fmla="*/ 728815 w 4111377"/>
              <a:gd name="connsiteY150" fmla="*/ 61601 h 1299851"/>
              <a:gd name="connsiteX151" fmla="*/ 671665 w 4111377"/>
              <a:gd name="connsiteY151" fmla="*/ 56838 h 1299851"/>
              <a:gd name="connsiteX152" fmla="*/ 624040 w 4111377"/>
              <a:gd name="connsiteY152" fmla="*/ 47313 h 1299851"/>
              <a:gd name="connsiteX153" fmla="*/ 538315 w 4111377"/>
              <a:gd name="connsiteY153" fmla="*/ 52076 h 1299851"/>
              <a:gd name="connsiteX154" fmla="*/ 466878 w 4111377"/>
              <a:gd name="connsiteY154" fmla="*/ 61601 h 1299851"/>
              <a:gd name="connsiteX155" fmla="*/ 452590 w 4111377"/>
              <a:gd name="connsiteY155" fmla="*/ 66363 h 1299851"/>
              <a:gd name="connsiteX156" fmla="*/ 319240 w 4111377"/>
              <a:gd name="connsiteY156" fmla="*/ 61601 h 1299851"/>
              <a:gd name="connsiteX157" fmla="*/ 271615 w 4111377"/>
              <a:gd name="connsiteY157" fmla="*/ 56838 h 1299851"/>
              <a:gd name="connsiteX158" fmla="*/ 223990 w 4111377"/>
              <a:gd name="connsiteY158" fmla="*/ 47313 h 1299851"/>
              <a:gd name="connsiteX159" fmla="*/ 123978 w 4111377"/>
              <a:gd name="connsiteY159" fmla="*/ 42551 h 1299851"/>
              <a:gd name="connsiteX160" fmla="*/ 85878 w 4111377"/>
              <a:gd name="connsiteY160" fmla="*/ 47313 h 1299851"/>
              <a:gd name="connsiteX161" fmla="*/ 71590 w 4111377"/>
              <a:gd name="connsiteY161" fmla="*/ 56838 h 1299851"/>
              <a:gd name="connsiteX162" fmla="*/ 43015 w 4111377"/>
              <a:gd name="connsiteY162" fmla="*/ 66363 h 1299851"/>
              <a:gd name="connsiteX163" fmla="*/ 28728 w 4111377"/>
              <a:gd name="connsiteY163" fmla="*/ 71126 h 1299851"/>
              <a:gd name="connsiteX164" fmla="*/ 14440 w 4111377"/>
              <a:gd name="connsiteY164" fmla="*/ 75888 h 1299851"/>
              <a:gd name="connsiteX165" fmla="*/ 153 w 4111377"/>
              <a:gd name="connsiteY165" fmla="*/ 85413 h 1299851"/>
              <a:gd name="connsiteX166" fmla="*/ 23965 w 4111377"/>
              <a:gd name="connsiteY166" fmla="*/ 1204601 h 1299851"/>
              <a:gd name="connsiteX167" fmla="*/ 19203 w 4111377"/>
              <a:gd name="connsiteY167" fmla="*/ 1237938 h 1299851"/>
              <a:gd name="connsiteX0" fmla="*/ 19094 w 4111268"/>
              <a:gd name="connsiteY0" fmla="*/ 1240406 h 1302319"/>
              <a:gd name="connsiteX1" fmla="*/ 61956 w 4111268"/>
              <a:gd name="connsiteY1" fmla="*/ 1249931 h 1302319"/>
              <a:gd name="connsiteX2" fmla="*/ 76244 w 4111268"/>
              <a:gd name="connsiteY2" fmla="*/ 1259456 h 1302319"/>
              <a:gd name="connsiteX3" fmla="*/ 90531 w 4111268"/>
              <a:gd name="connsiteY3" fmla="*/ 1264219 h 1302319"/>
              <a:gd name="connsiteX4" fmla="*/ 204831 w 4111268"/>
              <a:gd name="connsiteY4" fmla="*/ 1259456 h 1302319"/>
              <a:gd name="connsiteX5" fmla="*/ 233406 w 4111268"/>
              <a:gd name="connsiteY5" fmla="*/ 1249931 h 1302319"/>
              <a:gd name="connsiteX6" fmla="*/ 247694 w 4111268"/>
              <a:gd name="connsiteY6" fmla="*/ 1245169 h 1302319"/>
              <a:gd name="connsiteX7" fmla="*/ 261981 w 4111268"/>
              <a:gd name="connsiteY7" fmla="*/ 1240406 h 1302319"/>
              <a:gd name="connsiteX8" fmla="*/ 295319 w 4111268"/>
              <a:gd name="connsiteY8" fmla="*/ 1249931 h 1302319"/>
              <a:gd name="connsiteX9" fmla="*/ 309606 w 4111268"/>
              <a:gd name="connsiteY9" fmla="*/ 1259456 h 1302319"/>
              <a:gd name="connsiteX10" fmla="*/ 519156 w 4111268"/>
              <a:gd name="connsiteY10" fmla="*/ 1259456 h 1302319"/>
              <a:gd name="connsiteX11" fmla="*/ 552494 w 4111268"/>
              <a:gd name="connsiteY11" fmla="*/ 1273744 h 1302319"/>
              <a:gd name="connsiteX12" fmla="*/ 566781 w 4111268"/>
              <a:gd name="connsiteY12" fmla="*/ 1278506 h 1302319"/>
              <a:gd name="connsiteX13" fmla="*/ 576306 w 4111268"/>
              <a:gd name="connsiteY13" fmla="*/ 1264219 h 1302319"/>
              <a:gd name="connsiteX14" fmla="*/ 614406 w 4111268"/>
              <a:gd name="connsiteY14" fmla="*/ 1273744 h 1302319"/>
              <a:gd name="connsiteX15" fmla="*/ 628694 w 4111268"/>
              <a:gd name="connsiteY15" fmla="*/ 1288031 h 1302319"/>
              <a:gd name="connsiteX16" fmla="*/ 642981 w 4111268"/>
              <a:gd name="connsiteY16" fmla="*/ 1292794 h 1302319"/>
              <a:gd name="connsiteX17" fmla="*/ 657269 w 4111268"/>
              <a:gd name="connsiteY17" fmla="*/ 1302319 h 1302319"/>
              <a:gd name="connsiteX18" fmla="*/ 719181 w 4111268"/>
              <a:gd name="connsiteY18" fmla="*/ 1297556 h 1302319"/>
              <a:gd name="connsiteX19" fmla="*/ 733469 w 4111268"/>
              <a:gd name="connsiteY19" fmla="*/ 1292794 h 1302319"/>
              <a:gd name="connsiteX20" fmla="*/ 752519 w 4111268"/>
              <a:gd name="connsiteY20" fmla="*/ 1288031 h 1302319"/>
              <a:gd name="connsiteX21" fmla="*/ 766806 w 4111268"/>
              <a:gd name="connsiteY21" fmla="*/ 1283269 h 1302319"/>
              <a:gd name="connsiteX22" fmla="*/ 838244 w 4111268"/>
              <a:gd name="connsiteY22" fmla="*/ 1278506 h 1302319"/>
              <a:gd name="connsiteX23" fmla="*/ 876344 w 4111268"/>
              <a:gd name="connsiteY23" fmla="*/ 1273744 h 1302319"/>
              <a:gd name="connsiteX24" fmla="*/ 904919 w 4111268"/>
              <a:gd name="connsiteY24" fmla="*/ 1264219 h 1302319"/>
              <a:gd name="connsiteX25" fmla="*/ 919206 w 4111268"/>
              <a:gd name="connsiteY25" fmla="*/ 1259456 h 1302319"/>
              <a:gd name="connsiteX26" fmla="*/ 1081131 w 4111268"/>
              <a:gd name="connsiteY26" fmla="*/ 1268981 h 1302319"/>
              <a:gd name="connsiteX27" fmla="*/ 1095419 w 4111268"/>
              <a:gd name="connsiteY27" fmla="*/ 1273744 h 1302319"/>
              <a:gd name="connsiteX28" fmla="*/ 1109706 w 4111268"/>
              <a:gd name="connsiteY28" fmla="*/ 1283269 h 1302319"/>
              <a:gd name="connsiteX29" fmla="*/ 1214481 w 4111268"/>
              <a:gd name="connsiteY29" fmla="*/ 1278506 h 1302319"/>
              <a:gd name="connsiteX30" fmla="*/ 1257344 w 4111268"/>
              <a:gd name="connsiteY30" fmla="*/ 1259456 h 1302319"/>
              <a:gd name="connsiteX31" fmla="*/ 1285919 w 4111268"/>
              <a:gd name="connsiteY31" fmla="*/ 1254694 h 1302319"/>
              <a:gd name="connsiteX32" fmla="*/ 1500231 w 4111268"/>
              <a:gd name="connsiteY32" fmla="*/ 1259456 h 1302319"/>
              <a:gd name="connsiteX33" fmla="*/ 1543094 w 4111268"/>
              <a:gd name="connsiteY33" fmla="*/ 1273744 h 1302319"/>
              <a:gd name="connsiteX34" fmla="*/ 1557381 w 4111268"/>
              <a:gd name="connsiteY34" fmla="*/ 1278506 h 1302319"/>
              <a:gd name="connsiteX35" fmla="*/ 1590719 w 4111268"/>
              <a:gd name="connsiteY35" fmla="*/ 1273744 h 1302319"/>
              <a:gd name="connsiteX36" fmla="*/ 1605006 w 4111268"/>
              <a:gd name="connsiteY36" fmla="*/ 1268981 h 1302319"/>
              <a:gd name="connsiteX37" fmla="*/ 1628819 w 4111268"/>
              <a:gd name="connsiteY37" fmla="*/ 1264219 h 1302319"/>
              <a:gd name="connsiteX38" fmla="*/ 1800269 w 4111268"/>
              <a:gd name="connsiteY38" fmla="*/ 1268981 h 1302319"/>
              <a:gd name="connsiteX39" fmla="*/ 1857419 w 4111268"/>
              <a:gd name="connsiteY39" fmla="*/ 1273744 h 1302319"/>
              <a:gd name="connsiteX40" fmla="*/ 1905044 w 4111268"/>
              <a:gd name="connsiteY40" fmla="*/ 1288031 h 1302319"/>
              <a:gd name="connsiteX41" fmla="*/ 1919331 w 4111268"/>
              <a:gd name="connsiteY41" fmla="*/ 1292794 h 1302319"/>
              <a:gd name="connsiteX42" fmla="*/ 1933619 w 4111268"/>
              <a:gd name="connsiteY42" fmla="*/ 1302319 h 1302319"/>
              <a:gd name="connsiteX43" fmla="*/ 1986006 w 4111268"/>
              <a:gd name="connsiteY43" fmla="*/ 1292794 h 1302319"/>
              <a:gd name="connsiteX44" fmla="*/ 2000294 w 4111268"/>
              <a:gd name="connsiteY44" fmla="*/ 1283269 h 1302319"/>
              <a:gd name="connsiteX45" fmla="*/ 2014581 w 4111268"/>
              <a:gd name="connsiteY45" fmla="*/ 1278506 h 1302319"/>
              <a:gd name="connsiteX46" fmla="*/ 2043156 w 4111268"/>
              <a:gd name="connsiteY46" fmla="*/ 1259456 h 1302319"/>
              <a:gd name="connsiteX47" fmla="*/ 2090781 w 4111268"/>
              <a:gd name="connsiteY47" fmla="*/ 1249931 h 1302319"/>
              <a:gd name="connsiteX48" fmla="*/ 2147931 w 4111268"/>
              <a:gd name="connsiteY48" fmla="*/ 1254694 h 1302319"/>
              <a:gd name="connsiteX49" fmla="*/ 2233656 w 4111268"/>
              <a:gd name="connsiteY49" fmla="*/ 1259456 h 1302319"/>
              <a:gd name="connsiteX50" fmla="*/ 2257469 w 4111268"/>
              <a:gd name="connsiteY50" fmla="*/ 1264219 h 1302319"/>
              <a:gd name="connsiteX51" fmla="*/ 2290806 w 4111268"/>
              <a:gd name="connsiteY51" fmla="*/ 1268981 h 1302319"/>
              <a:gd name="connsiteX52" fmla="*/ 2371769 w 4111268"/>
              <a:gd name="connsiteY52" fmla="*/ 1268981 h 1302319"/>
              <a:gd name="connsiteX53" fmla="*/ 2433681 w 4111268"/>
              <a:gd name="connsiteY53" fmla="*/ 1273744 h 1302319"/>
              <a:gd name="connsiteX54" fmla="*/ 2571794 w 4111268"/>
              <a:gd name="connsiteY54" fmla="*/ 1273744 h 1302319"/>
              <a:gd name="connsiteX55" fmla="*/ 2614656 w 4111268"/>
              <a:gd name="connsiteY55" fmla="*/ 1259456 h 1302319"/>
              <a:gd name="connsiteX56" fmla="*/ 2628944 w 4111268"/>
              <a:gd name="connsiteY56" fmla="*/ 1254694 h 1302319"/>
              <a:gd name="connsiteX57" fmla="*/ 2643231 w 4111268"/>
              <a:gd name="connsiteY57" fmla="*/ 1249931 h 1302319"/>
              <a:gd name="connsiteX58" fmla="*/ 2986131 w 4111268"/>
              <a:gd name="connsiteY58" fmla="*/ 1259456 h 1302319"/>
              <a:gd name="connsiteX59" fmla="*/ 3081381 w 4111268"/>
              <a:gd name="connsiteY59" fmla="*/ 1254694 h 1302319"/>
              <a:gd name="connsiteX60" fmla="*/ 3238544 w 4111268"/>
              <a:gd name="connsiteY60" fmla="*/ 1259456 h 1302319"/>
              <a:gd name="connsiteX61" fmla="*/ 3252831 w 4111268"/>
              <a:gd name="connsiteY61" fmla="*/ 1264219 h 1302319"/>
              <a:gd name="connsiteX62" fmla="*/ 3295694 w 4111268"/>
              <a:gd name="connsiteY62" fmla="*/ 1273744 h 1302319"/>
              <a:gd name="connsiteX63" fmla="*/ 3309981 w 4111268"/>
              <a:gd name="connsiteY63" fmla="*/ 1278506 h 1302319"/>
              <a:gd name="connsiteX64" fmla="*/ 3400469 w 4111268"/>
              <a:gd name="connsiteY64" fmla="*/ 1283269 h 1302319"/>
              <a:gd name="connsiteX65" fmla="*/ 3433806 w 4111268"/>
              <a:gd name="connsiteY65" fmla="*/ 1278506 h 1302319"/>
              <a:gd name="connsiteX66" fmla="*/ 3462381 w 4111268"/>
              <a:gd name="connsiteY66" fmla="*/ 1268981 h 1302319"/>
              <a:gd name="connsiteX67" fmla="*/ 3505244 w 4111268"/>
              <a:gd name="connsiteY67" fmla="*/ 1254694 h 1302319"/>
              <a:gd name="connsiteX68" fmla="*/ 3543344 w 4111268"/>
              <a:gd name="connsiteY68" fmla="*/ 1249931 h 1302319"/>
              <a:gd name="connsiteX69" fmla="*/ 3700506 w 4111268"/>
              <a:gd name="connsiteY69" fmla="*/ 1254694 h 1302319"/>
              <a:gd name="connsiteX70" fmla="*/ 3729081 w 4111268"/>
              <a:gd name="connsiteY70" fmla="*/ 1264219 h 1302319"/>
              <a:gd name="connsiteX71" fmla="*/ 3752894 w 4111268"/>
              <a:gd name="connsiteY71" fmla="*/ 1268981 h 1302319"/>
              <a:gd name="connsiteX72" fmla="*/ 3819569 w 4111268"/>
              <a:gd name="connsiteY72" fmla="*/ 1254694 h 1302319"/>
              <a:gd name="connsiteX73" fmla="*/ 3938631 w 4111268"/>
              <a:gd name="connsiteY73" fmla="*/ 1249931 h 1302319"/>
              <a:gd name="connsiteX74" fmla="*/ 3967206 w 4111268"/>
              <a:gd name="connsiteY74" fmla="*/ 1235644 h 1302319"/>
              <a:gd name="connsiteX75" fmla="*/ 3991019 w 4111268"/>
              <a:gd name="connsiteY75" fmla="*/ 1216594 h 1302319"/>
              <a:gd name="connsiteX76" fmla="*/ 4005306 w 4111268"/>
              <a:gd name="connsiteY76" fmla="*/ 1207069 h 1302319"/>
              <a:gd name="connsiteX77" fmla="*/ 4019594 w 4111268"/>
              <a:gd name="connsiteY77" fmla="*/ 1202306 h 1302319"/>
              <a:gd name="connsiteX78" fmla="*/ 4024356 w 4111268"/>
              <a:gd name="connsiteY78" fmla="*/ 1149919 h 1302319"/>
              <a:gd name="connsiteX79" fmla="*/ 4029119 w 4111268"/>
              <a:gd name="connsiteY79" fmla="*/ 1135631 h 1302319"/>
              <a:gd name="connsiteX80" fmla="*/ 4043406 w 4111268"/>
              <a:gd name="connsiteY80" fmla="*/ 1126106 h 1302319"/>
              <a:gd name="connsiteX81" fmla="*/ 4057694 w 4111268"/>
              <a:gd name="connsiteY81" fmla="*/ 1121344 h 1302319"/>
              <a:gd name="connsiteX82" fmla="*/ 4091031 w 4111268"/>
              <a:gd name="connsiteY82" fmla="*/ 1073719 h 1302319"/>
              <a:gd name="connsiteX83" fmla="*/ 4086269 w 4111268"/>
              <a:gd name="connsiteY83" fmla="*/ 1030856 h 1302319"/>
              <a:gd name="connsiteX84" fmla="*/ 4081506 w 4111268"/>
              <a:gd name="connsiteY84" fmla="*/ 1016569 h 1302319"/>
              <a:gd name="connsiteX85" fmla="*/ 4076744 w 4111268"/>
              <a:gd name="connsiteY85" fmla="*/ 997519 h 1302319"/>
              <a:gd name="connsiteX86" fmla="*/ 4071981 w 4111268"/>
              <a:gd name="connsiteY86" fmla="*/ 959419 h 1302319"/>
              <a:gd name="connsiteX87" fmla="*/ 4086269 w 4111268"/>
              <a:gd name="connsiteY87" fmla="*/ 897506 h 1302319"/>
              <a:gd name="connsiteX88" fmla="*/ 4091031 w 4111268"/>
              <a:gd name="connsiteY88" fmla="*/ 883219 h 1302319"/>
              <a:gd name="connsiteX89" fmla="*/ 4076744 w 4111268"/>
              <a:gd name="connsiteY89" fmla="*/ 849881 h 1302319"/>
              <a:gd name="connsiteX90" fmla="*/ 4062456 w 4111268"/>
              <a:gd name="connsiteY90" fmla="*/ 821306 h 1302319"/>
              <a:gd name="connsiteX91" fmla="*/ 4071981 w 4111268"/>
              <a:gd name="connsiteY91" fmla="*/ 673669 h 1302319"/>
              <a:gd name="connsiteX92" fmla="*/ 4081506 w 4111268"/>
              <a:gd name="connsiteY92" fmla="*/ 578419 h 1302319"/>
              <a:gd name="connsiteX93" fmla="*/ 4076744 w 4111268"/>
              <a:gd name="connsiteY93" fmla="*/ 521269 h 1302319"/>
              <a:gd name="connsiteX94" fmla="*/ 4076744 w 4111268"/>
              <a:gd name="connsiteY94" fmla="*/ 445069 h 1302319"/>
              <a:gd name="connsiteX95" fmla="*/ 4086269 w 4111268"/>
              <a:gd name="connsiteY95" fmla="*/ 430781 h 1302319"/>
              <a:gd name="connsiteX96" fmla="*/ 4091031 w 4111268"/>
              <a:gd name="connsiteY96" fmla="*/ 416494 h 1302319"/>
              <a:gd name="connsiteX97" fmla="*/ 4081506 w 4111268"/>
              <a:gd name="connsiteY97" fmla="*/ 364106 h 1302319"/>
              <a:gd name="connsiteX98" fmla="*/ 4062456 w 4111268"/>
              <a:gd name="connsiteY98" fmla="*/ 335531 h 1302319"/>
              <a:gd name="connsiteX99" fmla="*/ 4071981 w 4111268"/>
              <a:gd name="connsiteY99" fmla="*/ 292669 h 1302319"/>
              <a:gd name="connsiteX100" fmla="*/ 4091031 w 4111268"/>
              <a:gd name="connsiteY100" fmla="*/ 264094 h 1302319"/>
              <a:gd name="connsiteX101" fmla="*/ 4095794 w 4111268"/>
              <a:gd name="connsiteY101" fmla="*/ 249806 h 1302319"/>
              <a:gd name="connsiteX102" fmla="*/ 4105319 w 4111268"/>
              <a:gd name="connsiteY102" fmla="*/ 235519 h 1302319"/>
              <a:gd name="connsiteX103" fmla="*/ 4105319 w 4111268"/>
              <a:gd name="connsiteY103" fmla="*/ 145031 h 1302319"/>
              <a:gd name="connsiteX104" fmla="*/ 4091031 w 4111268"/>
              <a:gd name="connsiteY104" fmla="*/ 116456 h 1302319"/>
              <a:gd name="connsiteX105" fmla="*/ 4071981 w 4111268"/>
              <a:gd name="connsiteY105" fmla="*/ 102169 h 1302319"/>
              <a:gd name="connsiteX106" fmla="*/ 4043406 w 4111268"/>
              <a:gd name="connsiteY106" fmla="*/ 83119 h 1302319"/>
              <a:gd name="connsiteX107" fmla="*/ 4029119 w 4111268"/>
              <a:gd name="connsiteY107" fmla="*/ 73594 h 1302319"/>
              <a:gd name="connsiteX108" fmla="*/ 3962444 w 4111268"/>
              <a:gd name="connsiteY108" fmla="*/ 59306 h 1302319"/>
              <a:gd name="connsiteX109" fmla="*/ 3786231 w 4111268"/>
              <a:gd name="connsiteY109" fmla="*/ 64069 h 1302319"/>
              <a:gd name="connsiteX110" fmla="*/ 3771944 w 4111268"/>
              <a:gd name="connsiteY110" fmla="*/ 68831 h 1302319"/>
              <a:gd name="connsiteX111" fmla="*/ 3733844 w 4111268"/>
              <a:gd name="connsiteY111" fmla="*/ 78356 h 1302319"/>
              <a:gd name="connsiteX112" fmla="*/ 3657644 w 4111268"/>
              <a:gd name="connsiteY112" fmla="*/ 73594 h 1302319"/>
              <a:gd name="connsiteX113" fmla="*/ 3614781 w 4111268"/>
              <a:gd name="connsiteY113" fmla="*/ 59306 h 1302319"/>
              <a:gd name="connsiteX114" fmla="*/ 3571919 w 4111268"/>
              <a:gd name="connsiteY114" fmla="*/ 45019 h 1302319"/>
              <a:gd name="connsiteX115" fmla="*/ 3538581 w 4111268"/>
              <a:gd name="connsiteY115" fmla="*/ 40256 h 1302319"/>
              <a:gd name="connsiteX116" fmla="*/ 3490956 w 4111268"/>
              <a:gd name="connsiteY116" fmla="*/ 40256 h 1302319"/>
              <a:gd name="connsiteX117" fmla="*/ 3476669 w 4111268"/>
              <a:gd name="connsiteY117" fmla="*/ 49781 h 1302319"/>
              <a:gd name="connsiteX118" fmla="*/ 3400469 w 4111268"/>
              <a:gd name="connsiteY118" fmla="*/ 68831 h 1302319"/>
              <a:gd name="connsiteX119" fmla="*/ 3143294 w 4111268"/>
              <a:gd name="connsiteY119" fmla="*/ 73594 h 1302319"/>
              <a:gd name="connsiteX120" fmla="*/ 3019469 w 4111268"/>
              <a:gd name="connsiteY120" fmla="*/ 64069 h 1302319"/>
              <a:gd name="connsiteX121" fmla="*/ 2990894 w 4111268"/>
              <a:gd name="connsiteY121" fmla="*/ 54544 h 1302319"/>
              <a:gd name="connsiteX122" fmla="*/ 2976606 w 4111268"/>
              <a:gd name="connsiteY122" fmla="*/ 49781 h 1302319"/>
              <a:gd name="connsiteX123" fmla="*/ 2928981 w 4111268"/>
              <a:gd name="connsiteY123" fmla="*/ 59306 h 1302319"/>
              <a:gd name="connsiteX124" fmla="*/ 2905169 w 4111268"/>
              <a:gd name="connsiteY124" fmla="*/ 64069 h 1302319"/>
              <a:gd name="connsiteX125" fmla="*/ 2709906 w 4111268"/>
              <a:gd name="connsiteY125" fmla="*/ 68831 h 1302319"/>
              <a:gd name="connsiteX126" fmla="*/ 2595606 w 4111268"/>
              <a:gd name="connsiteY126" fmla="*/ 64069 h 1302319"/>
              <a:gd name="connsiteX127" fmla="*/ 2581319 w 4111268"/>
              <a:gd name="connsiteY127" fmla="*/ 59306 h 1302319"/>
              <a:gd name="connsiteX128" fmla="*/ 2452731 w 4111268"/>
              <a:gd name="connsiteY128" fmla="*/ 68831 h 1302319"/>
              <a:gd name="connsiteX129" fmla="*/ 2362244 w 4111268"/>
              <a:gd name="connsiteY129" fmla="*/ 73594 h 1302319"/>
              <a:gd name="connsiteX130" fmla="*/ 2238419 w 4111268"/>
              <a:gd name="connsiteY130" fmla="*/ 83119 h 1302319"/>
              <a:gd name="connsiteX131" fmla="*/ 2124119 w 4111268"/>
              <a:gd name="connsiteY131" fmla="*/ 78356 h 1302319"/>
              <a:gd name="connsiteX132" fmla="*/ 1914569 w 4111268"/>
              <a:gd name="connsiteY132" fmla="*/ 73594 h 1302319"/>
              <a:gd name="connsiteX133" fmla="*/ 1852656 w 4111268"/>
              <a:gd name="connsiteY133" fmla="*/ 68831 h 1302319"/>
              <a:gd name="connsiteX134" fmla="*/ 1824081 w 4111268"/>
              <a:gd name="connsiteY134" fmla="*/ 59306 h 1302319"/>
              <a:gd name="connsiteX135" fmla="*/ 1809794 w 4111268"/>
              <a:gd name="connsiteY135" fmla="*/ 54544 h 1302319"/>
              <a:gd name="connsiteX136" fmla="*/ 1728831 w 4111268"/>
              <a:gd name="connsiteY136" fmla="*/ 49781 h 1302319"/>
              <a:gd name="connsiteX137" fmla="*/ 1676444 w 4111268"/>
              <a:gd name="connsiteY137" fmla="*/ 45019 h 1302319"/>
              <a:gd name="connsiteX138" fmla="*/ 1614531 w 4111268"/>
              <a:gd name="connsiteY138" fmla="*/ 49781 h 1302319"/>
              <a:gd name="connsiteX139" fmla="*/ 1590719 w 4111268"/>
              <a:gd name="connsiteY139" fmla="*/ 54544 h 1302319"/>
              <a:gd name="connsiteX140" fmla="*/ 1543094 w 4111268"/>
              <a:gd name="connsiteY140" fmla="*/ 59306 h 1302319"/>
              <a:gd name="connsiteX141" fmla="*/ 1514519 w 4111268"/>
              <a:gd name="connsiteY141" fmla="*/ 64069 h 1302319"/>
              <a:gd name="connsiteX142" fmla="*/ 1485944 w 4111268"/>
              <a:gd name="connsiteY142" fmla="*/ 73594 h 1302319"/>
              <a:gd name="connsiteX143" fmla="*/ 1290681 w 4111268"/>
              <a:gd name="connsiteY143" fmla="*/ 68831 h 1302319"/>
              <a:gd name="connsiteX144" fmla="*/ 1262106 w 4111268"/>
              <a:gd name="connsiteY144" fmla="*/ 64069 h 1302319"/>
              <a:gd name="connsiteX145" fmla="*/ 1066844 w 4111268"/>
              <a:gd name="connsiteY145" fmla="*/ 68831 h 1302319"/>
              <a:gd name="connsiteX146" fmla="*/ 1043031 w 4111268"/>
              <a:gd name="connsiteY146" fmla="*/ 73594 h 1302319"/>
              <a:gd name="connsiteX147" fmla="*/ 1028744 w 4111268"/>
              <a:gd name="connsiteY147" fmla="*/ 78356 h 1302319"/>
              <a:gd name="connsiteX148" fmla="*/ 809669 w 4111268"/>
              <a:gd name="connsiteY148" fmla="*/ 73594 h 1302319"/>
              <a:gd name="connsiteX149" fmla="*/ 752519 w 4111268"/>
              <a:gd name="connsiteY149" fmla="*/ 68831 h 1302319"/>
              <a:gd name="connsiteX150" fmla="*/ 728706 w 4111268"/>
              <a:gd name="connsiteY150" fmla="*/ 64069 h 1302319"/>
              <a:gd name="connsiteX151" fmla="*/ 671556 w 4111268"/>
              <a:gd name="connsiteY151" fmla="*/ 59306 h 1302319"/>
              <a:gd name="connsiteX152" fmla="*/ 623931 w 4111268"/>
              <a:gd name="connsiteY152" fmla="*/ 49781 h 1302319"/>
              <a:gd name="connsiteX153" fmla="*/ 538206 w 4111268"/>
              <a:gd name="connsiteY153" fmla="*/ 54544 h 1302319"/>
              <a:gd name="connsiteX154" fmla="*/ 466769 w 4111268"/>
              <a:gd name="connsiteY154" fmla="*/ 64069 h 1302319"/>
              <a:gd name="connsiteX155" fmla="*/ 452481 w 4111268"/>
              <a:gd name="connsiteY155" fmla="*/ 68831 h 1302319"/>
              <a:gd name="connsiteX156" fmla="*/ 319131 w 4111268"/>
              <a:gd name="connsiteY156" fmla="*/ 64069 h 1302319"/>
              <a:gd name="connsiteX157" fmla="*/ 271506 w 4111268"/>
              <a:gd name="connsiteY157" fmla="*/ 59306 h 1302319"/>
              <a:gd name="connsiteX158" fmla="*/ 223881 w 4111268"/>
              <a:gd name="connsiteY158" fmla="*/ 49781 h 1302319"/>
              <a:gd name="connsiteX159" fmla="*/ 123869 w 4111268"/>
              <a:gd name="connsiteY159" fmla="*/ 45019 h 1302319"/>
              <a:gd name="connsiteX160" fmla="*/ 85769 w 4111268"/>
              <a:gd name="connsiteY160" fmla="*/ 49781 h 1302319"/>
              <a:gd name="connsiteX161" fmla="*/ 71481 w 4111268"/>
              <a:gd name="connsiteY161" fmla="*/ 59306 h 1302319"/>
              <a:gd name="connsiteX162" fmla="*/ 42906 w 4111268"/>
              <a:gd name="connsiteY162" fmla="*/ 68831 h 1302319"/>
              <a:gd name="connsiteX163" fmla="*/ 28619 w 4111268"/>
              <a:gd name="connsiteY163" fmla="*/ 73594 h 1302319"/>
              <a:gd name="connsiteX164" fmla="*/ 14331 w 4111268"/>
              <a:gd name="connsiteY164" fmla="*/ 78356 h 1302319"/>
              <a:gd name="connsiteX165" fmla="*/ 44 w 4111268"/>
              <a:gd name="connsiteY165" fmla="*/ 87881 h 1302319"/>
              <a:gd name="connsiteX166" fmla="*/ 19094 w 4111268"/>
              <a:gd name="connsiteY166" fmla="*/ 1240406 h 1302319"/>
              <a:gd name="connsiteX0" fmla="*/ 6059 w 4098233"/>
              <a:gd name="connsiteY0" fmla="*/ 1249372 h 1311285"/>
              <a:gd name="connsiteX1" fmla="*/ 48921 w 4098233"/>
              <a:gd name="connsiteY1" fmla="*/ 1258897 h 1311285"/>
              <a:gd name="connsiteX2" fmla="*/ 63209 w 4098233"/>
              <a:gd name="connsiteY2" fmla="*/ 1268422 h 1311285"/>
              <a:gd name="connsiteX3" fmla="*/ 77496 w 4098233"/>
              <a:gd name="connsiteY3" fmla="*/ 1273185 h 1311285"/>
              <a:gd name="connsiteX4" fmla="*/ 191796 w 4098233"/>
              <a:gd name="connsiteY4" fmla="*/ 1268422 h 1311285"/>
              <a:gd name="connsiteX5" fmla="*/ 220371 w 4098233"/>
              <a:gd name="connsiteY5" fmla="*/ 1258897 h 1311285"/>
              <a:gd name="connsiteX6" fmla="*/ 234659 w 4098233"/>
              <a:gd name="connsiteY6" fmla="*/ 1254135 h 1311285"/>
              <a:gd name="connsiteX7" fmla="*/ 248946 w 4098233"/>
              <a:gd name="connsiteY7" fmla="*/ 1249372 h 1311285"/>
              <a:gd name="connsiteX8" fmla="*/ 282284 w 4098233"/>
              <a:gd name="connsiteY8" fmla="*/ 1258897 h 1311285"/>
              <a:gd name="connsiteX9" fmla="*/ 296571 w 4098233"/>
              <a:gd name="connsiteY9" fmla="*/ 1268422 h 1311285"/>
              <a:gd name="connsiteX10" fmla="*/ 506121 w 4098233"/>
              <a:gd name="connsiteY10" fmla="*/ 1268422 h 1311285"/>
              <a:gd name="connsiteX11" fmla="*/ 539459 w 4098233"/>
              <a:gd name="connsiteY11" fmla="*/ 1282710 h 1311285"/>
              <a:gd name="connsiteX12" fmla="*/ 553746 w 4098233"/>
              <a:gd name="connsiteY12" fmla="*/ 1287472 h 1311285"/>
              <a:gd name="connsiteX13" fmla="*/ 563271 w 4098233"/>
              <a:gd name="connsiteY13" fmla="*/ 1273185 h 1311285"/>
              <a:gd name="connsiteX14" fmla="*/ 601371 w 4098233"/>
              <a:gd name="connsiteY14" fmla="*/ 1282710 h 1311285"/>
              <a:gd name="connsiteX15" fmla="*/ 615659 w 4098233"/>
              <a:gd name="connsiteY15" fmla="*/ 1296997 h 1311285"/>
              <a:gd name="connsiteX16" fmla="*/ 629946 w 4098233"/>
              <a:gd name="connsiteY16" fmla="*/ 1301760 h 1311285"/>
              <a:gd name="connsiteX17" fmla="*/ 644234 w 4098233"/>
              <a:gd name="connsiteY17" fmla="*/ 1311285 h 1311285"/>
              <a:gd name="connsiteX18" fmla="*/ 706146 w 4098233"/>
              <a:gd name="connsiteY18" fmla="*/ 1306522 h 1311285"/>
              <a:gd name="connsiteX19" fmla="*/ 720434 w 4098233"/>
              <a:gd name="connsiteY19" fmla="*/ 1301760 h 1311285"/>
              <a:gd name="connsiteX20" fmla="*/ 739484 w 4098233"/>
              <a:gd name="connsiteY20" fmla="*/ 1296997 h 1311285"/>
              <a:gd name="connsiteX21" fmla="*/ 753771 w 4098233"/>
              <a:gd name="connsiteY21" fmla="*/ 1292235 h 1311285"/>
              <a:gd name="connsiteX22" fmla="*/ 825209 w 4098233"/>
              <a:gd name="connsiteY22" fmla="*/ 1287472 h 1311285"/>
              <a:gd name="connsiteX23" fmla="*/ 863309 w 4098233"/>
              <a:gd name="connsiteY23" fmla="*/ 1282710 h 1311285"/>
              <a:gd name="connsiteX24" fmla="*/ 891884 w 4098233"/>
              <a:gd name="connsiteY24" fmla="*/ 1273185 h 1311285"/>
              <a:gd name="connsiteX25" fmla="*/ 906171 w 4098233"/>
              <a:gd name="connsiteY25" fmla="*/ 1268422 h 1311285"/>
              <a:gd name="connsiteX26" fmla="*/ 1068096 w 4098233"/>
              <a:gd name="connsiteY26" fmla="*/ 1277947 h 1311285"/>
              <a:gd name="connsiteX27" fmla="*/ 1082384 w 4098233"/>
              <a:gd name="connsiteY27" fmla="*/ 1282710 h 1311285"/>
              <a:gd name="connsiteX28" fmla="*/ 1096671 w 4098233"/>
              <a:gd name="connsiteY28" fmla="*/ 1292235 h 1311285"/>
              <a:gd name="connsiteX29" fmla="*/ 1201446 w 4098233"/>
              <a:gd name="connsiteY29" fmla="*/ 1287472 h 1311285"/>
              <a:gd name="connsiteX30" fmla="*/ 1244309 w 4098233"/>
              <a:gd name="connsiteY30" fmla="*/ 1268422 h 1311285"/>
              <a:gd name="connsiteX31" fmla="*/ 1272884 w 4098233"/>
              <a:gd name="connsiteY31" fmla="*/ 1263660 h 1311285"/>
              <a:gd name="connsiteX32" fmla="*/ 1487196 w 4098233"/>
              <a:gd name="connsiteY32" fmla="*/ 1268422 h 1311285"/>
              <a:gd name="connsiteX33" fmla="*/ 1530059 w 4098233"/>
              <a:gd name="connsiteY33" fmla="*/ 1282710 h 1311285"/>
              <a:gd name="connsiteX34" fmla="*/ 1544346 w 4098233"/>
              <a:gd name="connsiteY34" fmla="*/ 1287472 h 1311285"/>
              <a:gd name="connsiteX35" fmla="*/ 1577684 w 4098233"/>
              <a:gd name="connsiteY35" fmla="*/ 1282710 h 1311285"/>
              <a:gd name="connsiteX36" fmla="*/ 1591971 w 4098233"/>
              <a:gd name="connsiteY36" fmla="*/ 1277947 h 1311285"/>
              <a:gd name="connsiteX37" fmla="*/ 1615784 w 4098233"/>
              <a:gd name="connsiteY37" fmla="*/ 1273185 h 1311285"/>
              <a:gd name="connsiteX38" fmla="*/ 1787234 w 4098233"/>
              <a:gd name="connsiteY38" fmla="*/ 1277947 h 1311285"/>
              <a:gd name="connsiteX39" fmla="*/ 1844384 w 4098233"/>
              <a:gd name="connsiteY39" fmla="*/ 1282710 h 1311285"/>
              <a:gd name="connsiteX40" fmla="*/ 1892009 w 4098233"/>
              <a:gd name="connsiteY40" fmla="*/ 1296997 h 1311285"/>
              <a:gd name="connsiteX41" fmla="*/ 1906296 w 4098233"/>
              <a:gd name="connsiteY41" fmla="*/ 1301760 h 1311285"/>
              <a:gd name="connsiteX42" fmla="*/ 1920584 w 4098233"/>
              <a:gd name="connsiteY42" fmla="*/ 1311285 h 1311285"/>
              <a:gd name="connsiteX43" fmla="*/ 1972971 w 4098233"/>
              <a:gd name="connsiteY43" fmla="*/ 1301760 h 1311285"/>
              <a:gd name="connsiteX44" fmla="*/ 1987259 w 4098233"/>
              <a:gd name="connsiteY44" fmla="*/ 1292235 h 1311285"/>
              <a:gd name="connsiteX45" fmla="*/ 2001546 w 4098233"/>
              <a:gd name="connsiteY45" fmla="*/ 1287472 h 1311285"/>
              <a:gd name="connsiteX46" fmla="*/ 2030121 w 4098233"/>
              <a:gd name="connsiteY46" fmla="*/ 1268422 h 1311285"/>
              <a:gd name="connsiteX47" fmla="*/ 2077746 w 4098233"/>
              <a:gd name="connsiteY47" fmla="*/ 1258897 h 1311285"/>
              <a:gd name="connsiteX48" fmla="*/ 2134896 w 4098233"/>
              <a:gd name="connsiteY48" fmla="*/ 1263660 h 1311285"/>
              <a:gd name="connsiteX49" fmla="*/ 2220621 w 4098233"/>
              <a:gd name="connsiteY49" fmla="*/ 1268422 h 1311285"/>
              <a:gd name="connsiteX50" fmla="*/ 2244434 w 4098233"/>
              <a:gd name="connsiteY50" fmla="*/ 1273185 h 1311285"/>
              <a:gd name="connsiteX51" fmla="*/ 2277771 w 4098233"/>
              <a:gd name="connsiteY51" fmla="*/ 1277947 h 1311285"/>
              <a:gd name="connsiteX52" fmla="*/ 2358734 w 4098233"/>
              <a:gd name="connsiteY52" fmla="*/ 1277947 h 1311285"/>
              <a:gd name="connsiteX53" fmla="*/ 2420646 w 4098233"/>
              <a:gd name="connsiteY53" fmla="*/ 1282710 h 1311285"/>
              <a:gd name="connsiteX54" fmla="*/ 2558759 w 4098233"/>
              <a:gd name="connsiteY54" fmla="*/ 1282710 h 1311285"/>
              <a:gd name="connsiteX55" fmla="*/ 2601621 w 4098233"/>
              <a:gd name="connsiteY55" fmla="*/ 1268422 h 1311285"/>
              <a:gd name="connsiteX56" fmla="*/ 2615909 w 4098233"/>
              <a:gd name="connsiteY56" fmla="*/ 1263660 h 1311285"/>
              <a:gd name="connsiteX57" fmla="*/ 2630196 w 4098233"/>
              <a:gd name="connsiteY57" fmla="*/ 1258897 h 1311285"/>
              <a:gd name="connsiteX58" fmla="*/ 2973096 w 4098233"/>
              <a:gd name="connsiteY58" fmla="*/ 1268422 h 1311285"/>
              <a:gd name="connsiteX59" fmla="*/ 3068346 w 4098233"/>
              <a:gd name="connsiteY59" fmla="*/ 1263660 h 1311285"/>
              <a:gd name="connsiteX60" fmla="*/ 3225509 w 4098233"/>
              <a:gd name="connsiteY60" fmla="*/ 1268422 h 1311285"/>
              <a:gd name="connsiteX61" fmla="*/ 3239796 w 4098233"/>
              <a:gd name="connsiteY61" fmla="*/ 1273185 h 1311285"/>
              <a:gd name="connsiteX62" fmla="*/ 3282659 w 4098233"/>
              <a:gd name="connsiteY62" fmla="*/ 1282710 h 1311285"/>
              <a:gd name="connsiteX63" fmla="*/ 3296946 w 4098233"/>
              <a:gd name="connsiteY63" fmla="*/ 1287472 h 1311285"/>
              <a:gd name="connsiteX64" fmla="*/ 3387434 w 4098233"/>
              <a:gd name="connsiteY64" fmla="*/ 1292235 h 1311285"/>
              <a:gd name="connsiteX65" fmla="*/ 3420771 w 4098233"/>
              <a:gd name="connsiteY65" fmla="*/ 1287472 h 1311285"/>
              <a:gd name="connsiteX66" fmla="*/ 3449346 w 4098233"/>
              <a:gd name="connsiteY66" fmla="*/ 1277947 h 1311285"/>
              <a:gd name="connsiteX67" fmla="*/ 3492209 w 4098233"/>
              <a:gd name="connsiteY67" fmla="*/ 1263660 h 1311285"/>
              <a:gd name="connsiteX68" fmla="*/ 3530309 w 4098233"/>
              <a:gd name="connsiteY68" fmla="*/ 1258897 h 1311285"/>
              <a:gd name="connsiteX69" fmla="*/ 3687471 w 4098233"/>
              <a:gd name="connsiteY69" fmla="*/ 1263660 h 1311285"/>
              <a:gd name="connsiteX70" fmla="*/ 3716046 w 4098233"/>
              <a:gd name="connsiteY70" fmla="*/ 1273185 h 1311285"/>
              <a:gd name="connsiteX71" fmla="*/ 3739859 w 4098233"/>
              <a:gd name="connsiteY71" fmla="*/ 1277947 h 1311285"/>
              <a:gd name="connsiteX72" fmla="*/ 3806534 w 4098233"/>
              <a:gd name="connsiteY72" fmla="*/ 1263660 h 1311285"/>
              <a:gd name="connsiteX73" fmla="*/ 3925596 w 4098233"/>
              <a:gd name="connsiteY73" fmla="*/ 1258897 h 1311285"/>
              <a:gd name="connsiteX74" fmla="*/ 3954171 w 4098233"/>
              <a:gd name="connsiteY74" fmla="*/ 1244610 h 1311285"/>
              <a:gd name="connsiteX75" fmla="*/ 3977984 w 4098233"/>
              <a:gd name="connsiteY75" fmla="*/ 1225560 h 1311285"/>
              <a:gd name="connsiteX76" fmla="*/ 3992271 w 4098233"/>
              <a:gd name="connsiteY76" fmla="*/ 1216035 h 1311285"/>
              <a:gd name="connsiteX77" fmla="*/ 4006559 w 4098233"/>
              <a:gd name="connsiteY77" fmla="*/ 1211272 h 1311285"/>
              <a:gd name="connsiteX78" fmla="*/ 4011321 w 4098233"/>
              <a:gd name="connsiteY78" fmla="*/ 1158885 h 1311285"/>
              <a:gd name="connsiteX79" fmla="*/ 4016084 w 4098233"/>
              <a:gd name="connsiteY79" fmla="*/ 1144597 h 1311285"/>
              <a:gd name="connsiteX80" fmla="*/ 4030371 w 4098233"/>
              <a:gd name="connsiteY80" fmla="*/ 1135072 h 1311285"/>
              <a:gd name="connsiteX81" fmla="*/ 4044659 w 4098233"/>
              <a:gd name="connsiteY81" fmla="*/ 1130310 h 1311285"/>
              <a:gd name="connsiteX82" fmla="*/ 4077996 w 4098233"/>
              <a:gd name="connsiteY82" fmla="*/ 1082685 h 1311285"/>
              <a:gd name="connsiteX83" fmla="*/ 4073234 w 4098233"/>
              <a:gd name="connsiteY83" fmla="*/ 1039822 h 1311285"/>
              <a:gd name="connsiteX84" fmla="*/ 4068471 w 4098233"/>
              <a:gd name="connsiteY84" fmla="*/ 1025535 h 1311285"/>
              <a:gd name="connsiteX85" fmla="*/ 4063709 w 4098233"/>
              <a:gd name="connsiteY85" fmla="*/ 1006485 h 1311285"/>
              <a:gd name="connsiteX86" fmla="*/ 4058946 w 4098233"/>
              <a:gd name="connsiteY86" fmla="*/ 968385 h 1311285"/>
              <a:gd name="connsiteX87" fmla="*/ 4073234 w 4098233"/>
              <a:gd name="connsiteY87" fmla="*/ 906472 h 1311285"/>
              <a:gd name="connsiteX88" fmla="*/ 4077996 w 4098233"/>
              <a:gd name="connsiteY88" fmla="*/ 892185 h 1311285"/>
              <a:gd name="connsiteX89" fmla="*/ 4063709 w 4098233"/>
              <a:gd name="connsiteY89" fmla="*/ 858847 h 1311285"/>
              <a:gd name="connsiteX90" fmla="*/ 4049421 w 4098233"/>
              <a:gd name="connsiteY90" fmla="*/ 830272 h 1311285"/>
              <a:gd name="connsiteX91" fmla="*/ 4058946 w 4098233"/>
              <a:gd name="connsiteY91" fmla="*/ 682635 h 1311285"/>
              <a:gd name="connsiteX92" fmla="*/ 4068471 w 4098233"/>
              <a:gd name="connsiteY92" fmla="*/ 587385 h 1311285"/>
              <a:gd name="connsiteX93" fmla="*/ 4063709 w 4098233"/>
              <a:gd name="connsiteY93" fmla="*/ 530235 h 1311285"/>
              <a:gd name="connsiteX94" fmla="*/ 4063709 w 4098233"/>
              <a:gd name="connsiteY94" fmla="*/ 454035 h 1311285"/>
              <a:gd name="connsiteX95" fmla="*/ 4073234 w 4098233"/>
              <a:gd name="connsiteY95" fmla="*/ 439747 h 1311285"/>
              <a:gd name="connsiteX96" fmla="*/ 4077996 w 4098233"/>
              <a:gd name="connsiteY96" fmla="*/ 425460 h 1311285"/>
              <a:gd name="connsiteX97" fmla="*/ 4068471 w 4098233"/>
              <a:gd name="connsiteY97" fmla="*/ 373072 h 1311285"/>
              <a:gd name="connsiteX98" fmla="*/ 4049421 w 4098233"/>
              <a:gd name="connsiteY98" fmla="*/ 344497 h 1311285"/>
              <a:gd name="connsiteX99" fmla="*/ 4058946 w 4098233"/>
              <a:gd name="connsiteY99" fmla="*/ 301635 h 1311285"/>
              <a:gd name="connsiteX100" fmla="*/ 4077996 w 4098233"/>
              <a:gd name="connsiteY100" fmla="*/ 273060 h 1311285"/>
              <a:gd name="connsiteX101" fmla="*/ 4082759 w 4098233"/>
              <a:gd name="connsiteY101" fmla="*/ 258772 h 1311285"/>
              <a:gd name="connsiteX102" fmla="*/ 4092284 w 4098233"/>
              <a:gd name="connsiteY102" fmla="*/ 244485 h 1311285"/>
              <a:gd name="connsiteX103" fmla="*/ 4092284 w 4098233"/>
              <a:gd name="connsiteY103" fmla="*/ 153997 h 1311285"/>
              <a:gd name="connsiteX104" fmla="*/ 4077996 w 4098233"/>
              <a:gd name="connsiteY104" fmla="*/ 125422 h 1311285"/>
              <a:gd name="connsiteX105" fmla="*/ 4058946 w 4098233"/>
              <a:gd name="connsiteY105" fmla="*/ 111135 h 1311285"/>
              <a:gd name="connsiteX106" fmla="*/ 4030371 w 4098233"/>
              <a:gd name="connsiteY106" fmla="*/ 92085 h 1311285"/>
              <a:gd name="connsiteX107" fmla="*/ 4016084 w 4098233"/>
              <a:gd name="connsiteY107" fmla="*/ 82560 h 1311285"/>
              <a:gd name="connsiteX108" fmla="*/ 3949409 w 4098233"/>
              <a:gd name="connsiteY108" fmla="*/ 68272 h 1311285"/>
              <a:gd name="connsiteX109" fmla="*/ 3773196 w 4098233"/>
              <a:gd name="connsiteY109" fmla="*/ 73035 h 1311285"/>
              <a:gd name="connsiteX110" fmla="*/ 3758909 w 4098233"/>
              <a:gd name="connsiteY110" fmla="*/ 77797 h 1311285"/>
              <a:gd name="connsiteX111" fmla="*/ 3720809 w 4098233"/>
              <a:gd name="connsiteY111" fmla="*/ 87322 h 1311285"/>
              <a:gd name="connsiteX112" fmla="*/ 3644609 w 4098233"/>
              <a:gd name="connsiteY112" fmla="*/ 82560 h 1311285"/>
              <a:gd name="connsiteX113" fmla="*/ 3601746 w 4098233"/>
              <a:gd name="connsiteY113" fmla="*/ 68272 h 1311285"/>
              <a:gd name="connsiteX114" fmla="*/ 3558884 w 4098233"/>
              <a:gd name="connsiteY114" fmla="*/ 53985 h 1311285"/>
              <a:gd name="connsiteX115" fmla="*/ 3525546 w 4098233"/>
              <a:gd name="connsiteY115" fmla="*/ 49222 h 1311285"/>
              <a:gd name="connsiteX116" fmla="*/ 3477921 w 4098233"/>
              <a:gd name="connsiteY116" fmla="*/ 49222 h 1311285"/>
              <a:gd name="connsiteX117" fmla="*/ 3463634 w 4098233"/>
              <a:gd name="connsiteY117" fmla="*/ 58747 h 1311285"/>
              <a:gd name="connsiteX118" fmla="*/ 3387434 w 4098233"/>
              <a:gd name="connsiteY118" fmla="*/ 77797 h 1311285"/>
              <a:gd name="connsiteX119" fmla="*/ 3130259 w 4098233"/>
              <a:gd name="connsiteY119" fmla="*/ 82560 h 1311285"/>
              <a:gd name="connsiteX120" fmla="*/ 3006434 w 4098233"/>
              <a:gd name="connsiteY120" fmla="*/ 73035 h 1311285"/>
              <a:gd name="connsiteX121" fmla="*/ 2977859 w 4098233"/>
              <a:gd name="connsiteY121" fmla="*/ 63510 h 1311285"/>
              <a:gd name="connsiteX122" fmla="*/ 2963571 w 4098233"/>
              <a:gd name="connsiteY122" fmla="*/ 58747 h 1311285"/>
              <a:gd name="connsiteX123" fmla="*/ 2915946 w 4098233"/>
              <a:gd name="connsiteY123" fmla="*/ 68272 h 1311285"/>
              <a:gd name="connsiteX124" fmla="*/ 2892134 w 4098233"/>
              <a:gd name="connsiteY124" fmla="*/ 73035 h 1311285"/>
              <a:gd name="connsiteX125" fmla="*/ 2696871 w 4098233"/>
              <a:gd name="connsiteY125" fmla="*/ 77797 h 1311285"/>
              <a:gd name="connsiteX126" fmla="*/ 2582571 w 4098233"/>
              <a:gd name="connsiteY126" fmla="*/ 73035 h 1311285"/>
              <a:gd name="connsiteX127" fmla="*/ 2568284 w 4098233"/>
              <a:gd name="connsiteY127" fmla="*/ 68272 h 1311285"/>
              <a:gd name="connsiteX128" fmla="*/ 2439696 w 4098233"/>
              <a:gd name="connsiteY128" fmla="*/ 77797 h 1311285"/>
              <a:gd name="connsiteX129" fmla="*/ 2349209 w 4098233"/>
              <a:gd name="connsiteY129" fmla="*/ 82560 h 1311285"/>
              <a:gd name="connsiteX130" fmla="*/ 2225384 w 4098233"/>
              <a:gd name="connsiteY130" fmla="*/ 92085 h 1311285"/>
              <a:gd name="connsiteX131" fmla="*/ 2111084 w 4098233"/>
              <a:gd name="connsiteY131" fmla="*/ 87322 h 1311285"/>
              <a:gd name="connsiteX132" fmla="*/ 1901534 w 4098233"/>
              <a:gd name="connsiteY132" fmla="*/ 82560 h 1311285"/>
              <a:gd name="connsiteX133" fmla="*/ 1839621 w 4098233"/>
              <a:gd name="connsiteY133" fmla="*/ 77797 h 1311285"/>
              <a:gd name="connsiteX134" fmla="*/ 1811046 w 4098233"/>
              <a:gd name="connsiteY134" fmla="*/ 68272 h 1311285"/>
              <a:gd name="connsiteX135" fmla="*/ 1796759 w 4098233"/>
              <a:gd name="connsiteY135" fmla="*/ 63510 h 1311285"/>
              <a:gd name="connsiteX136" fmla="*/ 1715796 w 4098233"/>
              <a:gd name="connsiteY136" fmla="*/ 58747 h 1311285"/>
              <a:gd name="connsiteX137" fmla="*/ 1663409 w 4098233"/>
              <a:gd name="connsiteY137" fmla="*/ 53985 h 1311285"/>
              <a:gd name="connsiteX138" fmla="*/ 1601496 w 4098233"/>
              <a:gd name="connsiteY138" fmla="*/ 58747 h 1311285"/>
              <a:gd name="connsiteX139" fmla="*/ 1577684 w 4098233"/>
              <a:gd name="connsiteY139" fmla="*/ 63510 h 1311285"/>
              <a:gd name="connsiteX140" fmla="*/ 1530059 w 4098233"/>
              <a:gd name="connsiteY140" fmla="*/ 68272 h 1311285"/>
              <a:gd name="connsiteX141" fmla="*/ 1501484 w 4098233"/>
              <a:gd name="connsiteY141" fmla="*/ 73035 h 1311285"/>
              <a:gd name="connsiteX142" fmla="*/ 1472909 w 4098233"/>
              <a:gd name="connsiteY142" fmla="*/ 82560 h 1311285"/>
              <a:gd name="connsiteX143" fmla="*/ 1277646 w 4098233"/>
              <a:gd name="connsiteY143" fmla="*/ 77797 h 1311285"/>
              <a:gd name="connsiteX144" fmla="*/ 1249071 w 4098233"/>
              <a:gd name="connsiteY144" fmla="*/ 73035 h 1311285"/>
              <a:gd name="connsiteX145" fmla="*/ 1053809 w 4098233"/>
              <a:gd name="connsiteY145" fmla="*/ 77797 h 1311285"/>
              <a:gd name="connsiteX146" fmla="*/ 1029996 w 4098233"/>
              <a:gd name="connsiteY146" fmla="*/ 82560 h 1311285"/>
              <a:gd name="connsiteX147" fmla="*/ 1015709 w 4098233"/>
              <a:gd name="connsiteY147" fmla="*/ 87322 h 1311285"/>
              <a:gd name="connsiteX148" fmla="*/ 796634 w 4098233"/>
              <a:gd name="connsiteY148" fmla="*/ 82560 h 1311285"/>
              <a:gd name="connsiteX149" fmla="*/ 739484 w 4098233"/>
              <a:gd name="connsiteY149" fmla="*/ 77797 h 1311285"/>
              <a:gd name="connsiteX150" fmla="*/ 715671 w 4098233"/>
              <a:gd name="connsiteY150" fmla="*/ 73035 h 1311285"/>
              <a:gd name="connsiteX151" fmla="*/ 658521 w 4098233"/>
              <a:gd name="connsiteY151" fmla="*/ 68272 h 1311285"/>
              <a:gd name="connsiteX152" fmla="*/ 610896 w 4098233"/>
              <a:gd name="connsiteY152" fmla="*/ 58747 h 1311285"/>
              <a:gd name="connsiteX153" fmla="*/ 525171 w 4098233"/>
              <a:gd name="connsiteY153" fmla="*/ 63510 h 1311285"/>
              <a:gd name="connsiteX154" fmla="*/ 453734 w 4098233"/>
              <a:gd name="connsiteY154" fmla="*/ 73035 h 1311285"/>
              <a:gd name="connsiteX155" fmla="*/ 439446 w 4098233"/>
              <a:gd name="connsiteY155" fmla="*/ 77797 h 1311285"/>
              <a:gd name="connsiteX156" fmla="*/ 306096 w 4098233"/>
              <a:gd name="connsiteY156" fmla="*/ 73035 h 1311285"/>
              <a:gd name="connsiteX157" fmla="*/ 258471 w 4098233"/>
              <a:gd name="connsiteY157" fmla="*/ 68272 h 1311285"/>
              <a:gd name="connsiteX158" fmla="*/ 210846 w 4098233"/>
              <a:gd name="connsiteY158" fmla="*/ 58747 h 1311285"/>
              <a:gd name="connsiteX159" fmla="*/ 110834 w 4098233"/>
              <a:gd name="connsiteY159" fmla="*/ 53985 h 1311285"/>
              <a:gd name="connsiteX160" fmla="*/ 72734 w 4098233"/>
              <a:gd name="connsiteY160" fmla="*/ 58747 h 1311285"/>
              <a:gd name="connsiteX161" fmla="*/ 58446 w 4098233"/>
              <a:gd name="connsiteY161" fmla="*/ 68272 h 1311285"/>
              <a:gd name="connsiteX162" fmla="*/ 29871 w 4098233"/>
              <a:gd name="connsiteY162" fmla="*/ 77797 h 1311285"/>
              <a:gd name="connsiteX163" fmla="*/ 15584 w 4098233"/>
              <a:gd name="connsiteY163" fmla="*/ 82560 h 1311285"/>
              <a:gd name="connsiteX164" fmla="*/ 1296 w 4098233"/>
              <a:gd name="connsiteY164" fmla="*/ 87322 h 1311285"/>
              <a:gd name="connsiteX165" fmla="*/ 6059 w 4098233"/>
              <a:gd name="connsiteY165" fmla="*/ 1249372 h 1311285"/>
              <a:gd name="connsiteX0" fmla="*/ 1526 w 4093700"/>
              <a:gd name="connsiteY0" fmla="*/ 1205994 h 1267907"/>
              <a:gd name="connsiteX1" fmla="*/ 44388 w 4093700"/>
              <a:gd name="connsiteY1" fmla="*/ 1215519 h 1267907"/>
              <a:gd name="connsiteX2" fmla="*/ 58676 w 4093700"/>
              <a:gd name="connsiteY2" fmla="*/ 1225044 h 1267907"/>
              <a:gd name="connsiteX3" fmla="*/ 72963 w 4093700"/>
              <a:gd name="connsiteY3" fmla="*/ 1229807 h 1267907"/>
              <a:gd name="connsiteX4" fmla="*/ 187263 w 4093700"/>
              <a:gd name="connsiteY4" fmla="*/ 1225044 h 1267907"/>
              <a:gd name="connsiteX5" fmla="*/ 215838 w 4093700"/>
              <a:gd name="connsiteY5" fmla="*/ 1215519 h 1267907"/>
              <a:gd name="connsiteX6" fmla="*/ 230126 w 4093700"/>
              <a:gd name="connsiteY6" fmla="*/ 1210757 h 1267907"/>
              <a:gd name="connsiteX7" fmla="*/ 244413 w 4093700"/>
              <a:gd name="connsiteY7" fmla="*/ 1205994 h 1267907"/>
              <a:gd name="connsiteX8" fmla="*/ 277751 w 4093700"/>
              <a:gd name="connsiteY8" fmla="*/ 1215519 h 1267907"/>
              <a:gd name="connsiteX9" fmla="*/ 292038 w 4093700"/>
              <a:gd name="connsiteY9" fmla="*/ 1225044 h 1267907"/>
              <a:gd name="connsiteX10" fmla="*/ 501588 w 4093700"/>
              <a:gd name="connsiteY10" fmla="*/ 1225044 h 1267907"/>
              <a:gd name="connsiteX11" fmla="*/ 534926 w 4093700"/>
              <a:gd name="connsiteY11" fmla="*/ 1239332 h 1267907"/>
              <a:gd name="connsiteX12" fmla="*/ 549213 w 4093700"/>
              <a:gd name="connsiteY12" fmla="*/ 1244094 h 1267907"/>
              <a:gd name="connsiteX13" fmla="*/ 558738 w 4093700"/>
              <a:gd name="connsiteY13" fmla="*/ 1229807 h 1267907"/>
              <a:gd name="connsiteX14" fmla="*/ 596838 w 4093700"/>
              <a:gd name="connsiteY14" fmla="*/ 1239332 h 1267907"/>
              <a:gd name="connsiteX15" fmla="*/ 611126 w 4093700"/>
              <a:gd name="connsiteY15" fmla="*/ 1253619 h 1267907"/>
              <a:gd name="connsiteX16" fmla="*/ 625413 w 4093700"/>
              <a:gd name="connsiteY16" fmla="*/ 1258382 h 1267907"/>
              <a:gd name="connsiteX17" fmla="*/ 639701 w 4093700"/>
              <a:gd name="connsiteY17" fmla="*/ 1267907 h 1267907"/>
              <a:gd name="connsiteX18" fmla="*/ 701613 w 4093700"/>
              <a:gd name="connsiteY18" fmla="*/ 1263144 h 1267907"/>
              <a:gd name="connsiteX19" fmla="*/ 715901 w 4093700"/>
              <a:gd name="connsiteY19" fmla="*/ 1258382 h 1267907"/>
              <a:gd name="connsiteX20" fmla="*/ 734951 w 4093700"/>
              <a:gd name="connsiteY20" fmla="*/ 1253619 h 1267907"/>
              <a:gd name="connsiteX21" fmla="*/ 749238 w 4093700"/>
              <a:gd name="connsiteY21" fmla="*/ 1248857 h 1267907"/>
              <a:gd name="connsiteX22" fmla="*/ 820676 w 4093700"/>
              <a:gd name="connsiteY22" fmla="*/ 1244094 h 1267907"/>
              <a:gd name="connsiteX23" fmla="*/ 858776 w 4093700"/>
              <a:gd name="connsiteY23" fmla="*/ 1239332 h 1267907"/>
              <a:gd name="connsiteX24" fmla="*/ 887351 w 4093700"/>
              <a:gd name="connsiteY24" fmla="*/ 1229807 h 1267907"/>
              <a:gd name="connsiteX25" fmla="*/ 901638 w 4093700"/>
              <a:gd name="connsiteY25" fmla="*/ 1225044 h 1267907"/>
              <a:gd name="connsiteX26" fmla="*/ 1063563 w 4093700"/>
              <a:gd name="connsiteY26" fmla="*/ 1234569 h 1267907"/>
              <a:gd name="connsiteX27" fmla="*/ 1077851 w 4093700"/>
              <a:gd name="connsiteY27" fmla="*/ 1239332 h 1267907"/>
              <a:gd name="connsiteX28" fmla="*/ 1092138 w 4093700"/>
              <a:gd name="connsiteY28" fmla="*/ 1248857 h 1267907"/>
              <a:gd name="connsiteX29" fmla="*/ 1196913 w 4093700"/>
              <a:gd name="connsiteY29" fmla="*/ 1244094 h 1267907"/>
              <a:gd name="connsiteX30" fmla="*/ 1239776 w 4093700"/>
              <a:gd name="connsiteY30" fmla="*/ 1225044 h 1267907"/>
              <a:gd name="connsiteX31" fmla="*/ 1268351 w 4093700"/>
              <a:gd name="connsiteY31" fmla="*/ 1220282 h 1267907"/>
              <a:gd name="connsiteX32" fmla="*/ 1482663 w 4093700"/>
              <a:gd name="connsiteY32" fmla="*/ 1225044 h 1267907"/>
              <a:gd name="connsiteX33" fmla="*/ 1525526 w 4093700"/>
              <a:gd name="connsiteY33" fmla="*/ 1239332 h 1267907"/>
              <a:gd name="connsiteX34" fmla="*/ 1539813 w 4093700"/>
              <a:gd name="connsiteY34" fmla="*/ 1244094 h 1267907"/>
              <a:gd name="connsiteX35" fmla="*/ 1573151 w 4093700"/>
              <a:gd name="connsiteY35" fmla="*/ 1239332 h 1267907"/>
              <a:gd name="connsiteX36" fmla="*/ 1587438 w 4093700"/>
              <a:gd name="connsiteY36" fmla="*/ 1234569 h 1267907"/>
              <a:gd name="connsiteX37" fmla="*/ 1611251 w 4093700"/>
              <a:gd name="connsiteY37" fmla="*/ 1229807 h 1267907"/>
              <a:gd name="connsiteX38" fmla="*/ 1782701 w 4093700"/>
              <a:gd name="connsiteY38" fmla="*/ 1234569 h 1267907"/>
              <a:gd name="connsiteX39" fmla="*/ 1839851 w 4093700"/>
              <a:gd name="connsiteY39" fmla="*/ 1239332 h 1267907"/>
              <a:gd name="connsiteX40" fmla="*/ 1887476 w 4093700"/>
              <a:gd name="connsiteY40" fmla="*/ 1253619 h 1267907"/>
              <a:gd name="connsiteX41" fmla="*/ 1901763 w 4093700"/>
              <a:gd name="connsiteY41" fmla="*/ 1258382 h 1267907"/>
              <a:gd name="connsiteX42" fmla="*/ 1916051 w 4093700"/>
              <a:gd name="connsiteY42" fmla="*/ 1267907 h 1267907"/>
              <a:gd name="connsiteX43" fmla="*/ 1968438 w 4093700"/>
              <a:gd name="connsiteY43" fmla="*/ 1258382 h 1267907"/>
              <a:gd name="connsiteX44" fmla="*/ 1982726 w 4093700"/>
              <a:gd name="connsiteY44" fmla="*/ 1248857 h 1267907"/>
              <a:gd name="connsiteX45" fmla="*/ 1997013 w 4093700"/>
              <a:gd name="connsiteY45" fmla="*/ 1244094 h 1267907"/>
              <a:gd name="connsiteX46" fmla="*/ 2025588 w 4093700"/>
              <a:gd name="connsiteY46" fmla="*/ 1225044 h 1267907"/>
              <a:gd name="connsiteX47" fmla="*/ 2073213 w 4093700"/>
              <a:gd name="connsiteY47" fmla="*/ 1215519 h 1267907"/>
              <a:gd name="connsiteX48" fmla="*/ 2130363 w 4093700"/>
              <a:gd name="connsiteY48" fmla="*/ 1220282 h 1267907"/>
              <a:gd name="connsiteX49" fmla="*/ 2216088 w 4093700"/>
              <a:gd name="connsiteY49" fmla="*/ 1225044 h 1267907"/>
              <a:gd name="connsiteX50" fmla="*/ 2239901 w 4093700"/>
              <a:gd name="connsiteY50" fmla="*/ 1229807 h 1267907"/>
              <a:gd name="connsiteX51" fmla="*/ 2273238 w 4093700"/>
              <a:gd name="connsiteY51" fmla="*/ 1234569 h 1267907"/>
              <a:gd name="connsiteX52" fmla="*/ 2354201 w 4093700"/>
              <a:gd name="connsiteY52" fmla="*/ 1234569 h 1267907"/>
              <a:gd name="connsiteX53" fmla="*/ 2416113 w 4093700"/>
              <a:gd name="connsiteY53" fmla="*/ 1239332 h 1267907"/>
              <a:gd name="connsiteX54" fmla="*/ 2554226 w 4093700"/>
              <a:gd name="connsiteY54" fmla="*/ 1239332 h 1267907"/>
              <a:gd name="connsiteX55" fmla="*/ 2597088 w 4093700"/>
              <a:gd name="connsiteY55" fmla="*/ 1225044 h 1267907"/>
              <a:gd name="connsiteX56" fmla="*/ 2611376 w 4093700"/>
              <a:gd name="connsiteY56" fmla="*/ 1220282 h 1267907"/>
              <a:gd name="connsiteX57" fmla="*/ 2625663 w 4093700"/>
              <a:gd name="connsiteY57" fmla="*/ 1215519 h 1267907"/>
              <a:gd name="connsiteX58" fmla="*/ 2968563 w 4093700"/>
              <a:gd name="connsiteY58" fmla="*/ 1225044 h 1267907"/>
              <a:gd name="connsiteX59" fmla="*/ 3063813 w 4093700"/>
              <a:gd name="connsiteY59" fmla="*/ 1220282 h 1267907"/>
              <a:gd name="connsiteX60" fmla="*/ 3220976 w 4093700"/>
              <a:gd name="connsiteY60" fmla="*/ 1225044 h 1267907"/>
              <a:gd name="connsiteX61" fmla="*/ 3235263 w 4093700"/>
              <a:gd name="connsiteY61" fmla="*/ 1229807 h 1267907"/>
              <a:gd name="connsiteX62" fmla="*/ 3278126 w 4093700"/>
              <a:gd name="connsiteY62" fmla="*/ 1239332 h 1267907"/>
              <a:gd name="connsiteX63" fmla="*/ 3292413 w 4093700"/>
              <a:gd name="connsiteY63" fmla="*/ 1244094 h 1267907"/>
              <a:gd name="connsiteX64" fmla="*/ 3382901 w 4093700"/>
              <a:gd name="connsiteY64" fmla="*/ 1248857 h 1267907"/>
              <a:gd name="connsiteX65" fmla="*/ 3416238 w 4093700"/>
              <a:gd name="connsiteY65" fmla="*/ 1244094 h 1267907"/>
              <a:gd name="connsiteX66" fmla="*/ 3444813 w 4093700"/>
              <a:gd name="connsiteY66" fmla="*/ 1234569 h 1267907"/>
              <a:gd name="connsiteX67" fmla="*/ 3487676 w 4093700"/>
              <a:gd name="connsiteY67" fmla="*/ 1220282 h 1267907"/>
              <a:gd name="connsiteX68" fmla="*/ 3525776 w 4093700"/>
              <a:gd name="connsiteY68" fmla="*/ 1215519 h 1267907"/>
              <a:gd name="connsiteX69" fmla="*/ 3682938 w 4093700"/>
              <a:gd name="connsiteY69" fmla="*/ 1220282 h 1267907"/>
              <a:gd name="connsiteX70" fmla="*/ 3711513 w 4093700"/>
              <a:gd name="connsiteY70" fmla="*/ 1229807 h 1267907"/>
              <a:gd name="connsiteX71" fmla="*/ 3735326 w 4093700"/>
              <a:gd name="connsiteY71" fmla="*/ 1234569 h 1267907"/>
              <a:gd name="connsiteX72" fmla="*/ 3802001 w 4093700"/>
              <a:gd name="connsiteY72" fmla="*/ 1220282 h 1267907"/>
              <a:gd name="connsiteX73" fmla="*/ 3921063 w 4093700"/>
              <a:gd name="connsiteY73" fmla="*/ 1215519 h 1267907"/>
              <a:gd name="connsiteX74" fmla="*/ 3949638 w 4093700"/>
              <a:gd name="connsiteY74" fmla="*/ 1201232 h 1267907"/>
              <a:gd name="connsiteX75" fmla="*/ 3973451 w 4093700"/>
              <a:gd name="connsiteY75" fmla="*/ 1182182 h 1267907"/>
              <a:gd name="connsiteX76" fmla="*/ 3987738 w 4093700"/>
              <a:gd name="connsiteY76" fmla="*/ 1172657 h 1267907"/>
              <a:gd name="connsiteX77" fmla="*/ 4002026 w 4093700"/>
              <a:gd name="connsiteY77" fmla="*/ 1167894 h 1267907"/>
              <a:gd name="connsiteX78" fmla="*/ 4006788 w 4093700"/>
              <a:gd name="connsiteY78" fmla="*/ 1115507 h 1267907"/>
              <a:gd name="connsiteX79" fmla="*/ 4011551 w 4093700"/>
              <a:gd name="connsiteY79" fmla="*/ 1101219 h 1267907"/>
              <a:gd name="connsiteX80" fmla="*/ 4025838 w 4093700"/>
              <a:gd name="connsiteY80" fmla="*/ 1091694 h 1267907"/>
              <a:gd name="connsiteX81" fmla="*/ 4040126 w 4093700"/>
              <a:gd name="connsiteY81" fmla="*/ 1086932 h 1267907"/>
              <a:gd name="connsiteX82" fmla="*/ 4073463 w 4093700"/>
              <a:gd name="connsiteY82" fmla="*/ 1039307 h 1267907"/>
              <a:gd name="connsiteX83" fmla="*/ 4068701 w 4093700"/>
              <a:gd name="connsiteY83" fmla="*/ 996444 h 1267907"/>
              <a:gd name="connsiteX84" fmla="*/ 4063938 w 4093700"/>
              <a:gd name="connsiteY84" fmla="*/ 982157 h 1267907"/>
              <a:gd name="connsiteX85" fmla="*/ 4059176 w 4093700"/>
              <a:gd name="connsiteY85" fmla="*/ 963107 h 1267907"/>
              <a:gd name="connsiteX86" fmla="*/ 4054413 w 4093700"/>
              <a:gd name="connsiteY86" fmla="*/ 925007 h 1267907"/>
              <a:gd name="connsiteX87" fmla="*/ 4068701 w 4093700"/>
              <a:gd name="connsiteY87" fmla="*/ 863094 h 1267907"/>
              <a:gd name="connsiteX88" fmla="*/ 4073463 w 4093700"/>
              <a:gd name="connsiteY88" fmla="*/ 848807 h 1267907"/>
              <a:gd name="connsiteX89" fmla="*/ 4059176 w 4093700"/>
              <a:gd name="connsiteY89" fmla="*/ 815469 h 1267907"/>
              <a:gd name="connsiteX90" fmla="*/ 4044888 w 4093700"/>
              <a:gd name="connsiteY90" fmla="*/ 786894 h 1267907"/>
              <a:gd name="connsiteX91" fmla="*/ 4054413 w 4093700"/>
              <a:gd name="connsiteY91" fmla="*/ 639257 h 1267907"/>
              <a:gd name="connsiteX92" fmla="*/ 4063938 w 4093700"/>
              <a:gd name="connsiteY92" fmla="*/ 544007 h 1267907"/>
              <a:gd name="connsiteX93" fmla="*/ 4059176 w 4093700"/>
              <a:gd name="connsiteY93" fmla="*/ 486857 h 1267907"/>
              <a:gd name="connsiteX94" fmla="*/ 4059176 w 4093700"/>
              <a:gd name="connsiteY94" fmla="*/ 410657 h 1267907"/>
              <a:gd name="connsiteX95" fmla="*/ 4068701 w 4093700"/>
              <a:gd name="connsiteY95" fmla="*/ 396369 h 1267907"/>
              <a:gd name="connsiteX96" fmla="*/ 4073463 w 4093700"/>
              <a:gd name="connsiteY96" fmla="*/ 382082 h 1267907"/>
              <a:gd name="connsiteX97" fmla="*/ 4063938 w 4093700"/>
              <a:gd name="connsiteY97" fmla="*/ 329694 h 1267907"/>
              <a:gd name="connsiteX98" fmla="*/ 4044888 w 4093700"/>
              <a:gd name="connsiteY98" fmla="*/ 301119 h 1267907"/>
              <a:gd name="connsiteX99" fmla="*/ 4054413 w 4093700"/>
              <a:gd name="connsiteY99" fmla="*/ 258257 h 1267907"/>
              <a:gd name="connsiteX100" fmla="*/ 4073463 w 4093700"/>
              <a:gd name="connsiteY100" fmla="*/ 229682 h 1267907"/>
              <a:gd name="connsiteX101" fmla="*/ 4078226 w 4093700"/>
              <a:gd name="connsiteY101" fmla="*/ 215394 h 1267907"/>
              <a:gd name="connsiteX102" fmla="*/ 4087751 w 4093700"/>
              <a:gd name="connsiteY102" fmla="*/ 201107 h 1267907"/>
              <a:gd name="connsiteX103" fmla="*/ 4087751 w 4093700"/>
              <a:gd name="connsiteY103" fmla="*/ 110619 h 1267907"/>
              <a:gd name="connsiteX104" fmla="*/ 4073463 w 4093700"/>
              <a:gd name="connsiteY104" fmla="*/ 82044 h 1267907"/>
              <a:gd name="connsiteX105" fmla="*/ 4054413 w 4093700"/>
              <a:gd name="connsiteY105" fmla="*/ 67757 h 1267907"/>
              <a:gd name="connsiteX106" fmla="*/ 4025838 w 4093700"/>
              <a:gd name="connsiteY106" fmla="*/ 48707 h 1267907"/>
              <a:gd name="connsiteX107" fmla="*/ 4011551 w 4093700"/>
              <a:gd name="connsiteY107" fmla="*/ 39182 h 1267907"/>
              <a:gd name="connsiteX108" fmla="*/ 3944876 w 4093700"/>
              <a:gd name="connsiteY108" fmla="*/ 24894 h 1267907"/>
              <a:gd name="connsiteX109" fmla="*/ 3768663 w 4093700"/>
              <a:gd name="connsiteY109" fmla="*/ 29657 h 1267907"/>
              <a:gd name="connsiteX110" fmla="*/ 3754376 w 4093700"/>
              <a:gd name="connsiteY110" fmla="*/ 34419 h 1267907"/>
              <a:gd name="connsiteX111" fmla="*/ 3716276 w 4093700"/>
              <a:gd name="connsiteY111" fmla="*/ 43944 h 1267907"/>
              <a:gd name="connsiteX112" fmla="*/ 3640076 w 4093700"/>
              <a:gd name="connsiteY112" fmla="*/ 39182 h 1267907"/>
              <a:gd name="connsiteX113" fmla="*/ 3597213 w 4093700"/>
              <a:gd name="connsiteY113" fmla="*/ 24894 h 1267907"/>
              <a:gd name="connsiteX114" fmla="*/ 3554351 w 4093700"/>
              <a:gd name="connsiteY114" fmla="*/ 10607 h 1267907"/>
              <a:gd name="connsiteX115" fmla="*/ 3521013 w 4093700"/>
              <a:gd name="connsiteY115" fmla="*/ 5844 h 1267907"/>
              <a:gd name="connsiteX116" fmla="*/ 3473388 w 4093700"/>
              <a:gd name="connsiteY116" fmla="*/ 5844 h 1267907"/>
              <a:gd name="connsiteX117" fmla="*/ 3459101 w 4093700"/>
              <a:gd name="connsiteY117" fmla="*/ 15369 h 1267907"/>
              <a:gd name="connsiteX118" fmla="*/ 3382901 w 4093700"/>
              <a:gd name="connsiteY118" fmla="*/ 34419 h 1267907"/>
              <a:gd name="connsiteX119" fmla="*/ 3125726 w 4093700"/>
              <a:gd name="connsiteY119" fmla="*/ 39182 h 1267907"/>
              <a:gd name="connsiteX120" fmla="*/ 3001901 w 4093700"/>
              <a:gd name="connsiteY120" fmla="*/ 29657 h 1267907"/>
              <a:gd name="connsiteX121" fmla="*/ 2973326 w 4093700"/>
              <a:gd name="connsiteY121" fmla="*/ 20132 h 1267907"/>
              <a:gd name="connsiteX122" fmla="*/ 2959038 w 4093700"/>
              <a:gd name="connsiteY122" fmla="*/ 15369 h 1267907"/>
              <a:gd name="connsiteX123" fmla="*/ 2911413 w 4093700"/>
              <a:gd name="connsiteY123" fmla="*/ 24894 h 1267907"/>
              <a:gd name="connsiteX124" fmla="*/ 2887601 w 4093700"/>
              <a:gd name="connsiteY124" fmla="*/ 29657 h 1267907"/>
              <a:gd name="connsiteX125" fmla="*/ 2692338 w 4093700"/>
              <a:gd name="connsiteY125" fmla="*/ 34419 h 1267907"/>
              <a:gd name="connsiteX126" fmla="*/ 2578038 w 4093700"/>
              <a:gd name="connsiteY126" fmla="*/ 29657 h 1267907"/>
              <a:gd name="connsiteX127" fmla="*/ 2563751 w 4093700"/>
              <a:gd name="connsiteY127" fmla="*/ 24894 h 1267907"/>
              <a:gd name="connsiteX128" fmla="*/ 2435163 w 4093700"/>
              <a:gd name="connsiteY128" fmla="*/ 34419 h 1267907"/>
              <a:gd name="connsiteX129" fmla="*/ 2344676 w 4093700"/>
              <a:gd name="connsiteY129" fmla="*/ 39182 h 1267907"/>
              <a:gd name="connsiteX130" fmla="*/ 2220851 w 4093700"/>
              <a:gd name="connsiteY130" fmla="*/ 48707 h 1267907"/>
              <a:gd name="connsiteX131" fmla="*/ 2106551 w 4093700"/>
              <a:gd name="connsiteY131" fmla="*/ 43944 h 1267907"/>
              <a:gd name="connsiteX132" fmla="*/ 1897001 w 4093700"/>
              <a:gd name="connsiteY132" fmla="*/ 39182 h 1267907"/>
              <a:gd name="connsiteX133" fmla="*/ 1835088 w 4093700"/>
              <a:gd name="connsiteY133" fmla="*/ 34419 h 1267907"/>
              <a:gd name="connsiteX134" fmla="*/ 1806513 w 4093700"/>
              <a:gd name="connsiteY134" fmla="*/ 24894 h 1267907"/>
              <a:gd name="connsiteX135" fmla="*/ 1792226 w 4093700"/>
              <a:gd name="connsiteY135" fmla="*/ 20132 h 1267907"/>
              <a:gd name="connsiteX136" fmla="*/ 1711263 w 4093700"/>
              <a:gd name="connsiteY136" fmla="*/ 15369 h 1267907"/>
              <a:gd name="connsiteX137" fmla="*/ 1658876 w 4093700"/>
              <a:gd name="connsiteY137" fmla="*/ 10607 h 1267907"/>
              <a:gd name="connsiteX138" fmla="*/ 1596963 w 4093700"/>
              <a:gd name="connsiteY138" fmla="*/ 15369 h 1267907"/>
              <a:gd name="connsiteX139" fmla="*/ 1573151 w 4093700"/>
              <a:gd name="connsiteY139" fmla="*/ 20132 h 1267907"/>
              <a:gd name="connsiteX140" fmla="*/ 1525526 w 4093700"/>
              <a:gd name="connsiteY140" fmla="*/ 24894 h 1267907"/>
              <a:gd name="connsiteX141" fmla="*/ 1496951 w 4093700"/>
              <a:gd name="connsiteY141" fmla="*/ 29657 h 1267907"/>
              <a:gd name="connsiteX142" fmla="*/ 1468376 w 4093700"/>
              <a:gd name="connsiteY142" fmla="*/ 39182 h 1267907"/>
              <a:gd name="connsiteX143" fmla="*/ 1273113 w 4093700"/>
              <a:gd name="connsiteY143" fmla="*/ 34419 h 1267907"/>
              <a:gd name="connsiteX144" fmla="*/ 1244538 w 4093700"/>
              <a:gd name="connsiteY144" fmla="*/ 29657 h 1267907"/>
              <a:gd name="connsiteX145" fmla="*/ 1049276 w 4093700"/>
              <a:gd name="connsiteY145" fmla="*/ 34419 h 1267907"/>
              <a:gd name="connsiteX146" fmla="*/ 1025463 w 4093700"/>
              <a:gd name="connsiteY146" fmla="*/ 39182 h 1267907"/>
              <a:gd name="connsiteX147" fmla="*/ 1011176 w 4093700"/>
              <a:gd name="connsiteY147" fmla="*/ 43944 h 1267907"/>
              <a:gd name="connsiteX148" fmla="*/ 792101 w 4093700"/>
              <a:gd name="connsiteY148" fmla="*/ 39182 h 1267907"/>
              <a:gd name="connsiteX149" fmla="*/ 734951 w 4093700"/>
              <a:gd name="connsiteY149" fmla="*/ 34419 h 1267907"/>
              <a:gd name="connsiteX150" fmla="*/ 711138 w 4093700"/>
              <a:gd name="connsiteY150" fmla="*/ 29657 h 1267907"/>
              <a:gd name="connsiteX151" fmla="*/ 653988 w 4093700"/>
              <a:gd name="connsiteY151" fmla="*/ 24894 h 1267907"/>
              <a:gd name="connsiteX152" fmla="*/ 606363 w 4093700"/>
              <a:gd name="connsiteY152" fmla="*/ 15369 h 1267907"/>
              <a:gd name="connsiteX153" fmla="*/ 520638 w 4093700"/>
              <a:gd name="connsiteY153" fmla="*/ 20132 h 1267907"/>
              <a:gd name="connsiteX154" fmla="*/ 449201 w 4093700"/>
              <a:gd name="connsiteY154" fmla="*/ 29657 h 1267907"/>
              <a:gd name="connsiteX155" fmla="*/ 434913 w 4093700"/>
              <a:gd name="connsiteY155" fmla="*/ 34419 h 1267907"/>
              <a:gd name="connsiteX156" fmla="*/ 301563 w 4093700"/>
              <a:gd name="connsiteY156" fmla="*/ 29657 h 1267907"/>
              <a:gd name="connsiteX157" fmla="*/ 253938 w 4093700"/>
              <a:gd name="connsiteY157" fmla="*/ 24894 h 1267907"/>
              <a:gd name="connsiteX158" fmla="*/ 206313 w 4093700"/>
              <a:gd name="connsiteY158" fmla="*/ 15369 h 1267907"/>
              <a:gd name="connsiteX159" fmla="*/ 106301 w 4093700"/>
              <a:gd name="connsiteY159" fmla="*/ 10607 h 1267907"/>
              <a:gd name="connsiteX160" fmla="*/ 68201 w 4093700"/>
              <a:gd name="connsiteY160" fmla="*/ 15369 h 1267907"/>
              <a:gd name="connsiteX161" fmla="*/ 53913 w 4093700"/>
              <a:gd name="connsiteY161" fmla="*/ 24894 h 1267907"/>
              <a:gd name="connsiteX162" fmla="*/ 25338 w 4093700"/>
              <a:gd name="connsiteY162" fmla="*/ 34419 h 1267907"/>
              <a:gd name="connsiteX163" fmla="*/ 11051 w 4093700"/>
              <a:gd name="connsiteY163" fmla="*/ 39182 h 1267907"/>
              <a:gd name="connsiteX164" fmla="*/ 1526 w 4093700"/>
              <a:gd name="connsiteY164" fmla="*/ 1205994 h 1267907"/>
              <a:gd name="connsiteX0" fmla="*/ 7093 w 4099267"/>
              <a:gd name="connsiteY0" fmla="*/ 1205994 h 1295790"/>
              <a:gd name="connsiteX1" fmla="*/ 49955 w 4099267"/>
              <a:gd name="connsiteY1" fmla="*/ 1215519 h 1295790"/>
              <a:gd name="connsiteX2" fmla="*/ 64243 w 4099267"/>
              <a:gd name="connsiteY2" fmla="*/ 1225044 h 1295790"/>
              <a:gd name="connsiteX3" fmla="*/ 78530 w 4099267"/>
              <a:gd name="connsiteY3" fmla="*/ 1229807 h 1295790"/>
              <a:gd name="connsiteX4" fmla="*/ 192830 w 4099267"/>
              <a:gd name="connsiteY4" fmla="*/ 1225044 h 1295790"/>
              <a:gd name="connsiteX5" fmla="*/ 221405 w 4099267"/>
              <a:gd name="connsiteY5" fmla="*/ 1215519 h 1295790"/>
              <a:gd name="connsiteX6" fmla="*/ 235693 w 4099267"/>
              <a:gd name="connsiteY6" fmla="*/ 1210757 h 1295790"/>
              <a:gd name="connsiteX7" fmla="*/ 249980 w 4099267"/>
              <a:gd name="connsiteY7" fmla="*/ 1205994 h 1295790"/>
              <a:gd name="connsiteX8" fmla="*/ 283318 w 4099267"/>
              <a:gd name="connsiteY8" fmla="*/ 1215519 h 1295790"/>
              <a:gd name="connsiteX9" fmla="*/ 297605 w 4099267"/>
              <a:gd name="connsiteY9" fmla="*/ 1225044 h 1295790"/>
              <a:gd name="connsiteX10" fmla="*/ 507155 w 4099267"/>
              <a:gd name="connsiteY10" fmla="*/ 1225044 h 1295790"/>
              <a:gd name="connsiteX11" fmla="*/ 540493 w 4099267"/>
              <a:gd name="connsiteY11" fmla="*/ 1239332 h 1295790"/>
              <a:gd name="connsiteX12" fmla="*/ 554780 w 4099267"/>
              <a:gd name="connsiteY12" fmla="*/ 1244094 h 1295790"/>
              <a:gd name="connsiteX13" fmla="*/ 564305 w 4099267"/>
              <a:gd name="connsiteY13" fmla="*/ 1229807 h 1295790"/>
              <a:gd name="connsiteX14" fmla="*/ 602405 w 4099267"/>
              <a:gd name="connsiteY14" fmla="*/ 1239332 h 1295790"/>
              <a:gd name="connsiteX15" fmla="*/ 616693 w 4099267"/>
              <a:gd name="connsiteY15" fmla="*/ 1253619 h 1295790"/>
              <a:gd name="connsiteX16" fmla="*/ 630980 w 4099267"/>
              <a:gd name="connsiteY16" fmla="*/ 1258382 h 1295790"/>
              <a:gd name="connsiteX17" fmla="*/ 645268 w 4099267"/>
              <a:gd name="connsiteY17" fmla="*/ 1267907 h 1295790"/>
              <a:gd name="connsiteX18" fmla="*/ 707180 w 4099267"/>
              <a:gd name="connsiteY18" fmla="*/ 1263144 h 1295790"/>
              <a:gd name="connsiteX19" fmla="*/ 721468 w 4099267"/>
              <a:gd name="connsiteY19" fmla="*/ 1258382 h 1295790"/>
              <a:gd name="connsiteX20" fmla="*/ 740518 w 4099267"/>
              <a:gd name="connsiteY20" fmla="*/ 1253619 h 1295790"/>
              <a:gd name="connsiteX21" fmla="*/ 754805 w 4099267"/>
              <a:gd name="connsiteY21" fmla="*/ 1248857 h 1295790"/>
              <a:gd name="connsiteX22" fmla="*/ 826243 w 4099267"/>
              <a:gd name="connsiteY22" fmla="*/ 1244094 h 1295790"/>
              <a:gd name="connsiteX23" fmla="*/ 864343 w 4099267"/>
              <a:gd name="connsiteY23" fmla="*/ 1239332 h 1295790"/>
              <a:gd name="connsiteX24" fmla="*/ 892918 w 4099267"/>
              <a:gd name="connsiteY24" fmla="*/ 1229807 h 1295790"/>
              <a:gd name="connsiteX25" fmla="*/ 907205 w 4099267"/>
              <a:gd name="connsiteY25" fmla="*/ 1225044 h 1295790"/>
              <a:gd name="connsiteX26" fmla="*/ 1069130 w 4099267"/>
              <a:gd name="connsiteY26" fmla="*/ 1234569 h 1295790"/>
              <a:gd name="connsiteX27" fmla="*/ 1083418 w 4099267"/>
              <a:gd name="connsiteY27" fmla="*/ 1239332 h 1295790"/>
              <a:gd name="connsiteX28" fmla="*/ 1097705 w 4099267"/>
              <a:gd name="connsiteY28" fmla="*/ 1248857 h 1295790"/>
              <a:gd name="connsiteX29" fmla="*/ 1202480 w 4099267"/>
              <a:gd name="connsiteY29" fmla="*/ 1244094 h 1295790"/>
              <a:gd name="connsiteX30" fmla="*/ 1245343 w 4099267"/>
              <a:gd name="connsiteY30" fmla="*/ 1225044 h 1295790"/>
              <a:gd name="connsiteX31" fmla="*/ 1273918 w 4099267"/>
              <a:gd name="connsiteY31" fmla="*/ 1220282 h 1295790"/>
              <a:gd name="connsiteX32" fmla="*/ 1488230 w 4099267"/>
              <a:gd name="connsiteY32" fmla="*/ 1225044 h 1295790"/>
              <a:gd name="connsiteX33" fmla="*/ 1531093 w 4099267"/>
              <a:gd name="connsiteY33" fmla="*/ 1239332 h 1295790"/>
              <a:gd name="connsiteX34" fmla="*/ 1545380 w 4099267"/>
              <a:gd name="connsiteY34" fmla="*/ 1244094 h 1295790"/>
              <a:gd name="connsiteX35" fmla="*/ 1578718 w 4099267"/>
              <a:gd name="connsiteY35" fmla="*/ 1239332 h 1295790"/>
              <a:gd name="connsiteX36" fmla="*/ 1593005 w 4099267"/>
              <a:gd name="connsiteY36" fmla="*/ 1234569 h 1295790"/>
              <a:gd name="connsiteX37" fmla="*/ 1616818 w 4099267"/>
              <a:gd name="connsiteY37" fmla="*/ 1229807 h 1295790"/>
              <a:gd name="connsiteX38" fmla="*/ 1788268 w 4099267"/>
              <a:gd name="connsiteY38" fmla="*/ 1234569 h 1295790"/>
              <a:gd name="connsiteX39" fmla="*/ 1845418 w 4099267"/>
              <a:gd name="connsiteY39" fmla="*/ 1239332 h 1295790"/>
              <a:gd name="connsiteX40" fmla="*/ 1893043 w 4099267"/>
              <a:gd name="connsiteY40" fmla="*/ 1253619 h 1295790"/>
              <a:gd name="connsiteX41" fmla="*/ 1907330 w 4099267"/>
              <a:gd name="connsiteY41" fmla="*/ 1258382 h 1295790"/>
              <a:gd name="connsiteX42" fmla="*/ 1921618 w 4099267"/>
              <a:gd name="connsiteY42" fmla="*/ 1267907 h 1295790"/>
              <a:gd name="connsiteX43" fmla="*/ 1974005 w 4099267"/>
              <a:gd name="connsiteY43" fmla="*/ 1258382 h 1295790"/>
              <a:gd name="connsiteX44" fmla="*/ 1988293 w 4099267"/>
              <a:gd name="connsiteY44" fmla="*/ 1248857 h 1295790"/>
              <a:gd name="connsiteX45" fmla="*/ 2002580 w 4099267"/>
              <a:gd name="connsiteY45" fmla="*/ 1244094 h 1295790"/>
              <a:gd name="connsiteX46" fmla="*/ 2031155 w 4099267"/>
              <a:gd name="connsiteY46" fmla="*/ 1225044 h 1295790"/>
              <a:gd name="connsiteX47" fmla="*/ 2078780 w 4099267"/>
              <a:gd name="connsiteY47" fmla="*/ 1215519 h 1295790"/>
              <a:gd name="connsiteX48" fmla="*/ 2135930 w 4099267"/>
              <a:gd name="connsiteY48" fmla="*/ 1220282 h 1295790"/>
              <a:gd name="connsiteX49" fmla="*/ 2221655 w 4099267"/>
              <a:gd name="connsiteY49" fmla="*/ 1225044 h 1295790"/>
              <a:gd name="connsiteX50" fmla="*/ 2245468 w 4099267"/>
              <a:gd name="connsiteY50" fmla="*/ 1229807 h 1295790"/>
              <a:gd name="connsiteX51" fmla="*/ 2278805 w 4099267"/>
              <a:gd name="connsiteY51" fmla="*/ 1234569 h 1295790"/>
              <a:gd name="connsiteX52" fmla="*/ 2359768 w 4099267"/>
              <a:gd name="connsiteY52" fmla="*/ 1234569 h 1295790"/>
              <a:gd name="connsiteX53" fmla="*/ 2421680 w 4099267"/>
              <a:gd name="connsiteY53" fmla="*/ 1239332 h 1295790"/>
              <a:gd name="connsiteX54" fmla="*/ 2559793 w 4099267"/>
              <a:gd name="connsiteY54" fmla="*/ 1239332 h 1295790"/>
              <a:gd name="connsiteX55" fmla="*/ 2602655 w 4099267"/>
              <a:gd name="connsiteY55" fmla="*/ 1225044 h 1295790"/>
              <a:gd name="connsiteX56" fmla="*/ 2616943 w 4099267"/>
              <a:gd name="connsiteY56" fmla="*/ 1220282 h 1295790"/>
              <a:gd name="connsiteX57" fmla="*/ 2631230 w 4099267"/>
              <a:gd name="connsiteY57" fmla="*/ 1215519 h 1295790"/>
              <a:gd name="connsiteX58" fmla="*/ 2974130 w 4099267"/>
              <a:gd name="connsiteY58" fmla="*/ 1225044 h 1295790"/>
              <a:gd name="connsiteX59" fmla="*/ 3069380 w 4099267"/>
              <a:gd name="connsiteY59" fmla="*/ 1220282 h 1295790"/>
              <a:gd name="connsiteX60" fmla="*/ 3226543 w 4099267"/>
              <a:gd name="connsiteY60" fmla="*/ 1225044 h 1295790"/>
              <a:gd name="connsiteX61" fmla="*/ 3240830 w 4099267"/>
              <a:gd name="connsiteY61" fmla="*/ 1229807 h 1295790"/>
              <a:gd name="connsiteX62" fmla="*/ 3283693 w 4099267"/>
              <a:gd name="connsiteY62" fmla="*/ 1239332 h 1295790"/>
              <a:gd name="connsiteX63" fmla="*/ 3297980 w 4099267"/>
              <a:gd name="connsiteY63" fmla="*/ 1244094 h 1295790"/>
              <a:gd name="connsiteX64" fmla="*/ 3388468 w 4099267"/>
              <a:gd name="connsiteY64" fmla="*/ 1248857 h 1295790"/>
              <a:gd name="connsiteX65" fmla="*/ 3421805 w 4099267"/>
              <a:gd name="connsiteY65" fmla="*/ 1244094 h 1295790"/>
              <a:gd name="connsiteX66" fmla="*/ 3450380 w 4099267"/>
              <a:gd name="connsiteY66" fmla="*/ 1234569 h 1295790"/>
              <a:gd name="connsiteX67" fmla="*/ 3493243 w 4099267"/>
              <a:gd name="connsiteY67" fmla="*/ 1220282 h 1295790"/>
              <a:gd name="connsiteX68" fmla="*/ 3531343 w 4099267"/>
              <a:gd name="connsiteY68" fmla="*/ 1215519 h 1295790"/>
              <a:gd name="connsiteX69" fmla="*/ 3688505 w 4099267"/>
              <a:gd name="connsiteY69" fmla="*/ 1220282 h 1295790"/>
              <a:gd name="connsiteX70" fmla="*/ 3717080 w 4099267"/>
              <a:gd name="connsiteY70" fmla="*/ 1229807 h 1295790"/>
              <a:gd name="connsiteX71" fmla="*/ 3740893 w 4099267"/>
              <a:gd name="connsiteY71" fmla="*/ 1234569 h 1295790"/>
              <a:gd name="connsiteX72" fmla="*/ 3807568 w 4099267"/>
              <a:gd name="connsiteY72" fmla="*/ 1220282 h 1295790"/>
              <a:gd name="connsiteX73" fmla="*/ 3926630 w 4099267"/>
              <a:gd name="connsiteY73" fmla="*/ 1215519 h 1295790"/>
              <a:gd name="connsiteX74" fmla="*/ 3955205 w 4099267"/>
              <a:gd name="connsiteY74" fmla="*/ 1201232 h 1295790"/>
              <a:gd name="connsiteX75" fmla="*/ 3979018 w 4099267"/>
              <a:gd name="connsiteY75" fmla="*/ 1182182 h 1295790"/>
              <a:gd name="connsiteX76" fmla="*/ 3993305 w 4099267"/>
              <a:gd name="connsiteY76" fmla="*/ 1172657 h 1295790"/>
              <a:gd name="connsiteX77" fmla="*/ 4007593 w 4099267"/>
              <a:gd name="connsiteY77" fmla="*/ 1167894 h 1295790"/>
              <a:gd name="connsiteX78" fmla="*/ 4012355 w 4099267"/>
              <a:gd name="connsiteY78" fmla="*/ 1115507 h 1295790"/>
              <a:gd name="connsiteX79" fmla="*/ 4017118 w 4099267"/>
              <a:gd name="connsiteY79" fmla="*/ 1101219 h 1295790"/>
              <a:gd name="connsiteX80" fmla="*/ 4031405 w 4099267"/>
              <a:gd name="connsiteY80" fmla="*/ 1091694 h 1295790"/>
              <a:gd name="connsiteX81" fmla="*/ 4045693 w 4099267"/>
              <a:gd name="connsiteY81" fmla="*/ 1086932 h 1295790"/>
              <a:gd name="connsiteX82" fmla="*/ 4079030 w 4099267"/>
              <a:gd name="connsiteY82" fmla="*/ 1039307 h 1295790"/>
              <a:gd name="connsiteX83" fmla="*/ 4074268 w 4099267"/>
              <a:gd name="connsiteY83" fmla="*/ 996444 h 1295790"/>
              <a:gd name="connsiteX84" fmla="*/ 4069505 w 4099267"/>
              <a:gd name="connsiteY84" fmla="*/ 982157 h 1295790"/>
              <a:gd name="connsiteX85" fmla="*/ 4064743 w 4099267"/>
              <a:gd name="connsiteY85" fmla="*/ 963107 h 1295790"/>
              <a:gd name="connsiteX86" fmla="*/ 4059980 w 4099267"/>
              <a:gd name="connsiteY86" fmla="*/ 925007 h 1295790"/>
              <a:gd name="connsiteX87" fmla="*/ 4074268 w 4099267"/>
              <a:gd name="connsiteY87" fmla="*/ 863094 h 1295790"/>
              <a:gd name="connsiteX88" fmla="*/ 4079030 w 4099267"/>
              <a:gd name="connsiteY88" fmla="*/ 848807 h 1295790"/>
              <a:gd name="connsiteX89" fmla="*/ 4064743 w 4099267"/>
              <a:gd name="connsiteY89" fmla="*/ 815469 h 1295790"/>
              <a:gd name="connsiteX90" fmla="*/ 4050455 w 4099267"/>
              <a:gd name="connsiteY90" fmla="*/ 786894 h 1295790"/>
              <a:gd name="connsiteX91" fmla="*/ 4059980 w 4099267"/>
              <a:gd name="connsiteY91" fmla="*/ 639257 h 1295790"/>
              <a:gd name="connsiteX92" fmla="*/ 4069505 w 4099267"/>
              <a:gd name="connsiteY92" fmla="*/ 544007 h 1295790"/>
              <a:gd name="connsiteX93" fmla="*/ 4064743 w 4099267"/>
              <a:gd name="connsiteY93" fmla="*/ 486857 h 1295790"/>
              <a:gd name="connsiteX94" fmla="*/ 4064743 w 4099267"/>
              <a:gd name="connsiteY94" fmla="*/ 410657 h 1295790"/>
              <a:gd name="connsiteX95" fmla="*/ 4074268 w 4099267"/>
              <a:gd name="connsiteY95" fmla="*/ 396369 h 1295790"/>
              <a:gd name="connsiteX96" fmla="*/ 4079030 w 4099267"/>
              <a:gd name="connsiteY96" fmla="*/ 382082 h 1295790"/>
              <a:gd name="connsiteX97" fmla="*/ 4069505 w 4099267"/>
              <a:gd name="connsiteY97" fmla="*/ 329694 h 1295790"/>
              <a:gd name="connsiteX98" fmla="*/ 4050455 w 4099267"/>
              <a:gd name="connsiteY98" fmla="*/ 301119 h 1295790"/>
              <a:gd name="connsiteX99" fmla="*/ 4059980 w 4099267"/>
              <a:gd name="connsiteY99" fmla="*/ 258257 h 1295790"/>
              <a:gd name="connsiteX100" fmla="*/ 4079030 w 4099267"/>
              <a:gd name="connsiteY100" fmla="*/ 229682 h 1295790"/>
              <a:gd name="connsiteX101" fmla="*/ 4083793 w 4099267"/>
              <a:gd name="connsiteY101" fmla="*/ 215394 h 1295790"/>
              <a:gd name="connsiteX102" fmla="*/ 4093318 w 4099267"/>
              <a:gd name="connsiteY102" fmla="*/ 201107 h 1295790"/>
              <a:gd name="connsiteX103" fmla="*/ 4093318 w 4099267"/>
              <a:gd name="connsiteY103" fmla="*/ 110619 h 1295790"/>
              <a:gd name="connsiteX104" fmla="*/ 4079030 w 4099267"/>
              <a:gd name="connsiteY104" fmla="*/ 82044 h 1295790"/>
              <a:gd name="connsiteX105" fmla="*/ 4059980 w 4099267"/>
              <a:gd name="connsiteY105" fmla="*/ 67757 h 1295790"/>
              <a:gd name="connsiteX106" fmla="*/ 4031405 w 4099267"/>
              <a:gd name="connsiteY106" fmla="*/ 48707 h 1295790"/>
              <a:gd name="connsiteX107" fmla="*/ 4017118 w 4099267"/>
              <a:gd name="connsiteY107" fmla="*/ 39182 h 1295790"/>
              <a:gd name="connsiteX108" fmla="*/ 3950443 w 4099267"/>
              <a:gd name="connsiteY108" fmla="*/ 24894 h 1295790"/>
              <a:gd name="connsiteX109" fmla="*/ 3774230 w 4099267"/>
              <a:gd name="connsiteY109" fmla="*/ 29657 h 1295790"/>
              <a:gd name="connsiteX110" fmla="*/ 3759943 w 4099267"/>
              <a:gd name="connsiteY110" fmla="*/ 34419 h 1295790"/>
              <a:gd name="connsiteX111" fmla="*/ 3721843 w 4099267"/>
              <a:gd name="connsiteY111" fmla="*/ 43944 h 1295790"/>
              <a:gd name="connsiteX112" fmla="*/ 3645643 w 4099267"/>
              <a:gd name="connsiteY112" fmla="*/ 39182 h 1295790"/>
              <a:gd name="connsiteX113" fmla="*/ 3602780 w 4099267"/>
              <a:gd name="connsiteY113" fmla="*/ 24894 h 1295790"/>
              <a:gd name="connsiteX114" fmla="*/ 3559918 w 4099267"/>
              <a:gd name="connsiteY114" fmla="*/ 10607 h 1295790"/>
              <a:gd name="connsiteX115" fmla="*/ 3526580 w 4099267"/>
              <a:gd name="connsiteY115" fmla="*/ 5844 h 1295790"/>
              <a:gd name="connsiteX116" fmla="*/ 3478955 w 4099267"/>
              <a:gd name="connsiteY116" fmla="*/ 5844 h 1295790"/>
              <a:gd name="connsiteX117" fmla="*/ 3464668 w 4099267"/>
              <a:gd name="connsiteY117" fmla="*/ 15369 h 1295790"/>
              <a:gd name="connsiteX118" fmla="*/ 3388468 w 4099267"/>
              <a:gd name="connsiteY118" fmla="*/ 34419 h 1295790"/>
              <a:gd name="connsiteX119" fmla="*/ 3131293 w 4099267"/>
              <a:gd name="connsiteY119" fmla="*/ 39182 h 1295790"/>
              <a:gd name="connsiteX120" fmla="*/ 3007468 w 4099267"/>
              <a:gd name="connsiteY120" fmla="*/ 29657 h 1295790"/>
              <a:gd name="connsiteX121" fmla="*/ 2978893 w 4099267"/>
              <a:gd name="connsiteY121" fmla="*/ 20132 h 1295790"/>
              <a:gd name="connsiteX122" fmla="*/ 2964605 w 4099267"/>
              <a:gd name="connsiteY122" fmla="*/ 15369 h 1295790"/>
              <a:gd name="connsiteX123" fmla="*/ 2916980 w 4099267"/>
              <a:gd name="connsiteY123" fmla="*/ 24894 h 1295790"/>
              <a:gd name="connsiteX124" fmla="*/ 2893168 w 4099267"/>
              <a:gd name="connsiteY124" fmla="*/ 29657 h 1295790"/>
              <a:gd name="connsiteX125" fmla="*/ 2697905 w 4099267"/>
              <a:gd name="connsiteY125" fmla="*/ 34419 h 1295790"/>
              <a:gd name="connsiteX126" fmla="*/ 2583605 w 4099267"/>
              <a:gd name="connsiteY126" fmla="*/ 29657 h 1295790"/>
              <a:gd name="connsiteX127" fmla="*/ 2569318 w 4099267"/>
              <a:gd name="connsiteY127" fmla="*/ 24894 h 1295790"/>
              <a:gd name="connsiteX128" fmla="*/ 2440730 w 4099267"/>
              <a:gd name="connsiteY128" fmla="*/ 34419 h 1295790"/>
              <a:gd name="connsiteX129" fmla="*/ 2350243 w 4099267"/>
              <a:gd name="connsiteY129" fmla="*/ 39182 h 1295790"/>
              <a:gd name="connsiteX130" fmla="*/ 2226418 w 4099267"/>
              <a:gd name="connsiteY130" fmla="*/ 48707 h 1295790"/>
              <a:gd name="connsiteX131" fmla="*/ 2112118 w 4099267"/>
              <a:gd name="connsiteY131" fmla="*/ 43944 h 1295790"/>
              <a:gd name="connsiteX132" fmla="*/ 1902568 w 4099267"/>
              <a:gd name="connsiteY132" fmla="*/ 39182 h 1295790"/>
              <a:gd name="connsiteX133" fmla="*/ 1840655 w 4099267"/>
              <a:gd name="connsiteY133" fmla="*/ 34419 h 1295790"/>
              <a:gd name="connsiteX134" fmla="*/ 1812080 w 4099267"/>
              <a:gd name="connsiteY134" fmla="*/ 24894 h 1295790"/>
              <a:gd name="connsiteX135" fmla="*/ 1797793 w 4099267"/>
              <a:gd name="connsiteY135" fmla="*/ 20132 h 1295790"/>
              <a:gd name="connsiteX136" fmla="*/ 1716830 w 4099267"/>
              <a:gd name="connsiteY136" fmla="*/ 15369 h 1295790"/>
              <a:gd name="connsiteX137" fmla="*/ 1664443 w 4099267"/>
              <a:gd name="connsiteY137" fmla="*/ 10607 h 1295790"/>
              <a:gd name="connsiteX138" fmla="*/ 1602530 w 4099267"/>
              <a:gd name="connsiteY138" fmla="*/ 15369 h 1295790"/>
              <a:gd name="connsiteX139" fmla="*/ 1578718 w 4099267"/>
              <a:gd name="connsiteY139" fmla="*/ 20132 h 1295790"/>
              <a:gd name="connsiteX140" fmla="*/ 1531093 w 4099267"/>
              <a:gd name="connsiteY140" fmla="*/ 24894 h 1295790"/>
              <a:gd name="connsiteX141" fmla="*/ 1502518 w 4099267"/>
              <a:gd name="connsiteY141" fmla="*/ 29657 h 1295790"/>
              <a:gd name="connsiteX142" fmla="*/ 1473943 w 4099267"/>
              <a:gd name="connsiteY142" fmla="*/ 39182 h 1295790"/>
              <a:gd name="connsiteX143" fmla="*/ 1278680 w 4099267"/>
              <a:gd name="connsiteY143" fmla="*/ 34419 h 1295790"/>
              <a:gd name="connsiteX144" fmla="*/ 1250105 w 4099267"/>
              <a:gd name="connsiteY144" fmla="*/ 29657 h 1295790"/>
              <a:gd name="connsiteX145" fmla="*/ 1054843 w 4099267"/>
              <a:gd name="connsiteY145" fmla="*/ 34419 h 1295790"/>
              <a:gd name="connsiteX146" fmla="*/ 1031030 w 4099267"/>
              <a:gd name="connsiteY146" fmla="*/ 39182 h 1295790"/>
              <a:gd name="connsiteX147" fmla="*/ 1016743 w 4099267"/>
              <a:gd name="connsiteY147" fmla="*/ 43944 h 1295790"/>
              <a:gd name="connsiteX148" fmla="*/ 797668 w 4099267"/>
              <a:gd name="connsiteY148" fmla="*/ 39182 h 1295790"/>
              <a:gd name="connsiteX149" fmla="*/ 740518 w 4099267"/>
              <a:gd name="connsiteY149" fmla="*/ 34419 h 1295790"/>
              <a:gd name="connsiteX150" fmla="*/ 716705 w 4099267"/>
              <a:gd name="connsiteY150" fmla="*/ 29657 h 1295790"/>
              <a:gd name="connsiteX151" fmla="*/ 659555 w 4099267"/>
              <a:gd name="connsiteY151" fmla="*/ 24894 h 1295790"/>
              <a:gd name="connsiteX152" fmla="*/ 611930 w 4099267"/>
              <a:gd name="connsiteY152" fmla="*/ 15369 h 1295790"/>
              <a:gd name="connsiteX153" fmla="*/ 526205 w 4099267"/>
              <a:gd name="connsiteY153" fmla="*/ 20132 h 1295790"/>
              <a:gd name="connsiteX154" fmla="*/ 454768 w 4099267"/>
              <a:gd name="connsiteY154" fmla="*/ 29657 h 1295790"/>
              <a:gd name="connsiteX155" fmla="*/ 440480 w 4099267"/>
              <a:gd name="connsiteY155" fmla="*/ 34419 h 1295790"/>
              <a:gd name="connsiteX156" fmla="*/ 307130 w 4099267"/>
              <a:gd name="connsiteY156" fmla="*/ 29657 h 1295790"/>
              <a:gd name="connsiteX157" fmla="*/ 259505 w 4099267"/>
              <a:gd name="connsiteY157" fmla="*/ 24894 h 1295790"/>
              <a:gd name="connsiteX158" fmla="*/ 211880 w 4099267"/>
              <a:gd name="connsiteY158" fmla="*/ 15369 h 1295790"/>
              <a:gd name="connsiteX159" fmla="*/ 111868 w 4099267"/>
              <a:gd name="connsiteY159" fmla="*/ 10607 h 1295790"/>
              <a:gd name="connsiteX160" fmla="*/ 73768 w 4099267"/>
              <a:gd name="connsiteY160" fmla="*/ 15369 h 1295790"/>
              <a:gd name="connsiteX161" fmla="*/ 59480 w 4099267"/>
              <a:gd name="connsiteY161" fmla="*/ 24894 h 1295790"/>
              <a:gd name="connsiteX162" fmla="*/ 30905 w 4099267"/>
              <a:gd name="connsiteY162" fmla="*/ 34419 h 1295790"/>
              <a:gd name="connsiteX163" fmla="*/ 2330 w 4099267"/>
              <a:gd name="connsiteY163" fmla="*/ 29657 h 1295790"/>
              <a:gd name="connsiteX164" fmla="*/ 7093 w 4099267"/>
              <a:gd name="connsiteY164" fmla="*/ 1205994 h 1295790"/>
              <a:gd name="connsiteX0" fmla="*/ 7093 w 4099267"/>
              <a:gd name="connsiteY0" fmla="*/ 1205994 h 1267907"/>
              <a:gd name="connsiteX1" fmla="*/ 49955 w 4099267"/>
              <a:gd name="connsiteY1" fmla="*/ 1215519 h 1267907"/>
              <a:gd name="connsiteX2" fmla="*/ 64243 w 4099267"/>
              <a:gd name="connsiteY2" fmla="*/ 1225044 h 1267907"/>
              <a:gd name="connsiteX3" fmla="*/ 78530 w 4099267"/>
              <a:gd name="connsiteY3" fmla="*/ 1229807 h 1267907"/>
              <a:gd name="connsiteX4" fmla="*/ 192830 w 4099267"/>
              <a:gd name="connsiteY4" fmla="*/ 1225044 h 1267907"/>
              <a:gd name="connsiteX5" fmla="*/ 221405 w 4099267"/>
              <a:gd name="connsiteY5" fmla="*/ 1215519 h 1267907"/>
              <a:gd name="connsiteX6" fmla="*/ 235693 w 4099267"/>
              <a:gd name="connsiteY6" fmla="*/ 1210757 h 1267907"/>
              <a:gd name="connsiteX7" fmla="*/ 249980 w 4099267"/>
              <a:gd name="connsiteY7" fmla="*/ 1205994 h 1267907"/>
              <a:gd name="connsiteX8" fmla="*/ 283318 w 4099267"/>
              <a:gd name="connsiteY8" fmla="*/ 1215519 h 1267907"/>
              <a:gd name="connsiteX9" fmla="*/ 297605 w 4099267"/>
              <a:gd name="connsiteY9" fmla="*/ 1225044 h 1267907"/>
              <a:gd name="connsiteX10" fmla="*/ 507155 w 4099267"/>
              <a:gd name="connsiteY10" fmla="*/ 1225044 h 1267907"/>
              <a:gd name="connsiteX11" fmla="*/ 540493 w 4099267"/>
              <a:gd name="connsiteY11" fmla="*/ 1239332 h 1267907"/>
              <a:gd name="connsiteX12" fmla="*/ 554780 w 4099267"/>
              <a:gd name="connsiteY12" fmla="*/ 1244094 h 1267907"/>
              <a:gd name="connsiteX13" fmla="*/ 564305 w 4099267"/>
              <a:gd name="connsiteY13" fmla="*/ 1229807 h 1267907"/>
              <a:gd name="connsiteX14" fmla="*/ 602405 w 4099267"/>
              <a:gd name="connsiteY14" fmla="*/ 1239332 h 1267907"/>
              <a:gd name="connsiteX15" fmla="*/ 616693 w 4099267"/>
              <a:gd name="connsiteY15" fmla="*/ 1253619 h 1267907"/>
              <a:gd name="connsiteX16" fmla="*/ 630980 w 4099267"/>
              <a:gd name="connsiteY16" fmla="*/ 1258382 h 1267907"/>
              <a:gd name="connsiteX17" fmla="*/ 645268 w 4099267"/>
              <a:gd name="connsiteY17" fmla="*/ 1267907 h 1267907"/>
              <a:gd name="connsiteX18" fmla="*/ 707180 w 4099267"/>
              <a:gd name="connsiteY18" fmla="*/ 1263144 h 1267907"/>
              <a:gd name="connsiteX19" fmla="*/ 721468 w 4099267"/>
              <a:gd name="connsiteY19" fmla="*/ 1258382 h 1267907"/>
              <a:gd name="connsiteX20" fmla="*/ 740518 w 4099267"/>
              <a:gd name="connsiteY20" fmla="*/ 1253619 h 1267907"/>
              <a:gd name="connsiteX21" fmla="*/ 754805 w 4099267"/>
              <a:gd name="connsiteY21" fmla="*/ 1248857 h 1267907"/>
              <a:gd name="connsiteX22" fmla="*/ 826243 w 4099267"/>
              <a:gd name="connsiteY22" fmla="*/ 1244094 h 1267907"/>
              <a:gd name="connsiteX23" fmla="*/ 864343 w 4099267"/>
              <a:gd name="connsiteY23" fmla="*/ 1239332 h 1267907"/>
              <a:gd name="connsiteX24" fmla="*/ 892918 w 4099267"/>
              <a:gd name="connsiteY24" fmla="*/ 1229807 h 1267907"/>
              <a:gd name="connsiteX25" fmla="*/ 907205 w 4099267"/>
              <a:gd name="connsiteY25" fmla="*/ 1225044 h 1267907"/>
              <a:gd name="connsiteX26" fmla="*/ 1069130 w 4099267"/>
              <a:gd name="connsiteY26" fmla="*/ 1234569 h 1267907"/>
              <a:gd name="connsiteX27" fmla="*/ 1083418 w 4099267"/>
              <a:gd name="connsiteY27" fmla="*/ 1239332 h 1267907"/>
              <a:gd name="connsiteX28" fmla="*/ 1097705 w 4099267"/>
              <a:gd name="connsiteY28" fmla="*/ 1248857 h 1267907"/>
              <a:gd name="connsiteX29" fmla="*/ 1202480 w 4099267"/>
              <a:gd name="connsiteY29" fmla="*/ 1244094 h 1267907"/>
              <a:gd name="connsiteX30" fmla="*/ 1245343 w 4099267"/>
              <a:gd name="connsiteY30" fmla="*/ 1225044 h 1267907"/>
              <a:gd name="connsiteX31" fmla="*/ 1273918 w 4099267"/>
              <a:gd name="connsiteY31" fmla="*/ 1220282 h 1267907"/>
              <a:gd name="connsiteX32" fmla="*/ 1488230 w 4099267"/>
              <a:gd name="connsiteY32" fmla="*/ 1225044 h 1267907"/>
              <a:gd name="connsiteX33" fmla="*/ 1531093 w 4099267"/>
              <a:gd name="connsiteY33" fmla="*/ 1239332 h 1267907"/>
              <a:gd name="connsiteX34" fmla="*/ 1545380 w 4099267"/>
              <a:gd name="connsiteY34" fmla="*/ 1244094 h 1267907"/>
              <a:gd name="connsiteX35" fmla="*/ 1578718 w 4099267"/>
              <a:gd name="connsiteY35" fmla="*/ 1239332 h 1267907"/>
              <a:gd name="connsiteX36" fmla="*/ 1593005 w 4099267"/>
              <a:gd name="connsiteY36" fmla="*/ 1234569 h 1267907"/>
              <a:gd name="connsiteX37" fmla="*/ 1616818 w 4099267"/>
              <a:gd name="connsiteY37" fmla="*/ 1229807 h 1267907"/>
              <a:gd name="connsiteX38" fmla="*/ 1788268 w 4099267"/>
              <a:gd name="connsiteY38" fmla="*/ 1234569 h 1267907"/>
              <a:gd name="connsiteX39" fmla="*/ 1845418 w 4099267"/>
              <a:gd name="connsiteY39" fmla="*/ 1239332 h 1267907"/>
              <a:gd name="connsiteX40" fmla="*/ 1893043 w 4099267"/>
              <a:gd name="connsiteY40" fmla="*/ 1253619 h 1267907"/>
              <a:gd name="connsiteX41" fmla="*/ 1907330 w 4099267"/>
              <a:gd name="connsiteY41" fmla="*/ 1258382 h 1267907"/>
              <a:gd name="connsiteX42" fmla="*/ 1921618 w 4099267"/>
              <a:gd name="connsiteY42" fmla="*/ 1267907 h 1267907"/>
              <a:gd name="connsiteX43" fmla="*/ 1974005 w 4099267"/>
              <a:gd name="connsiteY43" fmla="*/ 1258382 h 1267907"/>
              <a:gd name="connsiteX44" fmla="*/ 1988293 w 4099267"/>
              <a:gd name="connsiteY44" fmla="*/ 1248857 h 1267907"/>
              <a:gd name="connsiteX45" fmla="*/ 2002580 w 4099267"/>
              <a:gd name="connsiteY45" fmla="*/ 1244094 h 1267907"/>
              <a:gd name="connsiteX46" fmla="*/ 2031155 w 4099267"/>
              <a:gd name="connsiteY46" fmla="*/ 1225044 h 1267907"/>
              <a:gd name="connsiteX47" fmla="*/ 2078780 w 4099267"/>
              <a:gd name="connsiteY47" fmla="*/ 1215519 h 1267907"/>
              <a:gd name="connsiteX48" fmla="*/ 2135930 w 4099267"/>
              <a:gd name="connsiteY48" fmla="*/ 1220282 h 1267907"/>
              <a:gd name="connsiteX49" fmla="*/ 2221655 w 4099267"/>
              <a:gd name="connsiteY49" fmla="*/ 1225044 h 1267907"/>
              <a:gd name="connsiteX50" fmla="*/ 2245468 w 4099267"/>
              <a:gd name="connsiteY50" fmla="*/ 1229807 h 1267907"/>
              <a:gd name="connsiteX51" fmla="*/ 2278805 w 4099267"/>
              <a:gd name="connsiteY51" fmla="*/ 1234569 h 1267907"/>
              <a:gd name="connsiteX52" fmla="*/ 2359768 w 4099267"/>
              <a:gd name="connsiteY52" fmla="*/ 1234569 h 1267907"/>
              <a:gd name="connsiteX53" fmla="*/ 2421680 w 4099267"/>
              <a:gd name="connsiteY53" fmla="*/ 1239332 h 1267907"/>
              <a:gd name="connsiteX54" fmla="*/ 2559793 w 4099267"/>
              <a:gd name="connsiteY54" fmla="*/ 1239332 h 1267907"/>
              <a:gd name="connsiteX55" fmla="*/ 2602655 w 4099267"/>
              <a:gd name="connsiteY55" fmla="*/ 1225044 h 1267907"/>
              <a:gd name="connsiteX56" fmla="*/ 2616943 w 4099267"/>
              <a:gd name="connsiteY56" fmla="*/ 1220282 h 1267907"/>
              <a:gd name="connsiteX57" fmla="*/ 2631230 w 4099267"/>
              <a:gd name="connsiteY57" fmla="*/ 1215519 h 1267907"/>
              <a:gd name="connsiteX58" fmla="*/ 2974130 w 4099267"/>
              <a:gd name="connsiteY58" fmla="*/ 1225044 h 1267907"/>
              <a:gd name="connsiteX59" fmla="*/ 3069380 w 4099267"/>
              <a:gd name="connsiteY59" fmla="*/ 1220282 h 1267907"/>
              <a:gd name="connsiteX60" fmla="*/ 3226543 w 4099267"/>
              <a:gd name="connsiteY60" fmla="*/ 1225044 h 1267907"/>
              <a:gd name="connsiteX61" fmla="*/ 3240830 w 4099267"/>
              <a:gd name="connsiteY61" fmla="*/ 1229807 h 1267907"/>
              <a:gd name="connsiteX62" fmla="*/ 3283693 w 4099267"/>
              <a:gd name="connsiteY62" fmla="*/ 1239332 h 1267907"/>
              <a:gd name="connsiteX63" fmla="*/ 3297980 w 4099267"/>
              <a:gd name="connsiteY63" fmla="*/ 1244094 h 1267907"/>
              <a:gd name="connsiteX64" fmla="*/ 3388468 w 4099267"/>
              <a:gd name="connsiteY64" fmla="*/ 1248857 h 1267907"/>
              <a:gd name="connsiteX65" fmla="*/ 3421805 w 4099267"/>
              <a:gd name="connsiteY65" fmla="*/ 1244094 h 1267907"/>
              <a:gd name="connsiteX66" fmla="*/ 3450380 w 4099267"/>
              <a:gd name="connsiteY66" fmla="*/ 1234569 h 1267907"/>
              <a:gd name="connsiteX67" fmla="*/ 3493243 w 4099267"/>
              <a:gd name="connsiteY67" fmla="*/ 1220282 h 1267907"/>
              <a:gd name="connsiteX68" fmla="*/ 3531343 w 4099267"/>
              <a:gd name="connsiteY68" fmla="*/ 1215519 h 1267907"/>
              <a:gd name="connsiteX69" fmla="*/ 3688505 w 4099267"/>
              <a:gd name="connsiteY69" fmla="*/ 1220282 h 1267907"/>
              <a:gd name="connsiteX70" fmla="*/ 3717080 w 4099267"/>
              <a:gd name="connsiteY70" fmla="*/ 1229807 h 1267907"/>
              <a:gd name="connsiteX71" fmla="*/ 3740893 w 4099267"/>
              <a:gd name="connsiteY71" fmla="*/ 1234569 h 1267907"/>
              <a:gd name="connsiteX72" fmla="*/ 3807568 w 4099267"/>
              <a:gd name="connsiteY72" fmla="*/ 1220282 h 1267907"/>
              <a:gd name="connsiteX73" fmla="*/ 3926630 w 4099267"/>
              <a:gd name="connsiteY73" fmla="*/ 1215519 h 1267907"/>
              <a:gd name="connsiteX74" fmla="*/ 3955205 w 4099267"/>
              <a:gd name="connsiteY74" fmla="*/ 1201232 h 1267907"/>
              <a:gd name="connsiteX75" fmla="*/ 3979018 w 4099267"/>
              <a:gd name="connsiteY75" fmla="*/ 1182182 h 1267907"/>
              <a:gd name="connsiteX76" fmla="*/ 3993305 w 4099267"/>
              <a:gd name="connsiteY76" fmla="*/ 1172657 h 1267907"/>
              <a:gd name="connsiteX77" fmla="*/ 4007593 w 4099267"/>
              <a:gd name="connsiteY77" fmla="*/ 1167894 h 1267907"/>
              <a:gd name="connsiteX78" fmla="*/ 4012355 w 4099267"/>
              <a:gd name="connsiteY78" fmla="*/ 1115507 h 1267907"/>
              <a:gd name="connsiteX79" fmla="*/ 4017118 w 4099267"/>
              <a:gd name="connsiteY79" fmla="*/ 1101219 h 1267907"/>
              <a:gd name="connsiteX80" fmla="*/ 4031405 w 4099267"/>
              <a:gd name="connsiteY80" fmla="*/ 1091694 h 1267907"/>
              <a:gd name="connsiteX81" fmla="*/ 4045693 w 4099267"/>
              <a:gd name="connsiteY81" fmla="*/ 1086932 h 1267907"/>
              <a:gd name="connsiteX82" fmla="*/ 4079030 w 4099267"/>
              <a:gd name="connsiteY82" fmla="*/ 1039307 h 1267907"/>
              <a:gd name="connsiteX83" fmla="*/ 4074268 w 4099267"/>
              <a:gd name="connsiteY83" fmla="*/ 996444 h 1267907"/>
              <a:gd name="connsiteX84" fmla="*/ 4069505 w 4099267"/>
              <a:gd name="connsiteY84" fmla="*/ 982157 h 1267907"/>
              <a:gd name="connsiteX85" fmla="*/ 4064743 w 4099267"/>
              <a:gd name="connsiteY85" fmla="*/ 963107 h 1267907"/>
              <a:gd name="connsiteX86" fmla="*/ 4059980 w 4099267"/>
              <a:gd name="connsiteY86" fmla="*/ 925007 h 1267907"/>
              <a:gd name="connsiteX87" fmla="*/ 4074268 w 4099267"/>
              <a:gd name="connsiteY87" fmla="*/ 863094 h 1267907"/>
              <a:gd name="connsiteX88" fmla="*/ 4079030 w 4099267"/>
              <a:gd name="connsiteY88" fmla="*/ 848807 h 1267907"/>
              <a:gd name="connsiteX89" fmla="*/ 4064743 w 4099267"/>
              <a:gd name="connsiteY89" fmla="*/ 815469 h 1267907"/>
              <a:gd name="connsiteX90" fmla="*/ 4050455 w 4099267"/>
              <a:gd name="connsiteY90" fmla="*/ 786894 h 1267907"/>
              <a:gd name="connsiteX91" fmla="*/ 4059980 w 4099267"/>
              <a:gd name="connsiteY91" fmla="*/ 639257 h 1267907"/>
              <a:gd name="connsiteX92" fmla="*/ 4069505 w 4099267"/>
              <a:gd name="connsiteY92" fmla="*/ 544007 h 1267907"/>
              <a:gd name="connsiteX93" fmla="*/ 4064743 w 4099267"/>
              <a:gd name="connsiteY93" fmla="*/ 486857 h 1267907"/>
              <a:gd name="connsiteX94" fmla="*/ 4064743 w 4099267"/>
              <a:gd name="connsiteY94" fmla="*/ 410657 h 1267907"/>
              <a:gd name="connsiteX95" fmla="*/ 4074268 w 4099267"/>
              <a:gd name="connsiteY95" fmla="*/ 396369 h 1267907"/>
              <a:gd name="connsiteX96" fmla="*/ 4079030 w 4099267"/>
              <a:gd name="connsiteY96" fmla="*/ 382082 h 1267907"/>
              <a:gd name="connsiteX97" fmla="*/ 4069505 w 4099267"/>
              <a:gd name="connsiteY97" fmla="*/ 329694 h 1267907"/>
              <a:gd name="connsiteX98" fmla="*/ 4050455 w 4099267"/>
              <a:gd name="connsiteY98" fmla="*/ 301119 h 1267907"/>
              <a:gd name="connsiteX99" fmla="*/ 4059980 w 4099267"/>
              <a:gd name="connsiteY99" fmla="*/ 258257 h 1267907"/>
              <a:gd name="connsiteX100" fmla="*/ 4079030 w 4099267"/>
              <a:gd name="connsiteY100" fmla="*/ 229682 h 1267907"/>
              <a:gd name="connsiteX101" fmla="*/ 4083793 w 4099267"/>
              <a:gd name="connsiteY101" fmla="*/ 215394 h 1267907"/>
              <a:gd name="connsiteX102" fmla="*/ 4093318 w 4099267"/>
              <a:gd name="connsiteY102" fmla="*/ 201107 h 1267907"/>
              <a:gd name="connsiteX103" fmla="*/ 4093318 w 4099267"/>
              <a:gd name="connsiteY103" fmla="*/ 110619 h 1267907"/>
              <a:gd name="connsiteX104" fmla="*/ 4079030 w 4099267"/>
              <a:gd name="connsiteY104" fmla="*/ 82044 h 1267907"/>
              <a:gd name="connsiteX105" fmla="*/ 4059980 w 4099267"/>
              <a:gd name="connsiteY105" fmla="*/ 67757 h 1267907"/>
              <a:gd name="connsiteX106" fmla="*/ 4031405 w 4099267"/>
              <a:gd name="connsiteY106" fmla="*/ 48707 h 1267907"/>
              <a:gd name="connsiteX107" fmla="*/ 4017118 w 4099267"/>
              <a:gd name="connsiteY107" fmla="*/ 39182 h 1267907"/>
              <a:gd name="connsiteX108" fmla="*/ 3950443 w 4099267"/>
              <a:gd name="connsiteY108" fmla="*/ 24894 h 1267907"/>
              <a:gd name="connsiteX109" fmla="*/ 3774230 w 4099267"/>
              <a:gd name="connsiteY109" fmla="*/ 29657 h 1267907"/>
              <a:gd name="connsiteX110" fmla="*/ 3759943 w 4099267"/>
              <a:gd name="connsiteY110" fmla="*/ 34419 h 1267907"/>
              <a:gd name="connsiteX111" fmla="*/ 3721843 w 4099267"/>
              <a:gd name="connsiteY111" fmla="*/ 43944 h 1267907"/>
              <a:gd name="connsiteX112" fmla="*/ 3645643 w 4099267"/>
              <a:gd name="connsiteY112" fmla="*/ 39182 h 1267907"/>
              <a:gd name="connsiteX113" fmla="*/ 3602780 w 4099267"/>
              <a:gd name="connsiteY113" fmla="*/ 24894 h 1267907"/>
              <a:gd name="connsiteX114" fmla="*/ 3559918 w 4099267"/>
              <a:gd name="connsiteY114" fmla="*/ 10607 h 1267907"/>
              <a:gd name="connsiteX115" fmla="*/ 3526580 w 4099267"/>
              <a:gd name="connsiteY115" fmla="*/ 5844 h 1267907"/>
              <a:gd name="connsiteX116" fmla="*/ 3478955 w 4099267"/>
              <a:gd name="connsiteY116" fmla="*/ 5844 h 1267907"/>
              <a:gd name="connsiteX117" fmla="*/ 3464668 w 4099267"/>
              <a:gd name="connsiteY117" fmla="*/ 15369 h 1267907"/>
              <a:gd name="connsiteX118" fmla="*/ 3388468 w 4099267"/>
              <a:gd name="connsiteY118" fmla="*/ 34419 h 1267907"/>
              <a:gd name="connsiteX119" fmla="*/ 3131293 w 4099267"/>
              <a:gd name="connsiteY119" fmla="*/ 39182 h 1267907"/>
              <a:gd name="connsiteX120" fmla="*/ 3007468 w 4099267"/>
              <a:gd name="connsiteY120" fmla="*/ 29657 h 1267907"/>
              <a:gd name="connsiteX121" fmla="*/ 2978893 w 4099267"/>
              <a:gd name="connsiteY121" fmla="*/ 20132 h 1267907"/>
              <a:gd name="connsiteX122" fmla="*/ 2964605 w 4099267"/>
              <a:gd name="connsiteY122" fmla="*/ 15369 h 1267907"/>
              <a:gd name="connsiteX123" fmla="*/ 2916980 w 4099267"/>
              <a:gd name="connsiteY123" fmla="*/ 24894 h 1267907"/>
              <a:gd name="connsiteX124" fmla="*/ 2893168 w 4099267"/>
              <a:gd name="connsiteY124" fmla="*/ 29657 h 1267907"/>
              <a:gd name="connsiteX125" fmla="*/ 2697905 w 4099267"/>
              <a:gd name="connsiteY125" fmla="*/ 34419 h 1267907"/>
              <a:gd name="connsiteX126" fmla="*/ 2583605 w 4099267"/>
              <a:gd name="connsiteY126" fmla="*/ 29657 h 1267907"/>
              <a:gd name="connsiteX127" fmla="*/ 2569318 w 4099267"/>
              <a:gd name="connsiteY127" fmla="*/ 24894 h 1267907"/>
              <a:gd name="connsiteX128" fmla="*/ 2440730 w 4099267"/>
              <a:gd name="connsiteY128" fmla="*/ 34419 h 1267907"/>
              <a:gd name="connsiteX129" fmla="*/ 2350243 w 4099267"/>
              <a:gd name="connsiteY129" fmla="*/ 39182 h 1267907"/>
              <a:gd name="connsiteX130" fmla="*/ 2226418 w 4099267"/>
              <a:gd name="connsiteY130" fmla="*/ 48707 h 1267907"/>
              <a:gd name="connsiteX131" fmla="*/ 2112118 w 4099267"/>
              <a:gd name="connsiteY131" fmla="*/ 43944 h 1267907"/>
              <a:gd name="connsiteX132" fmla="*/ 1902568 w 4099267"/>
              <a:gd name="connsiteY132" fmla="*/ 39182 h 1267907"/>
              <a:gd name="connsiteX133" fmla="*/ 1840655 w 4099267"/>
              <a:gd name="connsiteY133" fmla="*/ 34419 h 1267907"/>
              <a:gd name="connsiteX134" fmla="*/ 1812080 w 4099267"/>
              <a:gd name="connsiteY134" fmla="*/ 24894 h 1267907"/>
              <a:gd name="connsiteX135" fmla="*/ 1797793 w 4099267"/>
              <a:gd name="connsiteY135" fmla="*/ 20132 h 1267907"/>
              <a:gd name="connsiteX136" fmla="*/ 1716830 w 4099267"/>
              <a:gd name="connsiteY136" fmla="*/ 15369 h 1267907"/>
              <a:gd name="connsiteX137" fmla="*/ 1664443 w 4099267"/>
              <a:gd name="connsiteY137" fmla="*/ 10607 h 1267907"/>
              <a:gd name="connsiteX138" fmla="*/ 1602530 w 4099267"/>
              <a:gd name="connsiteY138" fmla="*/ 15369 h 1267907"/>
              <a:gd name="connsiteX139" fmla="*/ 1578718 w 4099267"/>
              <a:gd name="connsiteY139" fmla="*/ 20132 h 1267907"/>
              <a:gd name="connsiteX140" fmla="*/ 1531093 w 4099267"/>
              <a:gd name="connsiteY140" fmla="*/ 24894 h 1267907"/>
              <a:gd name="connsiteX141" fmla="*/ 1502518 w 4099267"/>
              <a:gd name="connsiteY141" fmla="*/ 29657 h 1267907"/>
              <a:gd name="connsiteX142" fmla="*/ 1473943 w 4099267"/>
              <a:gd name="connsiteY142" fmla="*/ 39182 h 1267907"/>
              <a:gd name="connsiteX143" fmla="*/ 1278680 w 4099267"/>
              <a:gd name="connsiteY143" fmla="*/ 34419 h 1267907"/>
              <a:gd name="connsiteX144" fmla="*/ 1250105 w 4099267"/>
              <a:gd name="connsiteY144" fmla="*/ 29657 h 1267907"/>
              <a:gd name="connsiteX145" fmla="*/ 1054843 w 4099267"/>
              <a:gd name="connsiteY145" fmla="*/ 34419 h 1267907"/>
              <a:gd name="connsiteX146" fmla="*/ 1031030 w 4099267"/>
              <a:gd name="connsiteY146" fmla="*/ 39182 h 1267907"/>
              <a:gd name="connsiteX147" fmla="*/ 1016743 w 4099267"/>
              <a:gd name="connsiteY147" fmla="*/ 43944 h 1267907"/>
              <a:gd name="connsiteX148" fmla="*/ 797668 w 4099267"/>
              <a:gd name="connsiteY148" fmla="*/ 39182 h 1267907"/>
              <a:gd name="connsiteX149" fmla="*/ 740518 w 4099267"/>
              <a:gd name="connsiteY149" fmla="*/ 34419 h 1267907"/>
              <a:gd name="connsiteX150" fmla="*/ 716705 w 4099267"/>
              <a:gd name="connsiteY150" fmla="*/ 29657 h 1267907"/>
              <a:gd name="connsiteX151" fmla="*/ 659555 w 4099267"/>
              <a:gd name="connsiteY151" fmla="*/ 24894 h 1267907"/>
              <a:gd name="connsiteX152" fmla="*/ 611930 w 4099267"/>
              <a:gd name="connsiteY152" fmla="*/ 15369 h 1267907"/>
              <a:gd name="connsiteX153" fmla="*/ 526205 w 4099267"/>
              <a:gd name="connsiteY153" fmla="*/ 20132 h 1267907"/>
              <a:gd name="connsiteX154" fmla="*/ 454768 w 4099267"/>
              <a:gd name="connsiteY154" fmla="*/ 29657 h 1267907"/>
              <a:gd name="connsiteX155" fmla="*/ 440480 w 4099267"/>
              <a:gd name="connsiteY155" fmla="*/ 34419 h 1267907"/>
              <a:gd name="connsiteX156" fmla="*/ 307130 w 4099267"/>
              <a:gd name="connsiteY156" fmla="*/ 29657 h 1267907"/>
              <a:gd name="connsiteX157" fmla="*/ 259505 w 4099267"/>
              <a:gd name="connsiteY157" fmla="*/ 24894 h 1267907"/>
              <a:gd name="connsiteX158" fmla="*/ 211880 w 4099267"/>
              <a:gd name="connsiteY158" fmla="*/ 15369 h 1267907"/>
              <a:gd name="connsiteX159" fmla="*/ 111868 w 4099267"/>
              <a:gd name="connsiteY159" fmla="*/ 10607 h 1267907"/>
              <a:gd name="connsiteX160" fmla="*/ 73768 w 4099267"/>
              <a:gd name="connsiteY160" fmla="*/ 15369 h 1267907"/>
              <a:gd name="connsiteX161" fmla="*/ 59480 w 4099267"/>
              <a:gd name="connsiteY161" fmla="*/ 24894 h 1267907"/>
              <a:gd name="connsiteX162" fmla="*/ 30905 w 4099267"/>
              <a:gd name="connsiteY162" fmla="*/ 34419 h 1267907"/>
              <a:gd name="connsiteX163" fmla="*/ 2330 w 4099267"/>
              <a:gd name="connsiteY163" fmla="*/ 29657 h 1267907"/>
              <a:gd name="connsiteX164" fmla="*/ 7093 w 4099267"/>
              <a:gd name="connsiteY164" fmla="*/ 1205994 h 126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4099267" h="1267907">
                <a:moveTo>
                  <a:pt x="7093" y="1205994"/>
                </a:moveTo>
                <a:lnTo>
                  <a:pt x="49955" y="1215519"/>
                </a:lnTo>
                <a:cubicBezTo>
                  <a:pt x="55216" y="1217774"/>
                  <a:pt x="59123" y="1222484"/>
                  <a:pt x="64243" y="1225044"/>
                </a:cubicBezTo>
                <a:cubicBezTo>
                  <a:pt x="68733" y="1227289"/>
                  <a:pt x="73768" y="1228219"/>
                  <a:pt x="78530" y="1229807"/>
                </a:cubicBezTo>
                <a:cubicBezTo>
                  <a:pt x="116630" y="1228219"/>
                  <a:pt x="154886" y="1228839"/>
                  <a:pt x="192830" y="1225044"/>
                </a:cubicBezTo>
                <a:cubicBezTo>
                  <a:pt x="202820" y="1224045"/>
                  <a:pt x="211880" y="1218694"/>
                  <a:pt x="221405" y="1215519"/>
                </a:cubicBezTo>
                <a:lnTo>
                  <a:pt x="235693" y="1210757"/>
                </a:lnTo>
                <a:lnTo>
                  <a:pt x="249980" y="1205994"/>
                </a:lnTo>
                <a:cubicBezTo>
                  <a:pt x="256077" y="1207518"/>
                  <a:pt x="276490" y="1212105"/>
                  <a:pt x="283318" y="1215519"/>
                </a:cubicBezTo>
                <a:cubicBezTo>
                  <a:pt x="288437" y="1218079"/>
                  <a:pt x="292843" y="1221869"/>
                  <a:pt x="297605" y="1225044"/>
                </a:cubicBezTo>
                <a:cubicBezTo>
                  <a:pt x="392447" y="1221657"/>
                  <a:pt x="423149" y="1216201"/>
                  <a:pt x="507155" y="1225044"/>
                </a:cubicBezTo>
                <a:cubicBezTo>
                  <a:pt x="517024" y="1226083"/>
                  <a:pt x="532726" y="1236003"/>
                  <a:pt x="540493" y="1239332"/>
                </a:cubicBezTo>
                <a:cubicBezTo>
                  <a:pt x="545107" y="1241309"/>
                  <a:pt x="550018" y="1242507"/>
                  <a:pt x="554780" y="1244094"/>
                </a:cubicBezTo>
                <a:cubicBezTo>
                  <a:pt x="557955" y="1239332"/>
                  <a:pt x="558802" y="1231379"/>
                  <a:pt x="564305" y="1229807"/>
                </a:cubicBezTo>
                <a:cubicBezTo>
                  <a:pt x="570497" y="1228038"/>
                  <a:pt x="594419" y="1236670"/>
                  <a:pt x="602405" y="1239332"/>
                </a:cubicBezTo>
                <a:cubicBezTo>
                  <a:pt x="607168" y="1244094"/>
                  <a:pt x="611089" y="1249883"/>
                  <a:pt x="616693" y="1253619"/>
                </a:cubicBezTo>
                <a:cubicBezTo>
                  <a:pt x="620870" y="1256404"/>
                  <a:pt x="626490" y="1256137"/>
                  <a:pt x="630980" y="1258382"/>
                </a:cubicBezTo>
                <a:cubicBezTo>
                  <a:pt x="636100" y="1260942"/>
                  <a:pt x="640505" y="1264732"/>
                  <a:pt x="645268" y="1267907"/>
                </a:cubicBezTo>
                <a:cubicBezTo>
                  <a:pt x="665905" y="1266319"/>
                  <a:pt x="686642" y="1265711"/>
                  <a:pt x="707180" y="1263144"/>
                </a:cubicBezTo>
                <a:cubicBezTo>
                  <a:pt x="712161" y="1262521"/>
                  <a:pt x="716641" y="1259761"/>
                  <a:pt x="721468" y="1258382"/>
                </a:cubicBezTo>
                <a:cubicBezTo>
                  <a:pt x="727762" y="1256584"/>
                  <a:pt x="734224" y="1255417"/>
                  <a:pt x="740518" y="1253619"/>
                </a:cubicBezTo>
                <a:cubicBezTo>
                  <a:pt x="745345" y="1252240"/>
                  <a:pt x="749816" y="1249411"/>
                  <a:pt x="754805" y="1248857"/>
                </a:cubicBezTo>
                <a:cubicBezTo>
                  <a:pt x="778525" y="1246221"/>
                  <a:pt x="802467" y="1246161"/>
                  <a:pt x="826243" y="1244094"/>
                </a:cubicBezTo>
                <a:cubicBezTo>
                  <a:pt x="838994" y="1242985"/>
                  <a:pt x="851643" y="1240919"/>
                  <a:pt x="864343" y="1239332"/>
                </a:cubicBezTo>
                <a:lnTo>
                  <a:pt x="892918" y="1229807"/>
                </a:lnTo>
                <a:lnTo>
                  <a:pt x="907205" y="1225044"/>
                </a:lnTo>
                <a:cubicBezTo>
                  <a:pt x="962299" y="1226944"/>
                  <a:pt x="1016157" y="1221326"/>
                  <a:pt x="1069130" y="1234569"/>
                </a:cubicBezTo>
                <a:cubicBezTo>
                  <a:pt x="1074000" y="1235787"/>
                  <a:pt x="1078928" y="1237087"/>
                  <a:pt x="1083418" y="1239332"/>
                </a:cubicBezTo>
                <a:cubicBezTo>
                  <a:pt x="1088537" y="1241892"/>
                  <a:pt x="1092943" y="1245682"/>
                  <a:pt x="1097705" y="1248857"/>
                </a:cubicBezTo>
                <a:cubicBezTo>
                  <a:pt x="1132630" y="1247269"/>
                  <a:pt x="1167718" y="1247819"/>
                  <a:pt x="1202480" y="1244094"/>
                </a:cubicBezTo>
                <a:cubicBezTo>
                  <a:pt x="1261010" y="1237823"/>
                  <a:pt x="1208719" y="1237251"/>
                  <a:pt x="1245343" y="1225044"/>
                </a:cubicBezTo>
                <a:cubicBezTo>
                  <a:pt x="1254504" y="1221991"/>
                  <a:pt x="1264393" y="1221869"/>
                  <a:pt x="1273918" y="1220282"/>
                </a:cubicBezTo>
                <a:cubicBezTo>
                  <a:pt x="1345355" y="1221869"/>
                  <a:pt x="1416898" y="1220848"/>
                  <a:pt x="1488230" y="1225044"/>
                </a:cubicBezTo>
                <a:cubicBezTo>
                  <a:pt x="1488234" y="1225044"/>
                  <a:pt x="1523948" y="1236950"/>
                  <a:pt x="1531093" y="1239332"/>
                </a:cubicBezTo>
                <a:lnTo>
                  <a:pt x="1545380" y="1244094"/>
                </a:lnTo>
                <a:cubicBezTo>
                  <a:pt x="1556493" y="1242507"/>
                  <a:pt x="1567711" y="1241533"/>
                  <a:pt x="1578718" y="1239332"/>
                </a:cubicBezTo>
                <a:cubicBezTo>
                  <a:pt x="1583641" y="1238347"/>
                  <a:pt x="1588135" y="1235787"/>
                  <a:pt x="1593005" y="1234569"/>
                </a:cubicBezTo>
                <a:cubicBezTo>
                  <a:pt x="1600858" y="1232606"/>
                  <a:pt x="1608880" y="1231394"/>
                  <a:pt x="1616818" y="1229807"/>
                </a:cubicBezTo>
                <a:lnTo>
                  <a:pt x="1788268" y="1234569"/>
                </a:lnTo>
                <a:cubicBezTo>
                  <a:pt x="1807367" y="1235365"/>
                  <a:pt x="1826450" y="1236961"/>
                  <a:pt x="1845418" y="1239332"/>
                </a:cubicBezTo>
                <a:cubicBezTo>
                  <a:pt x="1856937" y="1240772"/>
                  <a:pt x="1884751" y="1250855"/>
                  <a:pt x="1893043" y="1253619"/>
                </a:cubicBezTo>
                <a:cubicBezTo>
                  <a:pt x="1897805" y="1255207"/>
                  <a:pt x="1903153" y="1255597"/>
                  <a:pt x="1907330" y="1258382"/>
                </a:cubicBezTo>
                <a:lnTo>
                  <a:pt x="1921618" y="1267907"/>
                </a:lnTo>
                <a:cubicBezTo>
                  <a:pt x="1924821" y="1267373"/>
                  <a:pt x="1968685" y="1260377"/>
                  <a:pt x="1974005" y="1258382"/>
                </a:cubicBezTo>
                <a:cubicBezTo>
                  <a:pt x="1979365" y="1256372"/>
                  <a:pt x="1983173" y="1251417"/>
                  <a:pt x="1988293" y="1248857"/>
                </a:cubicBezTo>
                <a:cubicBezTo>
                  <a:pt x="1992783" y="1246612"/>
                  <a:pt x="1998192" y="1246532"/>
                  <a:pt x="2002580" y="1244094"/>
                </a:cubicBezTo>
                <a:cubicBezTo>
                  <a:pt x="2012587" y="1238534"/>
                  <a:pt x="2020295" y="1228664"/>
                  <a:pt x="2031155" y="1225044"/>
                </a:cubicBezTo>
                <a:cubicBezTo>
                  <a:pt x="2056092" y="1216733"/>
                  <a:pt x="2040473" y="1220992"/>
                  <a:pt x="2078780" y="1215519"/>
                </a:cubicBezTo>
                <a:lnTo>
                  <a:pt x="2135930" y="1220282"/>
                </a:lnTo>
                <a:cubicBezTo>
                  <a:pt x="2164486" y="1222186"/>
                  <a:pt x="2193144" y="1222565"/>
                  <a:pt x="2221655" y="1225044"/>
                </a:cubicBezTo>
                <a:cubicBezTo>
                  <a:pt x="2229719" y="1225745"/>
                  <a:pt x="2237483" y="1228476"/>
                  <a:pt x="2245468" y="1229807"/>
                </a:cubicBezTo>
                <a:cubicBezTo>
                  <a:pt x="2256540" y="1231652"/>
                  <a:pt x="2267693" y="1232982"/>
                  <a:pt x="2278805" y="1234569"/>
                </a:cubicBezTo>
                <a:cubicBezTo>
                  <a:pt x="2317692" y="1247532"/>
                  <a:pt x="2272724" y="1234569"/>
                  <a:pt x="2359768" y="1234569"/>
                </a:cubicBezTo>
                <a:cubicBezTo>
                  <a:pt x="2380466" y="1234569"/>
                  <a:pt x="2401043" y="1237744"/>
                  <a:pt x="2421680" y="1239332"/>
                </a:cubicBezTo>
                <a:cubicBezTo>
                  <a:pt x="2475875" y="1252879"/>
                  <a:pt x="2454756" y="1249497"/>
                  <a:pt x="2559793" y="1239332"/>
                </a:cubicBezTo>
                <a:cubicBezTo>
                  <a:pt x="2559802" y="1239331"/>
                  <a:pt x="2595507" y="1227427"/>
                  <a:pt x="2602655" y="1225044"/>
                </a:cubicBezTo>
                <a:lnTo>
                  <a:pt x="2616943" y="1220282"/>
                </a:lnTo>
                <a:lnTo>
                  <a:pt x="2631230" y="1215519"/>
                </a:lnTo>
                <a:lnTo>
                  <a:pt x="2974130" y="1225044"/>
                </a:lnTo>
                <a:cubicBezTo>
                  <a:pt x="3005920" y="1225044"/>
                  <a:pt x="3037630" y="1221869"/>
                  <a:pt x="3069380" y="1220282"/>
                </a:cubicBezTo>
                <a:cubicBezTo>
                  <a:pt x="3121768" y="1221869"/>
                  <a:pt x="3174212" y="1222137"/>
                  <a:pt x="3226543" y="1225044"/>
                </a:cubicBezTo>
                <a:cubicBezTo>
                  <a:pt x="3231555" y="1225322"/>
                  <a:pt x="3236003" y="1228428"/>
                  <a:pt x="3240830" y="1229807"/>
                </a:cubicBezTo>
                <a:cubicBezTo>
                  <a:pt x="3275017" y="1239575"/>
                  <a:pt x="3244454" y="1229522"/>
                  <a:pt x="3283693" y="1239332"/>
                </a:cubicBezTo>
                <a:cubicBezTo>
                  <a:pt x="3288563" y="1240550"/>
                  <a:pt x="3292981" y="1243640"/>
                  <a:pt x="3297980" y="1244094"/>
                </a:cubicBezTo>
                <a:cubicBezTo>
                  <a:pt x="3328060" y="1246829"/>
                  <a:pt x="3358305" y="1247269"/>
                  <a:pt x="3388468" y="1248857"/>
                </a:cubicBezTo>
                <a:cubicBezTo>
                  <a:pt x="3399580" y="1247269"/>
                  <a:pt x="3410867" y="1246618"/>
                  <a:pt x="3421805" y="1244094"/>
                </a:cubicBezTo>
                <a:cubicBezTo>
                  <a:pt x="3431588" y="1241836"/>
                  <a:pt x="3440855" y="1237744"/>
                  <a:pt x="3450380" y="1234569"/>
                </a:cubicBezTo>
                <a:lnTo>
                  <a:pt x="3493243" y="1220282"/>
                </a:lnTo>
                <a:cubicBezTo>
                  <a:pt x="3505385" y="1216235"/>
                  <a:pt x="3518643" y="1217107"/>
                  <a:pt x="3531343" y="1215519"/>
                </a:cubicBezTo>
                <a:cubicBezTo>
                  <a:pt x="3583730" y="1217107"/>
                  <a:pt x="3636248" y="1216262"/>
                  <a:pt x="3688505" y="1220282"/>
                </a:cubicBezTo>
                <a:cubicBezTo>
                  <a:pt x="3698516" y="1221052"/>
                  <a:pt x="3707555" y="1226632"/>
                  <a:pt x="3717080" y="1229807"/>
                </a:cubicBezTo>
                <a:cubicBezTo>
                  <a:pt x="3724759" y="1232367"/>
                  <a:pt x="3732955" y="1232982"/>
                  <a:pt x="3740893" y="1234569"/>
                </a:cubicBezTo>
                <a:cubicBezTo>
                  <a:pt x="3788956" y="1228562"/>
                  <a:pt x="3766851" y="1233854"/>
                  <a:pt x="3807568" y="1220282"/>
                </a:cubicBezTo>
                <a:cubicBezTo>
                  <a:pt x="3845249" y="1207722"/>
                  <a:pt x="3886943" y="1217107"/>
                  <a:pt x="3926630" y="1215519"/>
                </a:cubicBezTo>
                <a:cubicBezTo>
                  <a:pt x="3938251" y="1211646"/>
                  <a:pt x="3945972" y="1210465"/>
                  <a:pt x="3955205" y="1201232"/>
                </a:cubicBezTo>
                <a:cubicBezTo>
                  <a:pt x="3976746" y="1179690"/>
                  <a:pt x="3951203" y="1191452"/>
                  <a:pt x="3979018" y="1182182"/>
                </a:cubicBezTo>
                <a:cubicBezTo>
                  <a:pt x="3983780" y="1179007"/>
                  <a:pt x="3988186" y="1175217"/>
                  <a:pt x="3993305" y="1172657"/>
                </a:cubicBezTo>
                <a:cubicBezTo>
                  <a:pt x="3997795" y="1170412"/>
                  <a:pt x="4006005" y="1172657"/>
                  <a:pt x="4007593" y="1167894"/>
                </a:cubicBezTo>
                <a:cubicBezTo>
                  <a:pt x="4013138" y="1151259"/>
                  <a:pt x="4009875" y="1132865"/>
                  <a:pt x="4012355" y="1115507"/>
                </a:cubicBezTo>
                <a:cubicBezTo>
                  <a:pt x="4013065" y="1110537"/>
                  <a:pt x="4013982" y="1105139"/>
                  <a:pt x="4017118" y="1101219"/>
                </a:cubicBezTo>
                <a:cubicBezTo>
                  <a:pt x="4020694" y="1096750"/>
                  <a:pt x="4026286" y="1094254"/>
                  <a:pt x="4031405" y="1091694"/>
                </a:cubicBezTo>
                <a:cubicBezTo>
                  <a:pt x="4035895" y="1089449"/>
                  <a:pt x="4040930" y="1088519"/>
                  <a:pt x="4045693" y="1086932"/>
                </a:cubicBezTo>
                <a:cubicBezTo>
                  <a:pt x="4082303" y="1062526"/>
                  <a:pt x="4072386" y="1079174"/>
                  <a:pt x="4079030" y="1039307"/>
                </a:cubicBezTo>
                <a:cubicBezTo>
                  <a:pt x="4077443" y="1025019"/>
                  <a:pt x="4076631" y="1010624"/>
                  <a:pt x="4074268" y="996444"/>
                </a:cubicBezTo>
                <a:cubicBezTo>
                  <a:pt x="4073443" y="991492"/>
                  <a:pt x="4070884" y="986984"/>
                  <a:pt x="4069505" y="982157"/>
                </a:cubicBezTo>
                <a:cubicBezTo>
                  <a:pt x="4067707" y="975863"/>
                  <a:pt x="4065819" y="969563"/>
                  <a:pt x="4064743" y="963107"/>
                </a:cubicBezTo>
                <a:cubicBezTo>
                  <a:pt x="4062639" y="950482"/>
                  <a:pt x="4061568" y="937707"/>
                  <a:pt x="4059980" y="925007"/>
                </a:cubicBezTo>
                <a:cubicBezTo>
                  <a:pt x="4066163" y="881728"/>
                  <a:pt x="4061193" y="902320"/>
                  <a:pt x="4074268" y="863094"/>
                </a:cubicBezTo>
                <a:lnTo>
                  <a:pt x="4079030" y="848807"/>
                </a:lnTo>
                <a:cubicBezTo>
                  <a:pt x="4069121" y="809166"/>
                  <a:pt x="4081186" y="848354"/>
                  <a:pt x="4064743" y="815469"/>
                </a:cubicBezTo>
                <a:cubicBezTo>
                  <a:pt x="4045024" y="776033"/>
                  <a:pt x="4077753" y="827843"/>
                  <a:pt x="4050455" y="786894"/>
                </a:cubicBezTo>
                <a:cubicBezTo>
                  <a:pt x="4053630" y="737682"/>
                  <a:pt x="4053005" y="688076"/>
                  <a:pt x="4059980" y="639257"/>
                </a:cubicBezTo>
                <a:cubicBezTo>
                  <a:pt x="4067670" y="585429"/>
                  <a:pt x="4063882" y="617111"/>
                  <a:pt x="4069505" y="544007"/>
                </a:cubicBezTo>
                <a:cubicBezTo>
                  <a:pt x="4067918" y="524957"/>
                  <a:pt x="4066977" y="505842"/>
                  <a:pt x="4064743" y="486857"/>
                </a:cubicBezTo>
                <a:cubicBezTo>
                  <a:pt x="4059942" y="446047"/>
                  <a:pt x="4051880" y="470680"/>
                  <a:pt x="4064743" y="410657"/>
                </a:cubicBezTo>
                <a:cubicBezTo>
                  <a:pt x="4065942" y="405060"/>
                  <a:pt x="4071093" y="401132"/>
                  <a:pt x="4074268" y="396369"/>
                </a:cubicBezTo>
                <a:cubicBezTo>
                  <a:pt x="4075855" y="391607"/>
                  <a:pt x="4079030" y="387102"/>
                  <a:pt x="4079030" y="382082"/>
                </a:cubicBezTo>
                <a:cubicBezTo>
                  <a:pt x="4079030" y="375642"/>
                  <a:pt x="4076203" y="341751"/>
                  <a:pt x="4069505" y="329694"/>
                </a:cubicBezTo>
                <a:cubicBezTo>
                  <a:pt x="4063946" y="319687"/>
                  <a:pt x="4050455" y="301119"/>
                  <a:pt x="4050455" y="301119"/>
                </a:cubicBezTo>
                <a:cubicBezTo>
                  <a:pt x="4051747" y="293370"/>
                  <a:pt x="4054398" y="268304"/>
                  <a:pt x="4059980" y="258257"/>
                </a:cubicBezTo>
                <a:cubicBezTo>
                  <a:pt x="4065539" y="248250"/>
                  <a:pt x="4072680" y="239207"/>
                  <a:pt x="4079030" y="229682"/>
                </a:cubicBezTo>
                <a:cubicBezTo>
                  <a:pt x="4081815" y="225505"/>
                  <a:pt x="4081548" y="219884"/>
                  <a:pt x="4083793" y="215394"/>
                </a:cubicBezTo>
                <a:cubicBezTo>
                  <a:pt x="4086353" y="210275"/>
                  <a:pt x="4090143" y="205869"/>
                  <a:pt x="4093318" y="201107"/>
                </a:cubicBezTo>
                <a:cubicBezTo>
                  <a:pt x="4101659" y="159397"/>
                  <a:pt x="4100832" y="174489"/>
                  <a:pt x="4093318" y="110619"/>
                </a:cubicBezTo>
                <a:cubicBezTo>
                  <a:pt x="4092285" y="101841"/>
                  <a:pt x="4085022" y="88036"/>
                  <a:pt x="4079030" y="82044"/>
                </a:cubicBezTo>
                <a:cubicBezTo>
                  <a:pt x="4073417" y="76431"/>
                  <a:pt x="4066330" y="72519"/>
                  <a:pt x="4059980" y="67757"/>
                </a:cubicBezTo>
                <a:cubicBezTo>
                  <a:pt x="4043238" y="42644"/>
                  <a:pt x="4060109" y="61008"/>
                  <a:pt x="4031405" y="48707"/>
                </a:cubicBezTo>
                <a:cubicBezTo>
                  <a:pt x="4026144" y="46452"/>
                  <a:pt x="4022348" y="41507"/>
                  <a:pt x="4017118" y="39182"/>
                </a:cubicBezTo>
                <a:cubicBezTo>
                  <a:pt x="3990564" y="27380"/>
                  <a:pt x="3980451" y="28645"/>
                  <a:pt x="3950443" y="24894"/>
                </a:cubicBezTo>
                <a:cubicBezTo>
                  <a:pt x="3891705" y="26482"/>
                  <a:pt x="3832916" y="26723"/>
                  <a:pt x="3774230" y="29657"/>
                </a:cubicBezTo>
                <a:cubicBezTo>
                  <a:pt x="3769216" y="29908"/>
                  <a:pt x="3764813" y="33201"/>
                  <a:pt x="3759943" y="34419"/>
                </a:cubicBezTo>
                <a:lnTo>
                  <a:pt x="3721843" y="43944"/>
                </a:lnTo>
                <a:cubicBezTo>
                  <a:pt x="3696443" y="42357"/>
                  <a:pt x="3670859" y="42620"/>
                  <a:pt x="3645643" y="39182"/>
                </a:cubicBezTo>
                <a:cubicBezTo>
                  <a:pt x="3645637" y="39181"/>
                  <a:pt x="3609926" y="27276"/>
                  <a:pt x="3602780" y="24894"/>
                </a:cubicBezTo>
                <a:lnTo>
                  <a:pt x="3559918" y="10607"/>
                </a:lnTo>
                <a:cubicBezTo>
                  <a:pt x="3549268" y="7057"/>
                  <a:pt x="3537693" y="7432"/>
                  <a:pt x="3526580" y="5844"/>
                </a:cubicBezTo>
                <a:cubicBezTo>
                  <a:pt x="3505894" y="-1051"/>
                  <a:pt x="3507757" y="-2796"/>
                  <a:pt x="3478955" y="5844"/>
                </a:cubicBezTo>
                <a:cubicBezTo>
                  <a:pt x="3473473" y="7489"/>
                  <a:pt x="3469898" y="13044"/>
                  <a:pt x="3464668" y="15369"/>
                </a:cubicBezTo>
                <a:cubicBezTo>
                  <a:pt x="3447382" y="23052"/>
                  <a:pt x="3402970" y="34150"/>
                  <a:pt x="3388468" y="34419"/>
                </a:cubicBezTo>
                <a:lnTo>
                  <a:pt x="3131293" y="39182"/>
                </a:lnTo>
                <a:cubicBezTo>
                  <a:pt x="3090018" y="36007"/>
                  <a:pt x="3048545" y="34792"/>
                  <a:pt x="3007468" y="29657"/>
                </a:cubicBezTo>
                <a:cubicBezTo>
                  <a:pt x="2997505" y="28412"/>
                  <a:pt x="2988418" y="23307"/>
                  <a:pt x="2978893" y="20132"/>
                </a:cubicBezTo>
                <a:lnTo>
                  <a:pt x="2964605" y="15369"/>
                </a:lnTo>
                <a:cubicBezTo>
                  <a:pt x="2930905" y="23795"/>
                  <a:pt x="2959803" y="17108"/>
                  <a:pt x="2916980" y="24894"/>
                </a:cubicBezTo>
                <a:cubicBezTo>
                  <a:pt x="2909016" y="26342"/>
                  <a:pt x="2901255" y="29305"/>
                  <a:pt x="2893168" y="29657"/>
                </a:cubicBezTo>
                <a:cubicBezTo>
                  <a:pt x="2828122" y="32485"/>
                  <a:pt x="2762993" y="32832"/>
                  <a:pt x="2697905" y="34419"/>
                </a:cubicBezTo>
                <a:cubicBezTo>
                  <a:pt x="2659805" y="32832"/>
                  <a:pt x="2621634" y="32474"/>
                  <a:pt x="2583605" y="29657"/>
                </a:cubicBezTo>
                <a:cubicBezTo>
                  <a:pt x="2578599" y="29286"/>
                  <a:pt x="2574338" y="24894"/>
                  <a:pt x="2569318" y="24894"/>
                </a:cubicBezTo>
                <a:cubicBezTo>
                  <a:pt x="2498270" y="24894"/>
                  <a:pt x="2500005" y="30331"/>
                  <a:pt x="2440730" y="34419"/>
                </a:cubicBezTo>
                <a:cubicBezTo>
                  <a:pt x="2410597" y="36497"/>
                  <a:pt x="2380405" y="37594"/>
                  <a:pt x="2350243" y="39182"/>
                </a:cubicBezTo>
                <a:cubicBezTo>
                  <a:pt x="2303328" y="45046"/>
                  <a:pt x="2281133" y="48707"/>
                  <a:pt x="2226418" y="48707"/>
                </a:cubicBezTo>
                <a:cubicBezTo>
                  <a:pt x="2188285" y="48707"/>
                  <a:pt x="2150218" y="45532"/>
                  <a:pt x="2112118" y="43944"/>
                </a:cubicBezTo>
                <a:cubicBezTo>
                  <a:pt x="2026294" y="15336"/>
                  <a:pt x="2093580" y="34155"/>
                  <a:pt x="1902568" y="39182"/>
                </a:cubicBezTo>
                <a:cubicBezTo>
                  <a:pt x="1881930" y="37594"/>
                  <a:pt x="1861100" y="37647"/>
                  <a:pt x="1840655" y="34419"/>
                </a:cubicBezTo>
                <a:cubicBezTo>
                  <a:pt x="1830738" y="32853"/>
                  <a:pt x="1821605" y="28069"/>
                  <a:pt x="1812080" y="24894"/>
                </a:cubicBezTo>
                <a:lnTo>
                  <a:pt x="1797793" y="20132"/>
                </a:lnTo>
                <a:cubicBezTo>
                  <a:pt x="1772146" y="11584"/>
                  <a:pt x="1743796" y="17295"/>
                  <a:pt x="1716830" y="15369"/>
                </a:cubicBezTo>
                <a:cubicBezTo>
                  <a:pt x="1699340" y="14120"/>
                  <a:pt x="1681905" y="12194"/>
                  <a:pt x="1664443" y="10607"/>
                </a:cubicBezTo>
                <a:cubicBezTo>
                  <a:pt x="1643805" y="12194"/>
                  <a:pt x="1623102" y="13083"/>
                  <a:pt x="1602530" y="15369"/>
                </a:cubicBezTo>
                <a:cubicBezTo>
                  <a:pt x="1594485" y="16263"/>
                  <a:pt x="1586742" y="19062"/>
                  <a:pt x="1578718" y="20132"/>
                </a:cubicBezTo>
                <a:cubicBezTo>
                  <a:pt x="1562904" y="22241"/>
                  <a:pt x="1546924" y="22915"/>
                  <a:pt x="1531093" y="24894"/>
                </a:cubicBezTo>
                <a:cubicBezTo>
                  <a:pt x="1521511" y="26092"/>
                  <a:pt x="1511886" y="27315"/>
                  <a:pt x="1502518" y="29657"/>
                </a:cubicBezTo>
                <a:cubicBezTo>
                  <a:pt x="1492778" y="32092"/>
                  <a:pt x="1473943" y="39182"/>
                  <a:pt x="1473943" y="39182"/>
                </a:cubicBezTo>
                <a:lnTo>
                  <a:pt x="1278680" y="34419"/>
                </a:lnTo>
                <a:cubicBezTo>
                  <a:pt x="1269032" y="34008"/>
                  <a:pt x="1259761" y="29657"/>
                  <a:pt x="1250105" y="29657"/>
                </a:cubicBezTo>
                <a:cubicBezTo>
                  <a:pt x="1184998" y="29657"/>
                  <a:pt x="1119930" y="32832"/>
                  <a:pt x="1054843" y="34419"/>
                </a:cubicBezTo>
                <a:cubicBezTo>
                  <a:pt x="1046905" y="36007"/>
                  <a:pt x="1038883" y="37219"/>
                  <a:pt x="1031030" y="39182"/>
                </a:cubicBezTo>
                <a:cubicBezTo>
                  <a:pt x="1026160" y="40400"/>
                  <a:pt x="1021763" y="43944"/>
                  <a:pt x="1016743" y="43944"/>
                </a:cubicBezTo>
                <a:cubicBezTo>
                  <a:pt x="943701" y="43944"/>
                  <a:pt x="870693" y="40769"/>
                  <a:pt x="797668" y="39182"/>
                </a:cubicBezTo>
                <a:cubicBezTo>
                  <a:pt x="778618" y="37594"/>
                  <a:pt x="759503" y="36653"/>
                  <a:pt x="740518" y="34419"/>
                </a:cubicBezTo>
                <a:cubicBezTo>
                  <a:pt x="732479" y="33473"/>
                  <a:pt x="724744" y="30603"/>
                  <a:pt x="716705" y="29657"/>
                </a:cubicBezTo>
                <a:cubicBezTo>
                  <a:pt x="697720" y="27423"/>
                  <a:pt x="678554" y="27005"/>
                  <a:pt x="659555" y="24894"/>
                </a:cubicBezTo>
                <a:cubicBezTo>
                  <a:pt x="638529" y="22558"/>
                  <a:pt x="630854" y="20101"/>
                  <a:pt x="611930" y="15369"/>
                </a:cubicBezTo>
                <a:lnTo>
                  <a:pt x="526205" y="20132"/>
                </a:lnTo>
                <a:cubicBezTo>
                  <a:pt x="501195" y="21918"/>
                  <a:pt x="478664" y="23683"/>
                  <a:pt x="454768" y="29657"/>
                </a:cubicBezTo>
                <a:cubicBezTo>
                  <a:pt x="449898" y="30875"/>
                  <a:pt x="445243" y="32832"/>
                  <a:pt x="440480" y="34419"/>
                </a:cubicBezTo>
                <a:lnTo>
                  <a:pt x="307130" y="29657"/>
                </a:lnTo>
                <a:cubicBezTo>
                  <a:pt x="291198" y="28818"/>
                  <a:pt x="275283" y="27261"/>
                  <a:pt x="259505" y="24894"/>
                </a:cubicBezTo>
                <a:cubicBezTo>
                  <a:pt x="243495" y="22492"/>
                  <a:pt x="228051" y="16139"/>
                  <a:pt x="211880" y="15369"/>
                </a:cubicBezTo>
                <a:lnTo>
                  <a:pt x="111868" y="10607"/>
                </a:lnTo>
                <a:cubicBezTo>
                  <a:pt x="99168" y="12194"/>
                  <a:pt x="86116" y="12002"/>
                  <a:pt x="73768" y="15369"/>
                </a:cubicBezTo>
                <a:cubicBezTo>
                  <a:pt x="68246" y="16875"/>
                  <a:pt x="64711" y="22569"/>
                  <a:pt x="59480" y="24894"/>
                </a:cubicBezTo>
                <a:cubicBezTo>
                  <a:pt x="50305" y="28972"/>
                  <a:pt x="40430" y="33625"/>
                  <a:pt x="30905" y="34419"/>
                </a:cubicBezTo>
                <a:cubicBezTo>
                  <a:pt x="21380" y="35213"/>
                  <a:pt x="11855" y="31244"/>
                  <a:pt x="2330" y="29657"/>
                </a:cubicBezTo>
                <a:cubicBezTo>
                  <a:pt x="-1639" y="224919"/>
                  <a:pt x="-844" y="1008350"/>
                  <a:pt x="7093" y="120599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IN" sz="1600" b="1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1141547">
            <a:off x="5268853" y="4705441"/>
            <a:ext cx="45719" cy="24622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C8C98D"/>
              </a:buClr>
              <a:buSzPct val="70000"/>
            </a:pPr>
            <a:endParaRPr lang="en-IN" sz="16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0" name="Rechteck 65"/>
          <p:cNvSpPr/>
          <p:nvPr/>
        </p:nvSpPr>
        <p:spPr bwMode="gray">
          <a:xfrm>
            <a:off x="690440" y="4488904"/>
            <a:ext cx="3597685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B7">
                  <a:lumMod val="75000"/>
                </a:srgb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white"/>
                </a:solidFill>
                <a:cs typeface="Arial" charset="0"/>
              </a:rPr>
              <a:t>Continue </a:t>
            </a:r>
            <a:r>
              <a:rPr lang="en-US" sz="1600" b="1" dirty="0">
                <a:solidFill>
                  <a:prstClr val="white"/>
                </a:solidFill>
                <a:cs typeface="Arial" charset="0"/>
              </a:rPr>
              <a:t>to enhance partnerships </a:t>
            </a:r>
            <a:r>
              <a:rPr lang="en-US" sz="1600" dirty="0">
                <a:solidFill>
                  <a:prstClr val="white"/>
                </a:solidFill>
                <a:cs typeface="Arial" charset="0"/>
              </a:rPr>
              <a:t>with stakeholders</a:t>
            </a:r>
            <a:endParaRPr lang="en-US" sz="16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1" name="Rechteck 65"/>
          <p:cNvSpPr/>
          <p:nvPr/>
        </p:nvSpPr>
        <p:spPr bwMode="gray">
          <a:xfrm>
            <a:off x="4643971" y="4488904"/>
            <a:ext cx="373000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FFB7">
                  <a:lumMod val="75000"/>
                </a:srgbClr>
              </a:buClr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prstClr val="white"/>
                </a:solidFill>
                <a:cs typeface="Arial" charset="0"/>
              </a:rPr>
              <a:t>Complete validation and execution </a:t>
            </a:r>
            <a:r>
              <a:rPr lang="en-US" sz="1600" dirty="0">
                <a:solidFill>
                  <a:prstClr val="white"/>
                </a:solidFill>
                <a:cs typeface="Arial" charset="0"/>
              </a:rPr>
              <a:t>of FY15/FY16 corrective actions for Schedule of Budgetary Activity</a:t>
            </a:r>
            <a:endParaRPr lang="en-US" sz="16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68896" y="5418879"/>
            <a:ext cx="3787880" cy="1057741"/>
          </a:xfrm>
          <a:custGeom>
            <a:avLst/>
            <a:gdLst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9050 w 4120749"/>
              <a:gd name="connsiteY166" fmla="*/ 120143 h 1267906"/>
              <a:gd name="connsiteX167" fmla="*/ 14287 w 4120749"/>
              <a:gd name="connsiteY167" fmla="*/ 377318 h 1267906"/>
              <a:gd name="connsiteX168" fmla="*/ 4762 w 4120749"/>
              <a:gd name="connsiteY168" fmla="*/ 424943 h 1267906"/>
              <a:gd name="connsiteX169" fmla="*/ 0 w 4120749"/>
              <a:gd name="connsiteY169" fmla="*/ 482093 h 1267906"/>
              <a:gd name="connsiteX170" fmla="*/ 9525 w 4120749"/>
              <a:gd name="connsiteY170" fmla="*/ 624968 h 1267906"/>
              <a:gd name="connsiteX171" fmla="*/ 14287 w 4120749"/>
              <a:gd name="connsiteY171" fmla="*/ 763081 h 1267906"/>
              <a:gd name="connsiteX172" fmla="*/ 19050 w 4120749"/>
              <a:gd name="connsiteY172" fmla="*/ 805943 h 1267906"/>
              <a:gd name="connsiteX173" fmla="*/ 23812 w 4120749"/>
              <a:gd name="connsiteY173" fmla="*/ 1139318 h 1267906"/>
              <a:gd name="connsiteX174" fmla="*/ 33337 w 4120749"/>
              <a:gd name="connsiteY174" fmla="*/ 1172656 h 1267906"/>
              <a:gd name="connsiteX175" fmla="*/ 28575 w 4120749"/>
              <a:gd name="connsiteY175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4287 w 4120749"/>
              <a:gd name="connsiteY166" fmla="*/ 377318 h 1267906"/>
              <a:gd name="connsiteX167" fmla="*/ 4762 w 4120749"/>
              <a:gd name="connsiteY167" fmla="*/ 424943 h 1267906"/>
              <a:gd name="connsiteX168" fmla="*/ 0 w 4120749"/>
              <a:gd name="connsiteY168" fmla="*/ 482093 h 1267906"/>
              <a:gd name="connsiteX169" fmla="*/ 9525 w 4120749"/>
              <a:gd name="connsiteY169" fmla="*/ 624968 h 1267906"/>
              <a:gd name="connsiteX170" fmla="*/ 14287 w 4120749"/>
              <a:gd name="connsiteY170" fmla="*/ 763081 h 1267906"/>
              <a:gd name="connsiteX171" fmla="*/ 19050 w 4120749"/>
              <a:gd name="connsiteY171" fmla="*/ 805943 h 1267906"/>
              <a:gd name="connsiteX172" fmla="*/ 23812 w 4120749"/>
              <a:gd name="connsiteY172" fmla="*/ 1139318 h 1267906"/>
              <a:gd name="connsiteX173" fmla="*/ 33337 w 4120749"/>
              <a:gd name="connsiteY173" fmla="*/ 1172656 h 1267906"/>
              <a:gd name="connsiteX174" fmla="*/ 28575 w 4120749"/>
              <a:gd name="connsiteY174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3810 w 4120749"/>
              <a:gd name="connsiteY166" fmla="*/ 342076 h 1267906"/>
              <a:gd name="connsiteX167" fmla="*/ 14287 w 4120749"/>
              <a:gd name="connsiteY167" fmla="*/ 377318 h 1267906"/>
              <a:gd name="connsiteX168" fmla="*/ 4762 w 4120749"/>
              <a:gd name="connsiteY168" fmla="*/ 424943 h 1267906"/>
              <a:gd name="connsiteX169" fmla="*/ 0 w 4120749"/>
              <a:gd name="connsiteY169" fmla="*/ 482093 h 1267906"/>
              <a:gd name="connsiteX170" fmla="*/ 9525 w 4120749"/>
              <a:gd name="connsiteY170" fmla="*/ 624968 h 1267906"/>
              <a:gd name="connsiteX171" fmla="*/ 14287 w 4120749"/>
              <a:gd name="connsiteY171" fmla="*/ 763081 h 1267906"/>
              <a:gd name="connsiteX172" fmla="*/ 19050 w 4120749"/>
              <a:gd name="connsiteY172" fmla="*/ 805943 h 1267906"/>
              <a:gd name="connsiteX173" fmla="*/ 23812 w 4120749"/>
              <a:gd name="connsiteY173" fmla="*/ 1139318 h 1267906"/>
              <a:gd name="connsiteX174" fmla="*/ 33337 w 4120749"/>
              <a:gd name="connsiteY174" fmla="*/ 1172656 h 1267906"/>
              <a:gd name="connsiteX175" fmla="*/ 28575 w 4120749"/>
              <a:gd name="connsiteY175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4287 w 4120749"/>
              <a:gd name="connsiteY166" fmla="*/ 377318 h 1267906"/>
              <a:gd name="connsiteX167" fmla="*/ 4762 w 4120749"/>
              <a:gd name="connsiteY167" fmla="*/ 424943 h 1267906"/>
              <a:gd name="connsiteX168" fmla="*/ 0 w 4120749"/>
              <a:gd name="connsiteY168" fmla="*/ 482093 h 1267906"/>
              <a:gd name="connsiteX169" fmla="*/ 9525 w 4120749"/>
              <a:gd name="connsiteY169" fmla="*/ 624968 h 1267906"/>
              <a:gd name="connsiteX170" fmla="*/ 14287 w 4120749"/>
              <a:gd name="connsiteY170" fmla="*/ 763081 h 1267906"/>
              <a:gd name="connsiteX171" fmla="*/ 19050 w 4120749"/>
              <a:gd name="connsiteY171" fmla="*/ 805943 h 1267906"/>
              <a:gd name="connsiteX172" fmla="*/ 23812 w 4120749"/>
              <a:gd name="connsiteY172" fmla="*/ 1139318 h 1267906"/>
              <a:gd name="connsiteX173" fmla="*/ 33337 w 4120749"/>
              <a:gd name="connsiteY173" fmla="*/ 1172656 h 1267906"/>
              <a:gd name="connsiteX174" fmla="*/ 28575 w 4120749"/>
              <a:gd name="connsiteY174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4762 w 4120749"/>
              <a:gd name="connsiteY166" fmla="*/ 424943 h 1267906"/>
              <a:gd name="connsiteX167" fmla="*/ 0 w 4120749"/>
              <a:gd name="connsiteY167" fmla="*/ 482093 h 1267906"/>
              <a:gd name="connsiteX168" fmla="*/ 9525 w 4120749"/>
              <a:gd name="connsiteY168" fmla="*/ 624968 h 1267906"/>
              <a:gd name="connsiteX169" fmla="*/ 14287 w 4120749"/>
              <a:gd name="connsiteY169" fmla="*/ 763081 h 1267906"/>
              <a:gd name="connsiteX170" fmla="*/ 19050 w 4120749"/>
              <a:gd name="connsiteY170" fmla="*/ 805943 h 1267906"/>
              <a:gd name="connsiteX171" fmla="*/ 23812 w 4120749"/>
              <a:gd name="connsiteY171" fmla="*/ 1139318 h 1267906"/>
              <a:gd name="connsiteX172" fmla="*/ 33337 w 4120749"/>
              <a:gd name="connsiteY172" fmla="*/ 1172656 h 1267906"/>
              <a:gd name="connsiteX173" fmla="*/ 28575 w 4120749"/>
              <a:gd name="connsiteY173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0 w 4120749"/>
              <a:gd name="connsiteY166" fmla="*/ 482093 h 1267906"/>
              <a:gd name="connsiteX167" fmla="*/ 9525 w 4120749"/>
              <a:gd name="connsiteY167" fmla="*/ 624968 h 1267906"/>
              <a:gd name="connsiteX168" fmla="*/ 14287 w 4120749"/>
              <a:gd name="connsiteY168" fmla="*/ 763081 h 1267906"/>
              <a:gd name="connsiteX169" fmla="*/ 19050 w 4120749"/>
              <a:gd name="connsiteY169" fmla="*/ 805943 h 1267906"/>
              <a:gd name="connsiteX170" fmla="*/ 23812 w 4120749"/>
              <a:gd name="connsiteY170" fmla="*/ 1139318 h 1267906"/>
              <a:gd name="connsiteX171" fmla="*/ 33337 w 4120749"/>
              <a:gd name="connsiteY171" fmla="*/ 1172656 h 1267906"/>
              <a:gd name="connsiteX172" fmla="*/ 28575 w 4120749"/>
              <a:gd name="connsiteY172" fmla="*/ 1205993 h 1267906"/>
              <a:gd name="connsiteX0" fmla="*/ 20308 w 4112482"/>
              <a:gd name="connsiteY0" fmla="*/ 1205993 h 1267906"/>
              <a:gd name="connsiteX1" fmla="*/ 63170 w 4112482"/>
              <a:gd name="connsiteY1" fmla="*/ 1215518 h 1267906"/>
              <a:gd name="connsiteX2" fmla="*/ 77458 w 4112482"/>
              <a:gd name="connsiteY2" fmla="*/ 1225043 h 1267906"/>
              <a:gd name="connsiteX3" fmla="*/ 91745 w 4112482"/>
              <a:gd name="connsiteY3" fmla="*/ 1229806 h 1267906"/>
              <a:gd name="connsiteX4" fmla="*/ 206045 w 4112482"/>
              <a:gd name="connsiteY4" fmla="*/ 1225043 h 1267906"/>
              <a:gd name="connsiteX5" fmla="*/ 234620 w 4112482"/>
              <a:gd name="connsiteY5" fmla="*/ 1215518 h 1267906"/>
              <a:gd name="connsiteX6" fmla="*/ 248908 w 4112482"/>
              <a:gd name="connsiteY6" fmla="*/ 1210756 h 1267906"/>
              <a:gd name="connsiteX7" fmla="*/ 263195 w 4112482"/>
              <a:gd name="connsiteY7" fmla="*/ 1205993 h 1267906"/>
              <a:gd name="connsiteX8" fmla="*/ 296533 w 4112482"/>
              <a:gd name="connsiteY8" fmla="*/ 1215518 h 1267906"/>
              <a:gd name="connsiteX9" fmla="*/ 310820 w 4112482"/>
              <a:gd name="connsiteY9" fmla="*/ 1225043 h 1267906"/>
              <a:gd name="connsiteX10" fmla="*/ 520370 w 4112482"/>
              <a:gd name="connsiteY10" fmla="*/ 1225043 h 1267906"/>
              <a:gd name="connsiteX11" fmla="*/ 553708 w 4112482"/>
              <a:gd name="connsiteY11" fmla="*/ 1239331 h 1267906"/>
              <a:gd name="connsiteX12" fmla="*/ 567995 w 4112482"/>
              <a:gd name="connsiteY12" fmla="*/ 1244093 h 1267906"/>
              <a:gd name="connsiteX13" fmla="*/ 577520 w 4112482"/>
              <a:gd name="connsiteY13" fmla="*/ 1229806 h 1267906"/>
              <a:gd name="connsiteX14" fmla="*/ 615620 w 4112482"/>
              <a:gd name="connsiteY14" fmla="*/ 1239331 h 1267906"/>
              <a:gd name="connsiteX15" fmla="*/ 629908 w 4112482"/>
              <a:gd name="connsiteY15" fmla="*/ 1253618 h 1267906"/>
              <a:gd name="connsiteX16" fmla="*/ 644195 w 4112482"/>
              <a:gd name="connsiteY16" fmla="*/ 1258381 h 1267906"/>
              <a:gd name="connsiteX17" fmla="*/ 658483 w 4112482"/>
              <a:gd name="connsiteY17" fmla="*/ 1267906 h 1267906"/>
              <a:gd name="connsiteX18" fmla="*/ 720395 w 4112482"/>
              <a:gd name="connsiteY18" fmla="*/ 1263143 h 1267906"/>
              <a:gd name="connsiteX19" fmla="*/ 734683 w 4112482"/>
              <a:gd name="connsiteY19" fmla="*/ 1258381 h 1267906"/>
              <a:gd name="connsiteX20" fmla="*/ 753733 w 4112482"/>
              <a:gd name="connsiteY20" fmla="*/ 1253618 h 1267906"/>
              <a:gd name="connsiteX21" fmla="*/ 768020 w 4112482"/>
              <a:gd name="connsiteY21" fmla="*/ 1248856 h 1267906"/>
              <a:gd name="connsiteX22" fmla="*/ 839458 w 4112482"/>
              <a:gd name="connsiteY22" fmla="*/ 1244093 h 1267906"/>
              <a:gd name="connsiteX23" fmla="*/ 877558 w 4112482"/>
              <a:gd name="connsiteY23" fmla="*/ 1239331 h 1267906"/>
              <a:gd name="connsiteX24" fmla="*/ 906133 w 4112482"/>
              <a:gd name="connsiteY24" fmla="*/ 1229806 h 1267906"/>
              <a:gd name="connsiteX25" fmla="*/ 920420 w 4112482"/>
              <a:gd name="connsiteY25" fmla="*/ 1225043 h 1267906"/>
              <a:gd name="connsiteX26" fmla="*/ 1082345 w 4112482"/>
              <a:gd name="connsiteY26" fmla="*/ 1234568 h 1267906"/>
              <a:gd name="connsiteX27" fmla="*/ 1096633 w 4112482"/>
              <a:gd name="connsiteY27" fmla="*/ 1239331 h 1267906"/>
              <a:gd name="connsiteX28" fmla="*/ 1110920 w 4112482"/>
              <a:gd name="connsiteY28" fmla="*/ 1248856 h 1267906"/>
              <a:gd name="connsiteX29" fmla="*/ 1215695 w 4112482"/>
              <a:gd name="connsiteY29" fmla="*/ 1244093 h 1267906"/>
              <a:gd name="connsiteX30" fmla="*/ 1258558 w 4112482"/>
              <a:gd name="connsiteY30" fmla="*/ 1225043 h 1267906"/>
              <a:gd name="connsiteX31" fmla="*/ 1287133 w 4112482"/>
              <a:gd name="connsiteY31" fmla="*/ 1220281 h 1267906"/>
              <a:gd name="connsiteX32" fmla="*/ 1501445 w 4112482"/>
              <a:gd name="connsiteY32" fmla="*/ 1225043 h 1267906"/>
              <a:gd name="connsiteX33" fmla="*/ 1544308 w 4112482"/>
              <a:gd name="connsiteY33" fmla="*/ 1239331 h 1267906"/>
              <a:gd name="connsiteX34" fmla="*/ 1558595 w 4112482"/>
              <a:gd name="connsiteY34" fmla="*/ 1244093 h 1267906"/>
              <a:gd name="connsiteX35" fmla="*/ 1591933 w 4112482"/>
              <a:gd name="connsiteY35" fmla="*/ 1239331 h 1267906"/>
              <a:gd name="connsiteX36" fmla="*/ 1606220 w 4112482"/>
              <a:gd name="connsiteY36" fmla="*/ 1234568 h 1267906"/>
              <a:gd name="connsiteX37" fmla="*/ 1630033 w 4112482"/>
              <a:gd name="connsiteY37" fmla="*/ 1229806 h 1267906"/>
              <a:gd name="connsiteX38" fmla="*/ 1801483 w 4112482"/>
              <a:gd name="connsiteY38" fmla="*/ 1234568 h 1267906"/>
              <a:gd name="connsiteX39" fmla="*/ 1858633 w 4112482"/>
              <a:gd name="connsiteY39" fmla="*/ 1239331 h 1267906"/>
              <a:gd name="connsiteX40" fmla="*/ 1906258 w 4112482"/>
              <a:gd name="connsiteY40" fmla="*/ 1253618 h 1267906"/>
              <a:gd name="connsiteX41" fmla="*/ 1920545 w 4112482"/>
              <a:gd name="connsiteY41" fmla="*/ 1258381 h 1267906"/>
              <a:gd name="connsiteX42" fmla="*/ 1934833 w 4112482"/>
              <a:gd name="connsiteY42" fmla="*/ 1267906 h 1267906"/>
              <a:gd name="connsiteX43" fmla="*/ 1987220 w 4112482"/>
              <a:gd name="connsiteY43" fmla="*/ 1258381 h 1267906"/>
              <a:gd name="connsiteX44" fmla="*/ 2001508 w 4112482"/>
              <a:gd name="connsiteY44" fmla="*/ 1248856 h 1267906"/>
              <a:gd name="connsiteX45" fmla="*/ 2015795 w 4112482"/>
              <a:gd name="connsiteY45" fmla="*/ 1244093 h 1267906"/>
              <a:gd name="connsiteX46" fmla="*/ 2044370 w 4112482"/>
              <a:gd name="connsiteY46" fmla="*/ 1225043 h 1267906"/>
              <a:gd name="connsiteX47" fmla="*/ 2091995 w 4112482"/>
              <a:gd name="connsiteY47" fmla="*/ 1215518 h 1267906"/>
              <a:gd name="connsiteX48" fmla="*/ 2149145 w 4112482"/>
              <a:gd name="connsiteY48" fmla="*/ 1220281 h 1267906"/>
              <a:gd name="connsiteX49" fmla="*/ 2234870 w 4112482"/>
              <a:gd name="connsiteY49" fmla="*/ 1225043 h 1267906"/>
              <a:gd name="connsiteX50" fmla="*/ 2258683 w 4112482"/>
              <a:gd name="connsiteY50" fmla="*/ 1229806 h 1267906"/>
              <a:gd name="connsiteX51" fmla="*/ 2292020 w 4112482"/>
              <a:gd name="connsiteY51" fmla="*/ 1234568 h 1267906"/>
              <a:gd name="connsiteX52" fmla="*/ 2372983 w 4112482"/>
              <a:gd name="connsiteY52" fmla="*/ 1234568 h 1267906"/>
              <a:gd name="connsiteX53" fmla="*/ 2434895 w 4112482"/>
              <a:gd name="connsiteY53" fmla="*/ 1239331 h 1267906"/>
              <a:gd name="connsiteX54" fmla="*/ 2573008 w 4112482"/>
              <a:gd name="connsiteY54" fmla="*/ 1239331 h 1267906"/>
              <a:gd name="connsiteX55" fmla="*/ 2615870 w 4112482"/>
              <a:gd name="connsiteY55" fmla="*/ 1225043 h 1267906"/>
              <a:gd name="connsiteX56" fmla="*/ 2630158 w 4112482"/>
              <a:gd name="connsiteY56" fmla="*/ 1220281 h 1267906"/>
              <a:gd name="connsiteX57" fmla="*/ 2644445 w 4112482"/>
              <a:gd name="connsiteY57" fmla="*/ 1215518 h 1267906"/>
              <a:gd name="connsiteX58" fmla="*/ 2987345 w 4112482"/>
              <a:gd name="connsiteY58" fmla="*/ 1225043 h 1267906"/>
              <a:gd name="connsiteX59" fmla="*/ 3082595 w 4112482"/>
              <a:gd name="connsiteY59" fmla="*/ 1220281 h 1267906"/>
              <a:gd name="connsiteX60" fmla="*/ 3239758 w 4112482"/>
              <a:gd name="connsiteY60" fmla="*/ 1225043 h 1267906"/>
              <a:gd name="connsiteX61" fmla="*/ 3254045 w 4112482"/>
              <a:gd name="connsiteY61" fmla="*/ 1229806 h 1267906"/>
              <a:gd name="connsiteX62" fmla="*/ 3296908 w 4112482"/>
              <a:gd name="connsiteY62" fmla="*/ 1239331 h 1267906"/>
              <a:gd name="connsiteX63" fmla="*/ 3311195 w 4112482"/>
              <a:gd name="connsiteY63" fmla="*/ 1244093 h 1267906"/>
              <a:gd name="connsiteX64" fmla="*/ 3401683 w 4112482"/>
              <a:gd name="connsiteY64" fmla="*/ 1248856 h 1267906"/>
              <a:gd name="connsiteX65" fmla="*/ 3435020 w 4112482"/>
              <a:gd name="connsiteY65" fmla="*/ 1244093 h 1267906"/>
              <a:gd name="connsiteX66" fmla="*/ 3463595 w 4112482"/>
              <a:gd name="connsiteY66" fmla="*/ 1234568 h 1267906"/>
              <a:gd name="connsiteX67" fmla="*/ 3506458 w 4112482"/>
              <a:gd name="connsiteY67" fmla="*/ 1220281 h 1267906"/>
              <a:gd name="connsiteX68" fmla="*/ 3544558 w 4112482"/>
              <a:gd name="connsiteY68" fmla="*/ 1215518 h 1267906"/>
              <a:gd name="connsiteX69" fmla="*/ 3701720 w 4112482"/>
              <a:gd name="connsiteY69" fmla="*/ 1220281 h 1267906"/>
              <a:gd name="connsiteX70" fmla="*/ 3730295 w 4112482"/>
              <a:gd name="connsiteY70" fmla="*/ 1229806 h 1267906"/>
              <a:gd name="connsiteX71" fmla="*/ 3754108 w 4112482"/>
              <a:gd name="connsiteY71" fmla="*/ 1234568 h 1267906"/>
              <a:gd name="connsiteX72" fmla="*/ 3820783 w 4112482"/>
              <a:gd name="connsiteY72" fmla="*/ 1220281 h 1267906"/>
              <a:gd name="connsiteX73" fmla="*/ 3939845 w 4112482"/>
              <a:gd name="connsiteY73" fmla="*/ 1215518 h 1267906"/>
              <a:gd name="connsiteX74" fmla="*/ 3968420 w 4112482"/>
              <a:gd name="connsiteY74" fmla="*/ 1201231 h 1267906"/>
              <a:gd name="connsiteX75" fmla="*/ 3992233 w 4112482"/>
              <a:gd name="connsiteY75" fmla="*/ 1182181 h 1267906"/>
              <a:gd name="connsiteX76" fmla="*/ 4006520 w 4112482"/>
              <a:gd name="connsiteY76" fmla="*/ 1172656 h 1267906"/>
              <a:gd name="connsiteX77" fmla="*/ 4020808 w 4112482"/>
              <a:gd name="connsiteY77" fmla="*/ 1167893 h 1267906"/>
              <a:gd name="connsiteX78" fmla="*/ 4025570 w 4112482"/>
              <a:gd name="connsiteY78" fmla="*/ 1115506 h 1267906"/>
              <a:gd name="connsiteX79" fmla="*/ 4030333 w 4112482"/>
              <a:gd name="connsiteY79" fmla="*/ 1101218 h 1267906"/>
              <a:gd name="connsiteX80" fmla="*/ 4044620 w 4112482"/>
              <a:gd name="connsiteY80" fmla="*/ 1091693 h 1267906"/>
              <a:gd name="connsiteX81" fmla="*/ 4058908 w 4112482"/>
              <a:gd name="connsiteY81" fmla="*/ 1086931 h 1267906"/>
              <a:gd name="connsiteX82" fmla="*/ 4092245 w 4112482"/>
              <a:gd name="connsiteY82" fmla="*/ 1039306 h 1267906"/>
              <a:gd name="connsiteX83" fmla="*/ 4087483 w 4112482"/>
              <a:gd name="connsiteY83" fmla="*/ 996443 h 1267906"/>
              <a:gd name="connsiteX84" fmla="*/ 4082720 w 4112482"/>
              <a:gd name="connsiteY84" fmla="*/ 982156 h 1267906"/>
              <a:gd name="connsiteX85" fmla="*/ 4077958 w 4112482"/>
              <a:gd name="connsiteY85" fmla="*/ 963106 h 1267906"/>
              <a:gd name="connsiteX86" fmla="*/ 4073195 w 4112482"/>
              <a:gd name="connsiteY86" fmla="*/ 925006 h 1267906"/>
              <a:gd name="connsiteX87" fmla="*/ 4087483 w 4112482"/>
              <a:gd name="connsiteY87" fmla="*/ 863093 h 1267906"/>
              <a:gd name="connsiteX88" fmla="*/ 4092245 w 4112482"/>
              <a:gd name="connsiteY88" fmla="*/ 848806 h 1267906"/>
              <a:gd name="connsiteX89" fmla="*/ 4077958 w 4112482"/>
              <a:gd name="connsiteY89" fmla="*/ 815468 h 1267906"/>
              <a:gd name="connsiteX90" fmla="*/ 4063670 w 4112482"/>
              <a:gd name="connsiteY90" fmla="*/ 786893 h 1267906"/>
              <a:gd name="connsiteX91" fmla="*/ 4073195 w 4112482"/>
              <a:gd name="connsiteY91" fmla="*/ 639256 h 1267906"/>
              <a:gd name="connsiteX92" fmla="*/ 4082720 w 4112482"/>
              <a:gd name="connsiteY92" fmla="*/ 544006 h 1267906"/>
              <a:gd name="connsiteX93" fmla="*/ 4077958 w 4112482"/>
              <a:gd name="connsiteY93" fmla="*/ 486856 h 1267906"/>
              <a:gd name="connsiteX94" fmla="*/ 4077958 w 4112482"/>
              <a:gd name="connsiteY94" fmla="*/ 410656 h 1267906"/>
              <a:gd name="connsiteX95" fmla="*/ 4087483 w 4112482"/>
              <a:gd name="connsiteY95" fmla="*/ 396368 h 1267906"/>
              <a:gd name="connsiteX96" fmla="*/ 4092245 w 4112482"/>
              <a:gd name="connsiteY96" fmla="*/ 382081 h 1267906"/>
              <a:gd name="connsiteX97" fmla="*/ 4082720 w 4112482"/>
              <a:gd name="connsiteY97" fmla="*/ 329693 h 1267906"/>
              <a:gd name="connsiteX98" fmla="*/ 4063670 w 4112482"/>
              <a:gd name="connsiteY98" fmla="*/ 301118 h 1267906"/>
              <a:gd name="connsiteX99" fmla="*/ 4073195 w 4112482"/>
              <a:gd name="connsiteY99" fmla="*/ 258256 h 1267906"/>
              <a:gd name="connsiteX100" fmla="*/ 4092245 w 4112482"/>
              <a:gd name="connsiteY100" fmla="*/ 229681 h 1267906"/>
              <a:gd name="connsiteX101" fmla="*/ 4097008 w 4112482"/>
              <a:gd name="connsiteY101" fmla="*/ 215393 h 1267906"/>
              <a:gd name="connsiteX102" fmla="*/ 4106533 w 4112482"/>
              <a:gd name="connsiteY102" fmla="*/ 201106 h 1267906"/>
              <a:gd name="connsiteX103" fmla="*/ 4106533 w 4112482"/>
              <a:gd name="connsiteY103" fmla="*/ 110618 h 1267906"/>
              <a:gd name="connsiteX104" fmla="*/ 4092245 w 4112482"/>
              <a:gd name="connsiteY104" fmla="*/ 82043 h 1267906"/>
              <a:gd name="connsiteX105" fmla="*/ 4073195 w 4112482"/>
              <a:gd name="connsiteY105" fmla="*/ 67756 h 1267906"/>
              <a:gd name="connsiteX106" fmla="*/ 4044620 w 4112482"/>
              <a:gd name="connsiteY106" fmla="*/ 48706 h 1267906"/>
              <a:gd name="connsiteX107" fmla="*/ 4030333 w 4112482"/>
              <a:gd name="connsiteY107" fmla="*/ 39181 h 1267906"/>
              <a:gd name="connsiteX108" fmla="*/ 3963658 w 4112482"/>
              <a:gd name="connsiteY108" fmla="*/ 24893 h 1267906"/>
              <a:gd name="connsiteX109" fmla="*/ 3787445 w 4112482"/>
              <a:gd name="connsiteY109" fmla="*/ 29656 h 1267906"/>
              <a:gd name="connsiteX110" fmla="*/ 3773158 w 4112482"/>
              <a:gd name="connsiteY110" fmla="*/ 34418 h 1267906"/>
              <a:gd name="connsiteX111" fmla="*/ 3735058 w 4112482"/>
              <a:gd name="connsiteY111" fmla="*/ 43943 h 1267906"/>
              <a:gd name="connsiteX112" fmla="*/ 3658858 w 4112482"/>
              <a:gd name="connsiteY112" fmla="*/ 39181 h 1267906"/>
              <a:gd name="connsiteX113" fmla="*/ 3615995 w 4112482"/>
              <a:gd name="connsiteY113" fmla="*/ 24893 h 1267906"/>
              <a:gd name="connsiteX114" fmla="*/ 3573133 w 4112482"/>
              <a:gd name="connsiteY114" fmla="*/ 10606 h 1267906"/>
              <a:gd name="connsiteX115" fmla="*/ 3539795 w 4112482"/>
              <a:gd name="connsiteY115" fmla="*/ 5843 h 1267906"/>
              <a:gd name="connsiteX116" fmla="*/ 3492170 w 4112482"/>
              <a:gd name="connsiteY116" fmla="*/ 5843 h 1267906"/>
              <a:gd name="connsiteX117" fmla="*/ 3477883 w 4112482"/>
              <a:gd name="connsiteY117" fmla="*/ 15368 h 1267906"/>
              <a:gd name="connsiteX118" fmla="*/ 3401683 w 4112482"/>
              <a:gd name="connsiteY118" fmla="*/ 34418 h 1267906"/>
              <a:gd name="connsiteX119" fmla="*/ 3144508 w 4112482"/>
              <a:gd name="connsiteY119" fmla="*/ 39181 h 1267906"/>
              <a:gd name="connsiteX120" fmla="*/ 3020683 w 4112482"/>
              <a:gd name="connsiteY120" fmla="*/ 29656 h 1267906"/>
              <a:gd name="connsiteX121" fmla="*/ 2992108 w 4112482"/>
              <a:gd name="connsiteY121" fmla="*/ 20131 h 1267906"/>
              <a:gd name="connsiteX122" fmla="*/ 2977820 w 4112482"/>
              <a:gd name="connsiteY122" fmla="*/ 15368 h 1267906"/>
              <a:gd name="connsiteX123" fmla="*/ 2930195 w 4112482"/>
              <a:gd name="connsiteY123" fmla="*/ 24893 h 1267906"/>
              <a:gd name="connsiteX124" fmla="*/ 2906383 w 4112482"/>
              <a:gd name="connsiteY124" fmla="*/ 29656 h 1267906"/>
              <a:gd name="connsiteX125" fmla="*/ 2711120 w 4112482"/>
              <a:gd name="connsiteY125" fmla="*/ 34418 h 1267906"/>
              <a:gd name="connsiteX126" fmla="*/ 2596820 w 4112482"/>
              <a:gd name="connsiteY126" fmla="*/ 29656 h 1267906"/>
              <a:gd name="connsiteX127" fmla="*/ 2582533 w 4112482"/>
              <a:gd name="connsiteY127" fmla="*/ 24893 h 1267906"/>
              <a:gd name="connsiteX128" fmla="*/ 2453945 w 4112482"/>
              <a:gd name="connsiteY128" fmla="*/ 34418 h 1267906"/>
              <a:gd name="connsiteX129" fmla="*/ 2363458 w 4112482"/>
              <a:gd name="connsiteY129" fmla="*/ 39181 h 1267906"/>
              <a:gd name="connsiteX130" fmla="*/ 2239633 w 4112482"/>
              <a:gd name="connsiteY130" fmla="*/ 48706 h 1267906"/>
              <a:gd name="connsiteX131" fmla="*/ 2125333 w 4112482"/>
              <a:gd name="connsiteY131" fmla="*/ 43943 h 1267906"/>
              <a:gd name="connsiteX132" fmla="*/ 1915783 w 4112482"/>
              <a:gd name="connsiteY132" fmla="*/ 39181 h 1267906"/>
              <a:gd name="connsiteX133" fmla="*/ 1853870 w 4112482"/>
              <a:gd name="connsiteY133" fmla="*/ 34418 h 1267906"/>
              <a:gd name="connsiteX134" fmla="*/ 1825295 w 4112482"/>
              <a:gd name="connsiteY134" fmla="*/ 24893 h 1267906"/>
              <a:gd name="connsiteX135" fmla="*/ 1811008 w 4112482"/>
              <a:gd name="connsiteY135" fmla="*/ 20131 h 1267906"/>
              <a:gd name="connsiteX136" fmla="*/ 1730045 w 4112482"/>
              <a:gd name="connsiteY136" fmla="*/ 15368 h 1267906"/>
              <a:gd name="connsiteX137" fmla="*/ 1677658 w 4112482"/>
              <a:gd name="connsiteY137" fmla="*/ 10606 h 1267906"/>
              <a:gd name="connsiteX138" fmla="*/ 1615745 w 4112482"/>
              <a:gd name="connsiteY138" fmla="*/ 15368 h 1267906"/>
              <a:gd name="connsiteX139" fmla="*/ 1591933 w 4112482"/>
              <a:gd name="connsiteY139" fmla="*/ 20131 h 1267906"/>
              <a:gd name="connsiteX140" fmla="*/ 1544308 w 4112482"/>
              <a:gd name="connsiteY140" fmla="*/ 24893 h 1267906"/>
              <a:gd name="connsiteX141" fmla="*/ 1515733 w 4112482"/>
              <a:gd name="connsiteY141" fmla="*/ 29656 h 1267906"/>
              <a:gd name="connsiteX142" fmla="*/ 1487158 w 4112482"/>
              <a:gd name="connsiteY142" fmla="*/ 39181 h 1267906"/>
              <a:gd name="connsiteX143" fmla="*/ 1291895 w 4112482"/>
              <a:gd name="connsiteY143" fmla="*/ 34418 h 1267906"/>
              <a:gd name="connsiteX144" fmla="*/ 1263320 w 4112482"/>
              <a:gd name="connsiteY144" fmla="*/ 29656 h 1267906"/>
              <a:gd name="connsiteX145" fmla="*/ 1068058 w 4112482"/>
              <a:gd name="connsiteY145" fmla="*/ 34418 h 1267906"/>
              <a:gd name="connsiteX146" fmla="*/ 1044245 w 4112482"/>
              <a:gd name="connsiteY146" fmla="*/ 39181 h 1267906"/>
              <a:gd name="connsiteX147" fmla="*/ 1029958 w 4112482"/>
              <a:gd name="connsiteY147" fmla="*/ 43943 h 1267906"/>
              <a:gd name="connsiteX148" fmla="*/ 810883 w 4112482"/>
              <a:gd name="connsiteY148" fmla="*/ 39181 h 1267906"/>
              <a:gd name="connsiteX149" fmla="*/ 753733 w 4112482"/>
              <a:gd name="connsiteY149" fmla="*/ 34418 h 1267906"/>
              <a:gd name="connsiteX150" fmla="*/ 729920 w 4112482"/>
              <a:gd name="connsiteY150" fmla="*/ 29656 h 1267906"/>
              <a:gd name="connsiteX151" fmla="*/ 672770 w 4112482"/>
              <a:gd name="connsiteY151" fmla="*/ 24893 h 1267906"/>
              <a:gd name="connsiteX152" fmla="*/ 625145 w 4112482"/>
              <a:gd name="connsiteY152" fmla="*/ 15368 h 1267906"/>
              <a:gd name="connsiteX153" fmla="*/ 539420 w 4112482"/>
              <a:gd name="connsiteY153" fmla="*/ 20131 h 1267906"/>
              <a:gd name="connsiteX154" fmla="*/ 467983 w 4112482"/>
              <a:gd name="connsiteY154" fmla="*/ 29656 h 1267906"/>
              <a:gd name="connsiteX155" fmla="*/ 453695 w 4112482"/>
              <a:gd name="connsiteY155" fmla="*/ 34418 h 1267906"/>
              <a:gd name="connsiteX156" fmla="*/ 320345 w 4112482"/>
              <a:gd name="connsiteY156" fmla="*/ 29656 h 1267906"/>
              <a:gd name="connsiteX157" fmla="*/ 272720 w 4112482"/>
              <a:gd name="connsiteY157" fmla="*/ 24893 h 1267906"/>
              <a:gd name="connsiteX158" fmla="*/ 225095 w 4112482"/>
              <a:gd name="connsiteY158" fmla="*/ 15368 h 1267906"/>
              <a:gd name="connsiteX159" fmla="*/ 125083 w 4112482"/>
              <a:gd name="connsiteY159" fmla="*/ 10606 h 1267906"/>
              <a:gd name="connsiteX160" fmla="*/ 86983 w 4112482"/>
              <a:gd name="connsiteY160" fmla="*/ 15368 h 1267906"/>
              <a:gd name="connsiteX161" fmla="*/ 72695 w 4112482"/>
              <a:gd name="connsiteY161" fmla="*/ 24893 h 1267906"/>
              <a:gd name="connsiteX162" fmla="*/ 44120 w 4112482"/>
              <a:gd name="connsiteY162" fmla="*/ 34418 h 1267906"/>
              <a:gd name="connsiteX163" fmla="*/ 29833 w 4112482"/>
              <a:gd name="connsiteY163" fmla="*/ 39181 h 1267906"/>
              <a:gd name="connsiteX164" fmla="*/ 15545 w 4112482"/>
              <a:gd name="connsiteY164" fmla="*/ 43943 h 1267906"/>
              <a:gd name="connsiteX165" fmla="*/ 1258 w 4112482"/>
              <a:gd name="connsiteY165" fmla="*/ 53468 h 1267906"/>
              <a:gd name="connsiteX166" fmla="*/ 1258 w 4112482"/>
              <a:gd name="connsiteY166" fmla="*/ 624968 h 1267906"/>
              <a:gd name="connsiteX167" fmla="*/ 6020 w 4112482"/>
              <a:gd name="connsiteY167" fmla="*/ 763081 h 1267906"/>
              <a:gd name="connsiteX168" fmla="*/ 10783 w 4112482"/>
              <a:gd name="connsiteY168" fmla="*/ 805943 h 1267906"/>
              <a:gd name="connsiteX169" fmla="*/ 15545 w 4112482"/>
              <a:gd name="connsiteY169" fmla="*/ 1139318 h 1267906"/>
              <a:gd name="connsiteX170" fmla="*/ 25070 w 4112482"/>
              <a:gd name="connsiteY170" fmla="*/ 1172656 h 1267906"/>
              <a:gd name="connsiteX171" fmla="*/ 20308 w 4112482"/>
              <a:gd name="connsiteY171" fmla="*/ 1205993 h 1267906"/>
              <a:gd name="connsiteX0" fmla="*/ 19370 w 4111544"/>
              <a:gd name="connsiteY0" fmla="*/ 1207623 h 1269536"/>
              <a:gd name="connsiteX1" fmla="*/ 62232 w 4111544"/>
              <a:gd name="connsiteY1" fmla="*/ 1217148 h 1269536"/>
              <a:gd name="connsiteX2" fmla="*/ 76520 w 4111544"/>
              <a:gd name="connsiteY2" fmla="*/ 1226673 h 1269536"/>
              <a:gd name="connsiteX3" fmla="*/ 90807 w 4111544"/>
              <a:gd name="connsiteY3" fmla="*/ 1231436 h 1269536"/>
              <a:gd name="connsiteX4" fmla="*/ 205107 w 4111544"/>
              <a:gd name="connsiteY4" fmla="*/ 1226673 h 1269536"/>
              <a:gd name="connsiteX5" fmla="*/ 233682 w 4111544"/>
              <a:gd name="connsiteY5" fmla="*/ 1217148 h 1269536"/>
              <a:gd name="connsiteX6" fmla="*/ 247970 w 4111544"/>
              <a:gd name="connsiteY6" fmla="*/ 1212386 h 1269536"/>
              <a:gd name="connsiteX7" fmla="*/ 262257 w 4111544"/>
              <a:gd name="connsiteY7" fmla="*/ 1207623 h 1269536"/>
              <a:gd name="connsiteX8" fmla="*/ 295595 w 4111544"/>
              <a:gd name="connsiteY8" fmla="*/ 1217148 h 1269536"/>
              <a:gd name="connsiteX9" fmla="*/ 309882 w 4111544"/>
              <a:gd name="connsiteY9" fmla="*/ 1226673 h 1269536"/>
              <a:gd name="connsiteX10" fmla="*/ 519432 w 4111544"/>
              <a:gd name="connsiteY10" fmla="*/ 1226673 h 1269536"/>
              <a:gd name="connsiteX11" fmla="*/ 552770 w 4111544"/>
              <a:gd name="connsiteY11" fmla="*/ 1240961 h 1269536"/>
              <a:gd name="connsiteX12" fmla="*/ 567057 w 4111544"/>
              <a:gd name="connsiteY12" fmla="*/ 1245723 h 1269536"/>
              <a:gd name="connsiteX13" fmla="*/ 576582 w 4111544"/>
              <a:gd name="connsiteY13" fmla="*/ 1231436 h 1269536"/>
              <a:gd name="connsiteX14" fmla="*/ 614682 w 4111544"/>
              <a:gd name="connsiteY14" fmla="*/ 1240961 h 1269536"/>
              <a:gd name="connsiteX15" fmla="*/ 628970 w 4111544"/>
              <a:gd name="connsiteY15" fmla="*/ 1255248 h 1269536"/>
              <a:gd name="connsiteX16" fmla="*/ 643257 w 4111544"/>
              <a:gd name="connsiteY16" fmla="*/ 1260011 h 1269536"/>
              <a:gd name="connsiteX17" fmla="*/ 657545 w 4111544"/>
              <a:gd name="connsiteY17" fmla="*/ 1269536 h 1269536"/>
              <a:gd name="connsiteX18" fmla="*/ 719457 w 4111544"/>
              <a:gd name="connsiteY18" fmla="*/ 1264773 h 1269536"/>
              <a:gd name="connsiteX19" fmla="*/ 733745 w 4111544"/>
              <a:gd name="connsiteY19" fmla="*/ 1260011 h 1269536"/>
              <a:gd name="connsiteX20" fmla="*/ 752795 w 4111544"/>
              <a:gd name="connsiteY20" fmla="*/ 1255248 h 1269536"/>
              <a:gd name="connsiteX21" fmla="*/ 767082 w 4111544"/>
              <a:gd name="connsiteY21" fmla="*/ 1250486 h 1269536"/>
              <a:gd name="connsiteX22" fmla="*/ 838520 w 4111544"/>
              <a:gd name="connsiteY22" fmla="*/ 1245723 h 1269536"/>
              <a:gd name="connsiteX23" fmla="*/ 876620 w 4111544"/>
              <a:gd name="connsiteY23" fmla="*/ 1240961 h 1269536"/>
              <a:gd name="connsiteX24" fmla="*/ 905195 w 4111544"/>
              <a:gd name="connsiteY24" fmla="*/ 1231436 h 1269536"/>
              <a:gd name="connsiteX25" fmla="*/ 919482 w 4111544"/>
              <a:gd name="connsiteY25" fmla="*/ 1226673 h 1269536"/>
              <a:gd name="connsiteX26" fmla="*/ 1081407 w 4111544"/>
              <a:gd name="connsiteY26" fmla="*/ 1236198 h 1269536"/>
              <a:gd name="connsiteX27" fmla="*/ 1095695 w 4111544"/>
              <a:gd name="connsiteY27" fmla="*/ 1240961 h 1269536"/>
              <a:gd name="connsiteX28" fmla="*/ 1109982 w 4111544"/>
              <a:gd name="connsiteY28" fmla="*/ 1250486 h 1269536"/>
              <a:gd name="connsiteX29" fmla="*/ 1214757 w 4111544"/>
              <a:gd name="connsiteY29" fmla="*/ 1245723 h 1269536"/>
              <a:gd name="connsiteX30" fmla="*/ 1257620 w 4111544"/>
              <a:gd name="connsiteY30" fmla="*/ 1226673 h 1269536"/>
              <a:gd name="connsiteX31" fmla="*/ 1286195 w 4111544"/>
              <a:gd name="connsiteY31" fmla="*/ 1221911 h 1269536"/>
              <a:gd name="connsiteX32" fmla="*/ 1500507 w 4111544"/>
              <a:gd name="connsiteY32" fmla="*/ 1226673 h 1269536"/>
              <a:gd name="connsiteX33" fmla="*/ 1543370 w 4111544"/>
              <a:gd name="connsiteY33" fmla="*/ 1240961 h 1269536"/>
              <a:gd name="connsiteX34" fmla="*/ 1557657 w 4111544"/>
              <a:gd name="connsiteY34" fmla="*/ 1245723 h 1269536"/>
              <a:gd name="connsiteX35" fmla="*/ 1590995 w 4111544"/>
              <a:gd name="connsiteY35" fmla="*/ 1240961 h 1269536"/>
              <a:gd name="connsiteX36" fmla="*/ 1605282 w 4111544"/>
              <a:gd name="connsiteY36" fmla="*/ 1236198 h 1269536"/>
              <a:gd name="connsiteX37" fmla="*/ 1629095 w 4111544"/>
              <a:gd name="connsiteY37" fmla="*/ 1231436 h 1269536"/>
              <a:gd name="connsiteX38" fmla="*/ 1800545 w 4111544"/>
              <a:gd name="connsiteY38" fmla="*/ 1236198 h 1269536"/>
              <a:gd name="connsiteX39" fmla="*/ 1857695 w 4111544"/>
              <a:gd name="connsiteY39" fmla="*/ 1240961 h 1269536"/>
              <a:gd name="connsiteX40" fmla="*/ 1905320 w 4111544"/>
              <a:gd name="connsiteY40" fmla="*/ 1255248 h 1269536"/>
              <a:gd name="connsiteX41" fmla="*/ 1919607 w 4111544"/>
              <a:gd name="connsiteY41" fmla="*/ 1260011 h 1269536"/>
              <a:gd name="connsiteX42" fmla="*/ 1933895 w 4111544"/>
              <a:gd name="connsiteY42" fmla="*/ 1269536 h 1269536"/>
              <a:gd name="connsiteX43" fmla="*/ 1986282 w 4111544"/>
              <a:gd name="connsiteY43" fmla="*/ 1260011 h 1269536"/>
              <a:gd name="connsiteX44" fmla="*/ 2000570 w 4111544"/>
              <a:gd name="connsiteY44" fmla="*/ 1250486 h 1269536"/>
              <a:gd name="connsiteX45" fmla="*/ 2014857 w 4111544"/>
              <a:gd name="connsiteY45" fmla="*/ 1245723 h 1269536"/>
              <a:gd name="connsiteX46" fmla="*/ 2043432 w 4111544"/>
              <a:gd name="connsiteY46" fmla="*/ 1226673 h 1269536"/>
              <a:gd name="connsiteX47" fmla="*/ 2091057 w 4111544"/>
              <a:gd name="connsiteY47" fmla="*/ 1217148 h 1269536"/>
              <a:gd name="connsiteX48" fmla="*/ 2148207 w 4111544"/>
              <a:gd name="connsiteY48" fmla="*/ 1221911 h 1269536"/>
              <a:gd name="connsiteX49" fmla="*/ 2233932 w 4111544"/>
              <a:gd name="connsiteY49" fmla="*/ 1226673 h 1269536"/>
              <a:gd name="connsiteX50" fmla="*/ 2257745 w 4111544"/>
              <a:gd name="connsiteY50" fmla="*/ 1231436 h 1269536"/>
              <a:gd name="connsiteX51" fmla="*/ 2291082 w 4111544"/>
              <a:gd name="connsiteY51" fmla="*/ 1236198 h 1269536"/>
              <a:gd name="connsiteX52" fmla="*/ 2372045 w 4111544"/>
              <a:gd name="connsiteY52" fmla="*/ 1236198 h 1269536"/>
              <a:gd name="connsiteX53" fmla="*/ 2433957 w 4111544"/>
              <a:gd name="connsiteY53" fmla="*/ 1240961 h 1269536"/>
              <a:gd name="connsiteX54" fmla="*/ 2572070 w 4111544"/>
              <a:gd name="connsiteY54" fmla="*/ 1240961 h 1269536"/>
              <a:gd name="connsiteX55" fmla="*/ 2614932 w 4111544"/>
              <a:gd name="connsiteY55" fmla="*/ 1226673 h 1269536"/>
              <a:gd name="connsiteX56" fmla="*/ 2629220 w 4111544"/>
              <a:gd name="connsiteY56" fmla="*/ 1221911 h 1269536"/>
              <a:gd name="connsiteX57" fmla="*/ 2643507 w 4111544"/>
              <a:gd name="connsiteY57" fmla="*/ 1217148 h 1269536"/>
              <a:gd name="connsiteX58" fmla="*/ 2986407 w 4111544"/>
              <a:gd name="connsiteY58" fmla="*/ 1226673 h 1269536"/>
              <a:gd name="connsiteX59" fmla="*/ 3081657 w 4111544"/>
              <a:gd name="connsiteY59" fmla="*/ 1221911 h 1269536"/>
              <a:gd name="connsiteX60" fmla="*/ 3238820 w 4111544"/>
              <a:gd name="connsiteY60" fmla="*/ 1226673 h 1269536"/>
              <a:gd name="connsiteX61" fmla="*/ 3253107 w 4111544"/>
              <a:gd name="connsiteY61" fmla="*/ 1231436 h 1269536"/>
              <a:gd name="connsiteX62" fmla="*/ 3295970 w 4111544"/>
              <a:gd name="connsiteY62" fmla="*/ 1240961 h 1269536"/>
              <a:gd name="connsiteX63" fmla="*/ 3310257 w 4111544"/>
              <a:gd name="connsiteY63" fmla="*/ 1245723 h 1269536"/>
              <a:gd name="connsiteX64" fmla="*/ 3400745 w 4111544"/>
              <a:gd name="connsiteY64" fmla="*/ 1250486 h 1269536"/>
              <a:gd name="connsiteX65" fmla="*/ 3434082 w 4111544"/>
              <a:gd name="connsiteY65" fmla="*/ 1245723 h 1269536"/>
              <a:gd name="connsiteX66" fmla="*/ 3462657 w 4111544"/>
              <a:gd name="connsiteY66" fmla="*/ 1236198 h 1269536"/>
              <a:gd name="connsiteX67" fmla="*/ 3505520 w 4111544"/>
              <a:gd name="connsiteY67" fmla="*/ 1221911 h 1269536"/>
              <a:gd name="connsiteX68" fmla="*/ 3543620 w 4111544"/>
              <a:gd name="connsiteY68" fmla="*/ 1217148 h 1269536"/>
              <a:gd name="connsiteX69" fmla="*/ 3700782 w 4111544"/>
              <a:gd name="connsiteY69" fmla="*/ 1221911 h 1269536"/>
              <a:gd name="connsiteX70" fmla="*/ 3729357 w 4111544"/>
              <a:gd name="connsiteY70" fmla="*/ 1231436 h 1269536"/>
              <a:gd name="connsiteX71" fmla="*/ 3753170 w 4111544"/>
              <a:gd name="connsiteY71" fmla="*/ 1236198 h 1269536"/>
              <a:gd name="connsiteX72" fmla="*/ 3819845 w 4111544"/>
              <a:gd name="connsiteY72" fmla="*/ 1221911 h 1269536"/>
              <a:gd name="connsiteX73" fmla="*/ 3938907 w 4111544"/>
              <a:gd name="connsiteY73" fmla="*/ 1217148 h 1269536"/>
              <a:gd name="connsiteX74" fmla="*/ 3967482 w 4111544"/>
              <a:gd name="connsiteY74" fmla="*/ 1202861 h 1269536"/>
              <a:gd name="connsiteX75" fmla="*/ 3991295 w 4111544"/>
              <a:gd name="connsiteY75" fmla="*/ 1183811 h 1269536"/>
              <a:gd name="connsiteX76" fmla="*/ 4005582 w 4111544"/>
              <a:gd name="connsiteY76" fmla="*/ 1174286 h 1269536"/>
              <a:gd name="connsiteX77" fmla="*/ 4019870 w 4111544"/>
              <a:gd name="connsiteY77" fmla="*/ 1169523 h 1269536"/>
              <a:gd name="connsiteX78" fmla="*/ 4024632 w 4111544"/>
              <a:gd name="connsiteY78" fmla="*/ 1117136 h 1269536"/>
              <a:gd name="connsiteX79" fmla="*/ 4029395 w 4111544"/>
              <a:gd name="connsiteY79" fmla="*/ 1102848 h 1269536"/>
              <a:gd name="connsiteX80" fmla="*/ 4043682 w 4111544"/>
              <a:gd name="connsiteY80" fmla="*/ 1093323 h 1269536"/>
              <a:gd name="connsiteX81" fmla="*/ 4057970 w 4111544"/>
              <a:gd name="connsiteY81" fmla="*/ 1088561 h 1269536"/>
              <a:gd name="connsiteX82" fmla="*/ 4091307 w 4111544"/>
              <a:gd name="connsiteY82" fmla="*/ 1040936 h 1269536"/>
              <a:gd name="connsiteX83" fmla="*/ 4086545 w 4111544"/>
              <a:gd name="connsiteY83" fmla="*/ 998073 h 1269536"/>
              <a:gd name="connsiteX84" fmla="*/ 4081782 w 4111544"/>
              <a:gd name="connsiteY84" fmla="*/ 983786 h 1269536"/>
              <a:gd name="connsiteX85" fmla="*/ 4077020 w 4111544"/>
              <a:gd name="connsiteY85" fmla="*/ 964736 h 1269536"/>
              <a:gd name="connsiteX86" fmla="*/ 4072257 w 4111544"/>
              <a:gd name="connsiteY86" fmla="*/ 926636 h 1269536"/>
              <a:gd name="connsiteX87" fmla="*/ 4086545 w 4111544"/>
              <a:gd name="connsiteY87" fmla="*/ 864723 h 1269536"/>
              <a:gd name="connsiteX88" fmla="*/ 4091307 w 4111544"/>
              <a:gd name="connsiteY88" fmla="*/ 850436 h 1269536"/>
              <a:gd name="connsiteX89" fmla="*/ 4077020 w 4111544"/>
              <a:gd name="connsiteY89" fmla="*/ 817098 h 1269536"/>
              <a:gd name="connsiteX90" fmla="*/ 4062732 w 4111544"/>
              <a:gd name="connsiteY90" fmla="*/ 788523 h 1269536"/>
              <a:gd name="connsiteX91" fmla="*/ 4072257 w 4111544"/>
              <a:gd name="connsiteY91" fmla="*/ 640886 h 1269536"/>
              <a:gd name="connsiteX92" fmla="*/ 4081782 w 4111544"/>
              <a:gd name="connsiteY92" fmla="*/ 545636 h 1269536"/>
              <a:gd name="connsiteX93" fmla="*/ 4077020 w 4111544"/>
              <a:gd name="connsiteY93" fmla="*/ 488486 h 1269536"/>
              <a:gd name="connsiteX94" fmla="*/ 4077020 w 4111544"/>
              <a:gd name="connsiteY94" fmla="*/ 412286 h 1269536"/>
              <a:gd name="connsiteX95" fmla="*/ 4086545 w 4111544"/>
              <a:gd name="connsiteY95" fmla="*/ 397998 h 1269536"/>
              <a:gd name="connsiteX96" fmla="*/ 4091307 w 4111544"/>
              <a:gd name="connsiteY96" fmla="*/ 383711 h 1269536"/>
              <a:gd name="connsiteX97" fmla="*/ 4081782 w 4111544"/>
              <a:gd name="connsiteY97" fmla="*/ 331323 h 1269536"/>
              <a:gd name="connsiteX98" fmla="*/ 4062732 w 4111544"/>
              <a:gd name="connsiteY98" fmla="*/ 302748 h 1269536"/>
              <a:gd name="connsiteX99" fmla="*/ 4072257 w 4111544"/>
              <a:gd name="connsiteY99" fmla="*/ 259886 h 1269536"/>
              <a:gd name="connsiteX100" fmla="*/ 4091307 w 4111544"/>
              <a:gd name="connsiteY100" fmla="*/ 231311 h 1269536"/>
              <a:gd name="connsiteX101" fmla="*/ 4096070 w 4111544"/>
              <a:gd name="connsiteY101" fmla="*/ 217023 h 1269536"/>
              <a:gd name="connsiteX102" fmla="*/ 4105595 w 4111544"/>
              <a:gd name="connsiteY102" fmla="*/ 202736 h 1269536"/>
              <a:gd name="connsiteX103" fmla="*/ 4105595 w 4111544"/>
              <a:gd name="connsiteY103" fmla="*/ 112248 h 1269536"/>
              <a:gd name="connsiteX104" fmla="*/ 4091307 w 4111544"/>
              <a:gd name="connsiteY104" fmla="*/ 83673 h 1269536"/>
              <a:gd name="connsiteX105" fmla="*/ 4072257 w 4111544"/>
              <a:gd name="connsiteY105" fmla="*/ 69386 h 1269536"/>
              <a:gd name="connsiteX106" fmla="*/ 4043682 w 4111544"/>
              <a:gd name="connsiteY106" fmla="*/ 50336 h 1269536"/>
              <a:gd name="connsiteX107" fmla="*/ 4029395 w 4111544"/>
              <a:gd name="connsiteY107" fmla="*/ 40811 h 1269536"/>
              <a:gd name="connsiteX108" fmla="*/ 3962720 w 4111544"/>
              <a:gd name="connsiteY108" fmla="*/ 26523 h 1269536"/>
              <a:gd name="connsiteX109" fmla="*/ 3786507 w 4111544"/>
              <a:gd name="connsiteY109" fmla="*/ 31286 h 1269536"/>
              <a:gd name="connsiteX110" fmla="*/ 3772220 w 4111544"/>
              <a:gd name="connsiteY110" fmla="*/ 36048 h 1269536"/>
              <a:gd name="connsiteX111" fmla="*/ 3734120 w 4111544"/>
              <a:gd name="connsiteY111" fmla="*/ 45573 h 1269536"/>
              <a:gd name="connsiteX112" fmla="*/ 3657920 w 4111544"/>
              <a:gd name="connsiteY112" fmla="*/ 40811 h 1269536"/>
              <a:gd name="connsiteX113" fmla="*/ 3615057 w 4111544"/>
              <a:gd name="connsiteY113" fmla="*/ 26523 h 1269536"/>
              <a:gd name="connsiteX114" fmla="*/ 3572195 w 4111544"/>
              <a:gd name="connsiteY114" fmla="*/ 12236 h 1269536"/>
              <a:gd name="connsiteX115" fmla="*/ 3538857 w 4111544"/>
              <a:gd name="connsiteY115" fmla="*/ 7473 h 1269536"/>
              <a:gd name="connsiteX116" fmla="*/ 3491232 w 4111544"/>
              <a:gd name="connsiteY116" fmla="*/ 7473 h 1269536"/>
              <a:gd name="connsiteX117" fmla="*/ 3476945 w 4111544"/>
              <a:gd name="connsiteY117" fmla="*/ 16998 h 1269536"/>
              <a:gd name="connsiteX118" fmla="*/ 3400745 w 4111544"/>
              <a:gd name="connsiteY118" fmla="*/ 36048 h 1269536"/>
              <a:gd name="connsiteX119" fmla="*/ 3143570 w 4111544"/>
              <a:gd name="connsiteY119" fmla="*/ 40811 h 1269536"/>
              <a:gd name="connsiteX120" fmla="*/ 3019745 w 4111544"/>
              <a:gd name="connsiteY120" fmla="*/ 31286 h 1269536"/>
              <a:gd name="connsiteX121" fmla="*/ 2991170 w 4111544"/>
              <a:gd name="connsiteY121" fmla="*/ 21761 h 1269536"/>
              <a:gd name="connsiteX122" fmla="*/ 2976882 w 4111544"/>
              <a:gd name="connsiteY122" fmla="*/ 16998 h 1269536"/>
              <a:gd name="connsiteX123" fmla="*/ 2929257 w 4111544"/>
              <a:gd name="connsiteY123" fmla="*/ 26523 h 1269536"/>
              <a:gd name="connsiteX124" fmla="*/ 2905445 w 4111544"/>
              <a:gd name="connsiteY124" fmla="*/ 31286 h 1269536"/>
              <a:gd name="connsiteX125" fmla="*/ 2710182 w 4111544"/>
              <a:gd name="connsiteY125" fmla="*/ 36048 h 1269536"/>
              <a:gd name="connsiteX126" fmla="*/ 2595882 w 4111544"/>
              <a:gd name="connsiteY126" fmla="*/ 31286 h 1269536"/>
              <a:gd name="connsiteX127" fmla="*/ 2581595 w 4111544"/>
              <a:gd name="connsiteY127" fmla="*/ 26523 h 1269536"/>
              <a:gd name="connsiteX128" fmla="*/ 2453007 w 4111544"/>
              <a:gd name="connsiteY128" fmla="*/ 36048 h 1269536"/>
              <a:gd name="connsiteX129" fmla="*/ 2362520 w 4111544"/>
              <a:gd name="connsiteY129" fmla="*/ 40811 h 1269536"/>
              <a:gd name="connsiteX130" fmla="*/ 2238695 w 4111544"/>
              <a:gd name="connsiteY130" fmla="*/ 50336 h 1269536"/>
              <a:gd name="connsiteX131" fmla="*/ 2124395 w 4111544"/>
              <a:gd name="connsiteY131" fmla="*/ 45573 h 1269536"/>
              <a:gd name="connsiteX132" fmla="*/ 1914845 w 4111544"/>
              <a:gd name="connsiteY132" fmla="*/ 40811 h 1269536"/>
              <a:gd name="connsiteX133" fmla="*/ 1852932 w 4111544"/>
              <a:gd name="connsiteY133" fmla="*/ 36048 h 1269536"/>
              <a:gd name="connsiteX134" fmla="*/ 1824357 w 4111544"/>
              <a:gd name="connsiteY134" fmla="*/ 26523 h 1269536"/>
              <a:gd name="connsiteX135" fmla="*/ 1810070 w 4111544"/>
              <a:gd name="connsiteY135" fmla="*/ 21761 h 1269536"/>
              <a:gd name="connsiteX136" fmla="*/ 1729107 w 4111544"/>
              <a:gd name="connsiteY136" fmla="*/ 16998 h 1269536"/>
              <a:gd name="connsiteX137" fmla="*/ 1676720 w 4111544"/>
              <a:gd name="connsiteY137" fmla="*/ 12236 h 1269536"/>
              <a:gd name="connsiteX138" fmla="*/ 1614807 w 4111544"/>
              <a:gd name="connsiteY138" fmla="*/ 16998 h 1269536"/>
              <a:gd name="connsiteX139" fmla="*/ 1590995 w 4111544"/>
              <a:gd name="connsiteY139" fmla="*/ 21761 h 1269536"/>
              <a:gd name="connsiteX140" fmla="*/ 1543370 w 4111544"/>
              <a:gd name="connsiteY140" fmla="*/ 26523 h 1269536"/>
              <a:gd name="connsiteX141" fmla="*/ 1514795 w 4111544"/>
              <a:gd name="connsiteY141" fmla="*/ 31286 h 1269536"/>
              <a:gd name="connsiteX142" fmla="*/ 1486220 w 4111544"/>
              <a:gd name="connsiteY142" fmla="*/ 40811 h 1269536"/>
              <a:gd name="connsiteX143" fmla="*/ 1290957 w 4111544"/>
              <a:gd name="connsiteY143" fmla="*/ 36048 h 1269536"/>
              <a:gd name="connsiteX144" fmla="*/ 1262382 w 4111544"/>
              <a:gd name="connsiteY144" fmla="*/ 31286 h 1269536"/>
              <a:gd name="connsiteX145" fmla="*/ 1067120 w 4111544"/>
              <a:gd name="connsiteY145" fmla="*/ 36048 h 1269536"/>
              <a:gd name="connsiteX146" fmla="*/ 1043307 w 4111544"/>
              <a:gd name="connsiteY146" fmla="*/ 40811 h 1269536"/>
              <a:gd name="connsiteX147" fmla="*/ 1029020 w 4111544"/>
              <a:gd name="connsiteY147" fmla="*/ 45573 h 1269536"/>
              <a:gd name="connsiteX148" fmla="*/ 809945 w 4111544"/>
              <a:gd name="connsiteY148" fmla="*/ 40811 h 1269536"/>
              <a:gd name="connsiteX149" fmla="*/ 752795 w 4111544"/>
              <a:gd name="connsiteY149" fmla="*/ 36048 h 1269536"/>
              <a:gd name="connsiteX150" fmla="*/ 728982 w 4111544"/>
              <a:gd name="connsiteY150" fmla="*/ 31286 h 1269536"/>
              <a:gd name="connsiteX151" fmla="*/ 671832 w 4111544"/>
              <a:gd name="connsiteY151" fmla="*/ 26523 h 1269536"/>
              <a:gd name="connsiteX152" fmla="*/ 624207 w 4111544"/>
              <a:gd name="connsiteY152" fmla="*/ 16998 h 1269536"/>
              <a:gd name="connsiteX153" fmla="*/ 538482 w 4111544"/>
              <a:gd name="connsiteY153" fmla="*/ 21761 h 1269536"/>
              <a:gd name="connsiteX154" fmla="*/ 467045 w 4111544"/>
              <a:gd name="connsiteY154" fmla="*/ 31286 h 1269536"/>
              <a:gd name="connsiteX155" fmla="*/ 452757 w 4111544"/>
              <a:gd name="connsiteY155" fmla="*/ 36048 h 1269536"/>
              <a:gd name="connsiteX156" fmla="*/ 319407 w 4111544"/>
              <a:gd name="connsiteY156" fmla="*/ 31286 h 1269536"/>
              <a:gd name="connsiteX157" fmla="*/ 271782 w 4111544"/>
              <a:gd name="connsiteY157" fmla="*/ 26523 h 1269536"/>
              <a:gd name="connsiteX158" fmla="*/ 224157 w 4111544"/>
              <a:gd name="connsiteY158" fmla="*/ 16998 h 1269536"/>
              <a:gd name="connsiteX159" fmla="*/ 124145 w 4111544"/>
              <a:gd name="connsiteY159" fmla="*/ 12236 h 1269536"/>
              <a:gd name="connsiteX160" fmla="*/ 86045 w 4111544"/>
              <a:gd name="connsiteY160" fmla="*/ 16998 h 1269536"/>
              <a:gd name="connsiteX161" fmla="*/ 71757 w 4111544"/>
              <a:gd name="connsiteY161" fmla="*/ 26523 h 1269536"/>
              <a:gd name="connsiteX162" fmla="*/ 43182 w 4111544"/>
              <a:gd name="connsiteY162" fmla="*/ 36048 h 1269536"/>
              <a:gd name="connsiteX163" fmla="*/ 28895 w 4111544"/>
              <a:gd name="connsiteY163" fmla="*/ 40811 h 1269536"/>
              <a:gd name="connsiteX164" fmla="*/ 14607 w 4111544"/>
              <a:gd name="connsiteY164" fmla="*/ 45573 h 1269536"/>
              <a:gd name="connsiteX165" fmla="*/ 320 w 4111544"/>
              <a:gd name="connsiteY165" fmla="*/ 55098 h 1269536"/>
              <a:gd name="connsiteX166" fmla="*/ 5082 w 4111544"/>
              <a:gd name="connsiteY166" fmla="*/ 764711 h 1269536"/>
              <a:gd name="connsiteX167" fmla="*/ 9845 w 4111544"/>
              <a:gd name="connsiteY167" fmla="*/ 807573 h 1269536"/>
              <a:gd name="connsiteX168" fmla="*/ 14607 w 4111544"/>
              <a:gd name="connsiteY168" fmla="*/ 1140948 h 1269536"/>
              <a:gd name="connsiteX169" fmla="*/ 24132 w 4111544"/>
              <a:gd name="connsiteY169" fmla="*/ 1174286 h 1269536"/>
              <a:gd name="connsiteX170" fmla="*/ 19370 w 4111544"/>
              <a:gd name="connsiteY170" fmla="*/ 1207623 h 1269536"/>
              <a:gd name="connsiteX0" fmla="*/ 19106 w 4111280"/>
              <a:gd name="connsiteY0" fmla="*/ 1210795 h 1272708"/>
              <a:gd name="connsiteX1" fmla="*/ 61968 w 4111280"/>
              <a:gd name="connsiteY1" fmla="*/ 1220320 h 1272708"/>
              <a:gd name="connsiteX2" fmla="*/ 76256 w 4111280"/>
              <a:gd name="connsiteY2" fmla="*/ 1229845 h 1272708"/>
              <a:gd name="connsiteX3" fmla="*/ 90543 w 4111280"/>
              <a:gd name="connsiteY3" fmla="*/ 1234608 h 1272708"/>
              <a:gd name="connsiteX4" fmla="*/ 204843 w 4111280"/>
              <a:gd name="connsiteY4" fmla="*/ 1229845 h 1272708"/>
              <a:gd name="connsiteX5" fmla="*/ 233418 w 4111280"/>
              <a:gd name="connsiteY5" fmla="*/ 1220320 h 1272708"/>
              <a:gd name="connsiteX6" fmla="*/ 247706 w 4111280"/>
              <a:gd name="connsiteY6" fmla="*/ 1215558 h 1272708"/>
              <a:gd name="connsiteX7" fmla="*/ 261993 w 4111280"/>
              <a:gd name="connsiteY7" fmla="*/ 1210795 h 1272708"/>
              <a:gd name="connsiteX8" fmla="*/ 295331 w 4111280"/>
              <a:gd name="connsiteY8" fmla="*/ 1220320 h 1272708"/>
              <a:gd name="connsiteX9" fmla="*/ 309618 w 4111280"/>
              <a:gd name="connsiteY9" fmla="*/ 1229845 h 1272708"/>
              <a:gd name="connsiteX10" fmla="*/ 519168 w 4111280"/>
              <a:gd name="connsiteY10" fmla="*/ 1229845 h 1272708"/>
              <a:gd name="connsiteX11" fmla="*/ 552506 w 4111280"/>
              <a:gd name="connsiteY11" fmla="*/ 1244133 h 1272708"/>
              <a:gd name="connsiteX12" fmla="*/ 566793 w 4111280"/>
              <a:gd name="connsiteY12" fmla="*/ 1248895 h 1272708"/>
              <a:gd name="connsiteX13" fmla="*/ 576318 w 4111280"/>
              <a:gd name="connsiteY13" fmla="*/ 1234608 h 1272708"/>
              <a:gd name="connsiteX14" fmla="*/ 614418 w 4111280"/>
              <a:gd name="connsiteY14" fmla="*/ 1244133 h 1272708"/>
              <a:gd name="connsiteX15" fmla="*/ 628706 w 4111280"/>
              <a:gd name="connsiteY15" fmla="*/ 1258420 h 1272708"/>
              <a:gd name="connsiteX16" fmla="*/ 642993 w 4111280"/>
              <a:gd name="connsiteY16" fmla="*/ 1263183 h 1272708"/>
              <a:gd name="connsiteX17" fmla="*/ 657281 w 4111280"/>
              <a:gd name="connsiteY17" fmla="*/ 1272708 h 1272708"/>
              <a:gd name="connsiteX18" fmla="*/ 719193 w 4111280"/>
              <a:gd name="connsiteY18" fmla="*/ 1267945 h 1272708"/>
              <a:gd name="connsiteX19" fmla="*/ 733481 w 4111280"/>
              <a:gd name="connsiteY19" fmla="*/ 1263183 h 1272708"/>
              <a:gd name="connsiteX20" fmla="*/ 752531 w 4111280"/>
              <a:gd name="connsiteY20" fmla="*/ 1258420 h 1272708"/>
              <a:gd name="connsiteX21" fmla="*/ 766818 w 4111280"/>
              <a:gd name="connsiteY21" fmla="*/ 1253658 h 1272708"/>
              <a:gd name="connsiteX22" fmla="*/ 838256 w 4111280"/>
              <a:gd name="connsiteY22" fmla="*/ 1248895 h 1272708"/>
              <a:gd name="connsiteX23" fmla="*/ 876356 w 4111280"/>
              <a:gd name="connsiteY23" fmla="*/ 1244133 h 1272708"/>
              <a:gd name="connsiteX24" fmla="*/ 904931 w 4111280"/>
              <a:gd name="connsiteY24" fmla="*/ 1234608 h 1272708"/>
              <a:gd name="connsiteX25" fmla="*/ 919218 w 4111280"/>
              <a:gd name="connsiteY25" fmla="*/ 1229845 h 1272708"/>
              <a:gd name="connsiteX26" fmla="*/ 1081143 w 4111280"/>
              <a:gd name="connsiteY26" fmla="*/ 1239370 h 1272708"/>
              <a:gd name="connsiteX27" fmla="*/ 1095431 w 4111280"/>
              <a:gd name="connsiteY27" fmla="*/ 1244133 h 1272708"/>
              <a:gd name="connsiteX28" fmla="*/ 1109718 w 4111280"/>
              <a:gd name="connsiteY28" fmla="*/ 1253658 h 1272708"/>
              <a:gd name="connsiteX29" fmla="*/ 1214493 w 4111280"/>
              <a:gd name="connsiteY29" fmla="*/ 1248895 h 1272708"/>
              <a:gd name="connsiteX30" fmla="*/ 1257356 w 4111280"/>
              <a:gd name="connsiteY30" fmla="*/ 1229845 h 1272708"/>
              <a:gd name="connsiteX31" fmla="*/ 1285931 w 4111280"/>
              <a:gd name="connsiteY31" fmla="*/ 1225083 h 1272708"/>
              <a:gd name="connsiteX32" fmla="*/ 1500243 w 4111280"/>
              <a:gd name="connsiteY32" fmla="*/ 1229845 h 1272708"/>
              <a:gd name="connsiteX33" fmla="*/ 1543106 w 4111280"/>
              <a:gd name="connsiteY33" fmla="*/ 1244133 h 1272708"/>
              <a:gd name="connsiteX34" fmla="*/ 1557393 w 4111280"/>
              <a:gd name="connsiteY34" fmla="*/ 1248895 h 1272708"/>
              <a:gd name="connsiteX35" fmla="*/ 1590731 w 4111280"/>
              <a:gd name="connsiteY35" fmla="*/ 1244133 h 1272708"/>
              <a:gd name="connsiteX36" fmla="*/ 1605018 w 4111280"/>
              <a:gd name="connsiteY36" fmla="*/ 1239370 h 1272708"/>
              <a:gd name="connsiteX37" fmla="*/ 1628831 w 4111280"/>
              <a:gd name="connsiteY37" fmla="*/ 1234608 h 1272708"/>
              <a:gd name="connsiteX38" fmla="*/ 1800281 w 4111280"/>
              <a:gd name="connsiteY38" fmla="*/ 1239370 h 1272708"/>
              <a:gd name="connsiteX39" fmla="*/ 1857431 w 4111280"/>
              <a:gd name="connsiteY39" fmla="*/ 1244133 h 1272708"/>
              <a:gd name="connsiteX40" fmla="*/ 1905056 w 4111280"/>
              <a:gd name="connsiteY40" fmla="*/ 1258420 h 1272708"/>
              <a:gd name="connsiteX41" fmla="*/ 1919343 w 4111280"/>
              <a:gd name="connsiteY41" fmla="*/ 1263183 h 1272708"/>
              <a:gd name="connsiteX42" fmla="*/ 1933631 w 4111280"/>
              <a:gd name="connsiteY42" fmla="*/ 1272708 h 1272708"/>
              <a:gd name="connsiteX43" fmla="*/ 1986018 w 4111280"/>
              <a:gd name="connsiteY43" fmla="*/ 1263183 h 1272708"/>
              <a:gd name="connsiteX44" fmla="*/ 2000306 w 4111280"/>
              <a:gd name="connsiteY44" fmla="*/ 1253658 h 1272708"/>
              <a:gd name="connsiteX45" fmla="*/ 2014593 w 4111280"/>
              <a:gd name="connsiteY45" fmla="*/ 1248895 h 1272708"/>
              <a:gd name="connsiteX46" fmla="*/ 2043168 w 4111280"/>
              <a:gd name="connsiteY46" fmla="*/ 1229845 h 1272708"/>
              <a:gd name="connsiteX47" fmla="*/ 2090793 w 4111280"/>
              <a:gd name="connsiteY47" fmla="*/ 1220320 h 1272708"/>
              <a:gd name="connsiteX48" fmla="*/ 2147943 w 4111280"/>
              <a:gd name="connsiteY48" fmla="*/ 1225083 h 1272708"/>
              <a:gd name="connsiteX49" fmla="*/ 2233668 w 4111280"/>
              <a:gd name="connsiteY49" fmla="*/ 1229845 h 1272708"/>
              <a:gd name="connsiteX50" fmla="*/ 2257481 w 4111280"/>
              <a:gd name="connsiteY50" fmla="*/ 1234608 h 1272708"/>
              <a:gd name="connsiteX51" fmla="*/ 2290818 w 4111280"/>
              <a:gd name="connsiteY51" fmla="*/ 1239370 h 1272708"/>
              <a:gd name="connsiteX52" fmla="*/ 2371781 w 4111280"/>
              <a:gd name="connsiteY52" fmla="*/ 1239370 h 1272708"/>
              <a:gd name="connsiteX53" fmla="*/ 2433693 w 4111280"/>
              <a:gd name="connsiteY53" fmla="*/ 1244133 h 1272708"/>
              <a:gd name="connsiteX54" fmla="*/ 2571806 w 4111280"/>
              <a:gd name="connsiteY54" fmla="*/ 1244133 h 1272708"/>
              <a:gd name="connsiteX55" fmla="*/ 2614668 w 4111280"/>
              <a:gd name="connsiteY55" fmla="*/ 1229845 h 1272708"/>
              <a:gd name="connsiteX56" fmla="*/ 2628956 w 4111280"/>
              <a:gd name="connsiteY56" fmla="*/ 1225083 h 1272708"/>
              <a:gd name="connsiteX57" fmla="*/ 2643243 w 4111280"/>
              <a:gd name="connsiteY57" fmla="*/ 1220320 h 1272708"/>
              <a:gd name="connsiteX58" fmla="*/ 2986143 w 4111280"/>
              <a:gd name="connsiteY58" fmla="*/ 1229845 h 1272708"/>
              <a:gd name="connsiteX59" fmla="*/ 3081393 w 4111280"/>
              <a:gd name="connsiteY59" fmla="*/ 1225083 h 1272708"/>
              <a:gd name="connsiteX60" fmla="*/ 3238556 w 4111280"/>
              <a:gd name="connsiteY60" fmla="*/ 1229845 h 1272708"/>
              <a:gd name="connsiteX61" fmla="*/ 3252843 w 4111280"/>
              <a:gd name="connsiteY61" fmla="*/ 1234608 h 1272708"/>
              <a:gd name="connsiteX62" fmla="*/ 3295706 w 4111280"/>
              <a:gd name="connsiteY62" fmla="*/ 1244133 h 1272708"/>
              <a:gd name="connsiteX63" fmla="*/ 3309993 w 4111280"/>
              <a:gd name="connsiteY63" fmla="*/ 1248895 h 1272708"/>
              <a:gd name="connsiteX64" fmla="*/ 3400481 w 4111280"/>
              <a:gd name="connsiteY64" fmla="*/ 1253658 h 1272708"/>
              <a:gd name="connsiteX65" fmla="*/ 3433818 w 4111280"/>
              <a:gd name="connsiteY65" fmla="*/ 1248895 h 1272708"/>
              <a:gd name="connsiteX66" fmla="*/ 3462393 w 4111280"/>
              <a:gd name="connsiteY66" fmla="*/ 1239370 h 1272708"/>
              <a:gd name="connsiteX67" fmla="*/ 3505256 w 4111280"/>
              <a:gd name="connsiteY67" fmla="*/ 1225083 h 1272708"/>
              <a:gd name="connsiteX68" fmla="*/ 3543356 w 4111280"/>
              <a:gd name="connsiteY68" fmla="*/ 1220320 h 1272708"/>
              <a:gd name="connsiteX69" fmla="*/ 3700518 w 4111280"/>
              <a:gd name="connsiteY69" fmla="*/ 1225083 h 1272708"/>
              <a:gd name="connsiteX70" fmla="*/ 3729093 w 4111280"/>
              <a:gd name="connsiteY70" fmla="*/ 1234608 h 1272708"/>
              <a:gd name="connsiteX71" fmla="*/ 3752906 w 4111280"/>
              <a:gd name="connsiteY71" fmla="*/ 1239370 h 1272708"/>
              <a:gd name="connsiteX72" fmla="*/ 3819581 w 4111280"/>
              <a:gd name="connsiteY72" fmla="*/ 1225083 h 1272708"/>
              <a:gd name="connsiteX73" fmla="*/ 3938643 w 4111280"/>
              <a:gd name="connsiteY73" fmla="*/ 1220320 h 1272708"/>
              <a:gd name="connsiteX74" fmla="*/ 3967218 w 4111280"/>
              <a:gd name="connsiteY74" fmla="*/ 1206033 h 1272708"/>
              <a:gd name="connsiteX75" fmla="*/ 3991031 w 4111280"/>
              <a:gd name="connsiteY75" fmla="*/ 1186983 h 1272708"/>
              <a:gd name="connsiteX76" fmla="*/ 4005318 w 4111280"/>
              <a:gd name="connsiteY76" fmla="*/ 1177458 h 1272708"/>
              <a:gd name="connsiteX77" fmla="*/ 4019606 w 4111280"/>
              <a:gd name="connsiteY77" fmla="*/ 1172695 h 1272708"/>
              <a:gd name="connsiteX78" fmla="*/ 4024368 w 4111280"/>
              <a:gd name="connsiteY78" fmla="*/ 1120308 h 1272708"/>
              <a:gd name="connsiteX79" fmla="*/ 4029131 w 4111280"/>
              <a:gd name="connsiteY79" fmla="*/ 1106020 h 1272708"/>
              <a:gd name="connsiteX80" fmla="*/ 4043418 w 4111280"/>
              <a:gd name="connsiteY80" fmla="*/ 1096495 h 1272708"/>
              <a:gd name="connsiteX81" fmla="*/ 4057706 w 4111280"/>
              <a:gd name="connsiteY81" fmla="*/ 1091733 h 1272708"/>
              <a:gd name="connsiteX82" fmla="*/ 4091043 w 4111280"/>
              <a:gd name="connsiteY82" fmla="*/ 1044108 h 1272708"/>
              <a:gd name="connsiteX83" fmla="*/ 4086281 w 4111280"/>
              <a:gd name="connsiteY83" fmla="*/ 1001245 h 1272708"/>
              <a:gd name="connsiteX84" fmla="*/ 4081518 w 4111280"/>
              <a:gd name="connsiteY84" fmla="*/ 986958 h 1272708"/>
              <a:gd name="connsiteX85" fmla="*/ 4076756 w 4111280"/>
              <a:gd name="connsiteY85" fmla="*/ 967908 h 1272708"/>
              <a:gd name="connsiteX86" fmla="*/ 4071993 w 4111280"/>
              <a:gd name="connsiteY86" fmla="*/ 929808 h 1272708"/>
              <a:gd name="connsiteX87" fmla="*/ 4086281 w 4111280"/>
              <a:gd name="connsiteY87" fmla="*/ 867895 h 1272708"/>
              <a:gd name="connsiteX88" fmla="*/ 4091043 w 4111280"/>
              <a:gd name="connsiteY88" fmla="*/ 853608 h 1272708"/>
              <a:gd name="connsiteX89" fmla="*/ 4076756 w 4111280"/>
              <a:gd name="connsiteY89" fmla="*/ 820270 h 1272708"/>
              <a:gd name="connsiteX90" fmla="*/ 4062468 w 4111280"/>
              <a:gd name="connsiteY90" fmla="*/ 791695 h 1272708"/>
              <a:gd name="connsiteX91" fmla="*/ 4071993 w 4111280"/>
              <a:gd name="connsiteY91" fmla="*/ 644058 h 1272708"/>
              <a:gd name="connsiteX92" fmla="*/ 4081518 w 4111280"/>
              <a:gd name="connsiteY92" fmla="*/ 548808 h 1272708"/>
              <a:gd name="connsiteX93" fmla="*/ 4076756 w 4111280"/>
              <a:gd name="connsiteY93" fmla="*/ 491658 h 1272708"/>
              <a:gd name="connsiteX94" fmla="*/ 4076756 w 4111280"/>
              <a:gd name="connsiteY94" fmla="*/ 415458 h 1272708"/>
              <a:gd name="connsiteX95" fmla="*/ 4086281 w 4111280"/>
              <a:gd name="connsiteY95" fmla="*/ 401170 h 1272708"/>
              <a:gd name="connsiteX96" fmla="*/ 4091043 w 4111280"/>
              <a:gd name="connsiteY96" fmla="*/ 386883 h 1272708"/>
              <a:gd name="connsiteX97" fmla="*/ 4081518 w 4111280"/>
              <a:gd name="connsiteY97" fmla="*/ 334495 h 1272708"/>
              <a:gd name="connsiteX98" fmla="*/ 4062468 w 4111280"/>
              <a:gd name="connsiteY98" fmla="*/ 305920 h 1272708"/>
              <a:gd name="connsiteX99" fmla="*/ 4071993 w 4111280"/>
              <a:gd name="connsiteY99" fmla="*/ 263058 h 1272708"/>
              <a:gd name="connsiteX100" fmla="*/ 4091043 w 4111280"/>
              <a:gd name="connsiteY100" fmla="*/ 234483 h 1272708"/>
              <a:gd name="connsiteX101" fmla="*/ 4095806 w 4111280"/>
              <a:gd name="connsiteY101" fmla="*/ 220195 h 1272708"/>
              <a:gd name="connsiteX102" fmla="*/ 4105331 w 4111280"/>
              <a:gd name="connsiteY102" fmla="*/ 205908 h 1272708"/>
              <a:gd name="connsiteX103" fmla="*/ 4105331 w 4111280"/>
              <a:gd name="connsiteY103" fmla="*/ 115420 h 1272708"/>
              <a:gd name="connsiteX104" fmla="*/ 4091043 w 4111280"/>
              <a:gd name="connsiteY104" fmla="*/ 86845 h 1272708"/>
              <a:gd name="connsiteX105" fmla="*/ 4071993 w 4111280"/>
              <a:gd name="connsiteY105" fmla="*/ 72558 h 1272708"/>
              <a:gd name="connsiteX106" fmla="*/ 4043418 w 4111280"/>
              <a:gd name="connsiteY106" fmla="*/ 53508 h 1272708"/>
              <a:gd name="connsiteX107" fmla="*/ 4029131 w 4111280"/>
              <a:gd name="connsiteY107" fmla="*/ 43983 h 1272708"/>
              <a:gd name="connsiteX108" fmla="*/ 3962456 w 4111280"/>
              <a:gd name="connsiteY108" fmla="*/ 29695 h 1272708"/>
              <a:gd name="connsiteX109" fmla="*/ 3786243 w 4111280"/>
              <a:gd name="connsiteY109" fmla="*/ 34458 h 1272708"/>
              <a:gd name="connsiteX110" fmla="*/ 3771956 w 4111280"/>
              <a:gd name="connsiteY110" fmla="*/ 39220 h 1272708"/>
              <a:gd name="connsiteX111" fmla="*/ 3733856 w 4111280"/>
              <a:gd name="connsiteY111" fmla="*/ 48745 h 1272708"/>
              <a:gd name="connsiteX112" fmla="*/ 3657656 w 4111280"/>
              <a:gd name="connsiteY112" fmla="*/ 43983 h 1272708"/>
              <a:gd name="connsiteX113" fmla="*/ 3614793 w 4111280"/>
              <a:gd name="connsiteY113" fmla="*/ 29695 h 1272708"/>
              <a:gd name="connsiteX114" fmla="*/ 3571931 w 4111280"/>
              <a:gd name="connsiteY114" fmla="*/ 15408 h 1272708"/>
              <a:gd name="connsiteX115" fmla="*/ 3538593 w 4111280"/>
              <a:gd name="connsiteY115" fmla="*/ 10645 h 1272708"/>
              <a:gd name="connsiteX116" fmla="*/ 3490968 w 4111280"/>
              <a:gd name="connsiteY116" fmla="*/ 10645 h 1272708"/>
              <a:gd name="connsiteX117" fmla="*/ 3476681 w 4111280"/>
              <a:gd name="connsiteY117" fmla="*/ 20170 h 1272708"/>
              <a:gd name="connsiteX118" fmla="*/ 3400481 w 4111280"/>
              <a:gd name="connsiteY118" fmla="*/ 39220 h 1272708"/>
              <a:gd name="connsiteX119" fmla="*/ 3143306 w 4111280"/>
              <a:gd name="connsiteY119" fmla="*/ 43983 h 1272708"/>
              <a:gd name="connsiteX120" fmla="*/ 3019481 w 4111280"/>
              <a:gd name="connsiteY120" fmla="*/ 34458 h 1272708"/>
              <a:gd name="connsiteX121" fmla="*/ 2990906 w 4111280"/>
              <a:gd name="connsiteY121" fmla="*/ 24933 h 1272708"/>
              <a:gd name="connsiteX122" fmla="*/ 2976618 w 4111280"/>
              <a:gd name="connsiteY122" fmla="*/ 20170 h 1272708"/>
              <a:gd name="connsiteX123" fmla="*/ 2928993 w 4111280"/>
              <a:gd name="connsiteY123" fmla="*/ 29695 h 1272708"/>
              <a:gd name="connsiteX124" fmla="*/ 2905181 w 4111280"/>
              <a:gd name="connsiteY124" fmla="*/ 34458 h 1272708"/>
              <a:gd name="connsiteX125" fmla="*/ 2709918 w 4111280"/>
              <a:gd name="connsiteY125" fmla="*/ 39220 h 1272708"/>
              <a:gd name="connsiteX126" fmla="*/ 2595618 w 4111280"/>
              <a:gd name="connsiteY126" fmla="*/ 34458 h 1272708"/>
              <a:gd name="connsiteX127" fmla="*/ 2581331 w 4111280"/>
              <a:gd name="connsiteY127" fmla="*/ 29695 h 1272708"/>
              <a:gd name="connsiteX128" fmla="*/ 2452743 w 4111280"/>
              <a:gd name="connsiteY128" fmla="*/ 39220 h 1272708"/>
              <a:gd name="connsiteX129" fmla="*/ 2362256 w 4111280"/>
              <a:gd name="connsiteY129" fmla="*/ 43983 h 1272708"/>
              <a:gd name="connsiteX130" fmla="*/ 2238431 w 4111280"/>
              <a:gd name="connsiteY130" fmla="*/ 53508 h 1272708"/>
              <a:gd name="connsiteX131" fmla="*/ 2124131 w 4111280"/>
              <a:gd name="connsiteY131" fmla="*/ 48745 h 1272708"/>
              <a:gd name="connsiteX132" fmla="*/ 1914581 w 4111280"/>
              <a:gd name="connsiteY132" fmla="*/ 43983 h 1272708"/>
              <a:gd name="connsiteX133" fmla="*/ 1852668 w 4111280"/>
              <a:gd name="connsiteY133" fmla="*/ 39220 h 1272708"/>
              <a:gd name="connsiteX134" fmla="*/ 1824093 w 4111280"/>
              <a:gd name="connsiteY134" fmla="*/ 29695 h 1272708"/>
              <a:gd name="connsiteX135" fmla="*/ 1809806 w 4111280"/>
              <a:gd name="connsiteY135" fmla="*/ 24933 h 1272708"/>
              <a:gd name="connsiteX136" fmla="*/ 1728843 w 4111280"/>
              <a:gd name="connsiteY136" fmla="*/ 20170 h 1272708"/>
              <a:gd name="connsiteX137" fmla="*/ 1676456 w 4111280"/>
              <a:gd name="connsiteY137" fmla="*/ 15408 h 1272708"/>
              <a:gd name="connsiteX138" fmla="*/ 1614543 w 4111280"/>
              <a:gd name="connsiteY138" fmla="*/ 20170 h 1272708"/>
              <a:gd name="connsiteX139" fmla="*/ 1590731 w 4111280"/>
              <a:gd name="connsiteY139" fmla="*/ 24933 h 1272708"/>
              <a:gd name="connsiteX140" fmla="*/ 1543106 w 4111280"/>
              <a:gd name="connsiteY140" fmla="*/ 29695 h 1272708"/>
              <a:gd name="connsiteX141" fmla="*/ 1514531 w 4111280"/>
              <a:gd name="connsiteY141" fmla="*/ 34458 h 1272708"/>
              <a:gd name="connsiteX142" fmla="*/ 1485956 w 4111280"/>
              <a:gd name="connsiteY142" fmla="*/ 43983 h 1272708"/>
              <a:gd name="connsiteX143" fmla="*/ 1290693 w 4111280"/>
              <a:gd name="connsiteY143" fmla="*/ 39220 h 1272708"/>
              <a:gd name="connsiteX144" fmla="*/ 1262118 w 4111280"/>
              <a:gd name="connsiteY144" fmla="*/ 34458 h 1272708"/>
              <a:gd name="connsiteX145" fmla="*/ 1066856 w 4111280"/>
              <a:gd name="connsiteY145" fmla="*/ 39220 h 1272708"/>
              <a:gd name="connsiteX146" fmla="*/ 1043043 w 4111280"/>
              <a:gd name="connsiteY146" fmla="*/ 43983 h 1272708"/>
              <a:gd name="connsiteX147" fmla="*/ 1028756 w 4111280"/>
              <a:gd name="connsiteY147" fmla="*/ 48745 h 1272708"/>
              <a:gd name="connsiteX148" fmla="*/ 809681 w 4111280"/>
              <a:gd name="connsiteY148" fmla="*/ 43983 h 1272708"/>
              <a:gd name="connsiteX149" fmla="*/ 752531 w 4111280"/>
              <a:gd name="connsiteY149" fmla="*/ 39220 h 1272708"/>
              <a:gd name="connsiteX150" fmla="*/ 728718 w 4111280"/>
              <a:gd name="connsiteY150" fmla="*/ 34458 h 1272708"/>
              <a:gd name="connsiteX151" fmla="*/ 671568 w 4111280"/>
              <a:gd name="connsiteY151" fmla="*/ 29695 h 1272708"/>
              <a:gd name="connsiteX152" fmla="*/ 623943 w 4111280"/>
              <a:gd name="connsiteY152" fmla="*/ 20170 h 1272708"/>
              <a:gd name="connsiteX153" fmla="*/ 538218 w 4111280"/>
              <a:gd name="connsiteY153" fmla="*/ 24933 h 1272708"/>
              <a:gd name="connsiteX154" fmla="*/ 466781 w 4111280"/>
              <a:gd name="connsiteY154" fmla="*/ 34458 h 1272708"/>
              <a:gd name="connsiteX155" fmla="*/ 452493 w 4111280"/>
              <a:gd name="connsiteY155" fmla="*/ 39220 h 1272708"/>
              <a:gd name="connsiteX156" fmla="*/ 319143 w 4111280"/>
              <a:gd name="connsiteY156" fmla="*/ 34458 h 1272708"/>
              <a:gd name="connsiteX157" fmla="*/ 271518 w 4111280"/>
              <a:gd name="connsiteY157" fmla="*/ 29695 h 1272708"/>
              <a:gd name="connsiteX158" fmla="*/ 223893 w 4111280"/>
              <a:gd name="connsiteY158" fmla="*/ 20170 h 1272708"/>
              <a:gd name="connsiteX159" fmla="*/ 123881 w 4111280"/>
              <a:gd name="connsiteY159" fmla="*/ 15408 h 1272708"/>
              <a:gd name="connsiteX160" fmla="*/ 85781 w 4111280"/>
              <a:gd name="connsiteY160" fmla="*/ 20170 h 1272708"/>
              <a:gd name="connsiteX161" fmla="*/ 71493 w 4111280"/>
              <a:gd name="connsiteY161" fmla="*/ 29695 h 1272708"/>
              <a:gd name="connsiteX162" fmla="*/ 42918 w 4111280"/>
              <a:gd name="connsiteY162" fmla="*/ 39220 h 1272708"/>
              <a:gd name="connsiteX163" fmla="*/ 28631 w 4111280"/>
              <a:gd name="connsiteY163" fmla="*/ 43983 h 1272708"/>
              <a:gd name="connsiteX164" fmla="*/ 14343 w 4111280"/>
              <a:gd name="connsiteY164" fmla="*/ 48745 h 1272708"/>
              <a:gd name="connsiteX165" fmla="*/ 56 w 4111280"/>
              <a:gd name="connsiteY165" fmla="*/ 58270 h 1272708"/>
              <a:gd name="connsiteX166" fmla="*/ 9581 w 4111280"/>
              <a:gd name="connsiteY166" fmla="*/ 810745 h 1272708"/>
              <a:gd name="connsiteX167" fmla="*/ 14343 w 4111280"/>
              <a:gd name="connsiteY167" fmla="*/ 1144120 h 1272708"/>
              <a:gd name="connsiteX168" fmla="*/ 23868 w 4111280"/>
              <a:gd name="connsiteY168" fmla="*/ 1177458 h 1272708"/>
              <a:gd name="connsiteX169" fmla="*/ 19106 w 4111280"/>
              <a:gd name="connsiteY169" fmla="*/ 1210795 h 1272708"/>
              <a:gd name="connsiteX0" fmla="*/ 19050 w 4111224"/>
              <a:gd name="connsiteY0" fmla="*/ 1235470 h 1297383"/>
              <a:gd name="connsiteX1" fmla="*/ 61912 w 4111224"/>
              <a:gd name="connsiteY1" fmla="*/ 1244995 h 1297383"/>
              <a:gd name="connsiteX2" fmla="*/ 76200 w 4111224"/>
              <a:gd name="connsiteY2" fmla="*/ 1254520 h 1297383"/>
              <a:gd name="connsiteX3" fmla="*/ 90487 w 4111224"/>
              <a:gd name="connsiteY3" fmla="*/ 1259283 h 1297383"/>
              <a:gd name="connsiteX4" fmla="*/ 204787 w 4111224"/>
              <a:gd name="connsiteY4" fmla="*/ 1254520 h 1297383"/>
              <a:gd name="connsiteX5" fmla="*/ 233362 w 4111224"/>
              <a:gd name="connsiteY5" fmla="*/ 1244995 h 1297383"/>
              <a:gd name="connsiteX6" fmla="*/ 247650 w 4111224"/>
              <a:gd name="connsiteY6" fmla="*/ 1240233 h 1297383"/>
              <a:gd name="connsiteX7" fmla="*/ 261937 w 4111224"/>
              <a:gd name="connsiteY7" fmla="*/ 1235470 h 1297383"/>
              <a:gd name="connsiteX8" fmla="*/ 295275 w 4111224"/>
              <a:gd name="connsiteY8" fmla="*/ 1244995 h 1297383"/>
              <a:gd name="connsiteX9" fmla="*/ 309562 w 4111224"/>
              <a:gd name="connsiteY9" fmla="*/ 1254520 h 1297383"/>
              <a:gd name="connsiteX10" fmla="*/ 519112 w 4111224"/>
              <a:gd name="connsiteY10" fmla="*/ 1254520 h 1297383"/>
              <a:gd name="connsiteX11" fmla="*/ 552450 w 4111224"/>
              <a:gd name="connsiteY11" fmla="*/ 1268808 h 1297383"/>
              <a:gd name="connsiteX12" fmla="*/ 566737 w 4111224"/>
              <a:gd name="connsiteY12" fmla="*/ 1273570 h 1297383"/>
              <a:gd name="connsiteX13" fmla="*/ 576262 w 4111224"/>
              <a:gd name="connsiteY13" fmla="*/ 1259283 h 1297383"/>
              <a:gd name="connsiteX14" fmla="*/ 614362 w 4111224"/>
              <a:gd name="connsiteY14" fmla="*/ 1268808 h 1297383"/>
              <a:gd name="connsiteX15" fmla="*/ 628650 w 4111224"/>
              <a:gd name="connsiteY15" fmla="*/ 1283095 h 1297383"/>
              <a:gd name="connsiteX16" fmla="*/ 642937 w 4111224"/>
              <a:gd name="connsiteY16" fmla="*/ 1287858 h 1297383"/>
              <a:gd name="connsiteX17" fmla="*/ 657225 w 4111224"/>
              <a:gd name="connsiteY17" fmla="*/ 1297383 h 1297383"/>
              <a:gd name="connsiteX18" fmla="*/ 719137 w 4111224"/>
              <a:gd name="connsiteY18" fmla="*/ 1292620 h 1297383"/>
              <a:gd name="connsiteX19" fmla="*/ 733425 w 4111224"/>
              <a:gd name="connsiteY19" fmla="*/ 1287858 h 1297383"/>
              <a:gd name="connsiteX20" fmla="*/ 752475 w 4111224"/>
              <a:gd name="connsiteY20" fmla="*/ 1283095 h 1297383"/>
              <a:gd name="connsiteX21" fmla="*/ 766762 w 4111224"/>
              <a:gd name="connsiteY21" fmla="*/ 1278333 h 1297383"/>
              <a:gd name="connsiteX22" fmla="*/ 838200 w 4111224"/>
              <a:gd name="connsiteY22" fmla="*/ 1273570 h 1297383"/>
              <a:gd name="connsiteX23" fmla="*/ 876300 w 4111224"/>
              <a:gd name="connsiteY23" fmla="*/ 1268808 h 1297383"/>
              <a:gd name="connsiteX24" fmla="*/ 904875 w 4111224"/>
              <a:gd name="connsiteY24" fmla="*/ 1259283 h 1297383"/>
              <a:gd name="connsiteX25" fmla="*/ 919162 w 4111224"/>
              <a:gd name="connsiteY25" fmla="*/ 1254520 h 1297383"/>
              <a:gd name="connsiteX26" fmla="*/ 1081087 w 4111224"/>
              <a:gd name="connsiteY26" fmla="*/ 1264045 h 1297383"/>
              <a:gd name="connsiteX27" fmla="*/ 1095375 w 4111224"/>
              <a:gd name="connsiteY27" fmla="*/ 1268808 h 1297383"/>
              <a:gd name="connsiteX28" fmla="*/ 1109662 w 4111224"/>
              <a:gd name="connsiteY28" fmla="*/ 1278333 h 1297383"/>
              <a:gd name="connsiteX29" fmla="*/ 1214437 w 4111224"/>
              <a:gd name="connsiteY29" fmla="*/ 1273570 h 1297383"/>
              <a:gd name="connsiteX30" fmla="*/ 1257300 w 4111224"/>
              <a:gd name="connsiteY30" fmla="*/ 1254520 h 1297383"/>
              <a:gd name="connsiteX31" fmla="*/ 1285875 w 4111224"/>
              <a:gd name="connsiteY31" fmla="*/ 1249758 h 1297383"/>
              <a:gd name="connsiteX32" fmla="*/ 1500187 w 4111224"/>
              <a:gd name="connsiteY32" fmla="*/ 1254520 h 1297383"/>
              <a:gd name="connsiteX33" fmla="*/ 1543050 w 4111224"/>
              <a:gd name="connsiteY33" fmla="*/ 1268808 h 1297383"/>
              <a:gd name="connsiteX34" fmla="*/ 1557337 w 4111224"/>
              <a:gd name="connsiteY34" fmla="*/ 1273570 h 1297383"/>
              <a:gd name="connsiteX35" fmla="*/ 1590675 w 4111224"/>
              <a:gd name="connsiteY35" fmla="*/ 1268808 h 1297383"/>
              <a:gd name="connsiteX36" fmla="*/ 1604962 w 4111224"/>
              <a:gd name="connsiteY36" fmla="*/ 1264045 h 1297383"/>
              <a:gd name="connsiteX37" fmla="*/ 1628775 w 4111224"/>
              <a:gd name="connsiteY37" fmla="*/ 1259283 h 1297383"/>
              <a:gd name="connsiteX38" fmla="*/ 1800225 w 4111224"/>
              <a:gd name="connsiteY38" fmla="*/ 1264045 h 1297383"/>
              <a:gd name="connsiteX39" fmla="*/ 1857375 w 4111224"/>
              <a:gd name="connsiteY39" fmla="*/ 1268808 h 1297383"/>
              <a:gd name="connsiteX40" fmla="*/ 1905000 w 4111224"/>
              <a:gd name="connsiteY40" fmla="*/ 1283095 h 1297383"/>
              <a:gd name="connsiteX41" fmla="*/ 1919287 w 4111224"/>
              <a:gd name="connsiteY41" fmla="*/ 1287858 h 1297383"/>
              <a:gd name="connsiteX42" fmla="*/ 1933575 w 4111224"/>
              <a:gd name="connsiteY42" fmla="*/ 1297383 h 1297383"/>
              <a:gd name="connsiteX43" fmla="*/ 1985962 w 4111224"/>
              <a:gd name="connsiteY43" fmla="*/ 1287858 h 1297383"/>
              <a:gd name="connsiteX44" fmla="*/ 2000250 w 4111224"/>
              <a:gd name="connsiteY44" fmla="*/ 1278333 h 1297383"/>
              <a:gd name="connsiteX45" fmla="*/ 2014537 w 4111224"/>
              <a:gd name="connsiteY45" fmla="*/ 1273570 h 1297383"/>
              <a:gd name="connsiteX46" fmla="*/ 2043112 w 4111224"/>
              <a:gd name="connsiteY46" fmla="*/ 1254520 h 1297383"/>
              <a:gd name="connsiteX47" fmla="*/ 2090737 w 4111224"/>
              <a:gd name="connsiteY47" fmla="*/ 1244995 h 1297383"/>
              <a:gd name="connsiteX48" fmla="*/ 2147887 w 4111224"/>
              <a:gd name="connsiteY48" fmla="*/ 1249758 h 1297383"/>
              <a:gd name="connsiteX49" fmla="*/ 2233612 w 4111224"/>
              <a:gd name="connsiteY49" fmla="*/ 1254520 h 1297383"/>
              <a:gd name="connsiteX50" fmla="*/ 2257425 w 4111224"/>
              <a:gd name="connsiteY50" fmla="*/ 1259283 h 1297383"/>
              <a:gd name="connsiteX51" fmla="*/ 2290762 w 4111224"/>
              <a:gd name="connsiteY51" fmla="*/ 1264045 h 1297383"/>
              <a:gd name="connsiteX52" fmla="*/ 2371725 w 4111224"/>
              <a:gd name="connsiteY52" fmla="*/ 1264045 h 1297383"/>
              <a:gd name="connsiteX53" fmla="*/ 2433637 w 4111224"/>
              <a:gd name="connsiteY53" fmla="*/ 1268808 h 1297383"/>
              <a:gd name="connsiteX54" fmla="*/ 2571750 w 4111224"/>
              <a:gd name="connsiteY54" fmla="*/ 1268808 h 1297383"/>
              <a:gd name="connsiteX55" fmla="*/ 2614612 w 4111224"/>
              <a:gd name="connsiteY55" fmla="*/ 1254520 h 1297383"/>
              <a:gd name="connsiteX56" fmla="*/ 2628900 w 4111224"/>
              <a:gd name="connsiteY56" fmla="*/ 1249758 h 1297383"/>
              <a:gd name="connsiteX57" fmla="*/ 2643187 w 4111224"/>
              <a:gd name="connsiteY57" fmla="*/ 1244995 h 1297383"/>
              <a:gd name="connsiteX58" fmla="*/ 2986087 w 4111224"/>
              <a:gd name="connsiteY58" fmla="*/ 1254520 h 1297383"/>
              <a:gd name="connsiteX59" fmla="*/ 3081337 w 4111224"/>
              <a:gd name="connsiteY59" fmla="*/ 1249758 h 1297383"/>
              <a:gd name="connsiteX60" fmla="*/ 3238500 w 4111224"/>
              <a:gd name="connsiteY60" fmla="*/ 1254520 h 1297383"/>
              <a:gd name="connsiteX61" fmla="*/ 3252787 w 4111224"/>
              <a:gd name="connsiteY61" fmla="*/ 1259283 h 1297383"/>
              <a:gd name="connsiteX62" fmla="*/ 3295650 w 4111224"/>
              <a:gd name="connsiteY62" fmla="*/ 1268808 h 1297383"/>
              <a:gd name="connsiteX63" fmla="*/ 3309937 w 4111224"/>
              <a:gd name="connsiteY63" fmla="*/ 1273570 h 1297383"/>
              <a:gd name="connsiteX64" fmla="*/ 3400425 w 4111224"/>
              <a:gd name="connsiteY64" fmla="*/ 1278333 h 1297383"/>
              <a:gd name="connsiteX65" fmla="*/ 3433762 w 4111224"/>
              <a:gd name="connsiteY65" fmla="*/ 1273570 h 1297383"/>
              <a:gd name="connsiteX66" fmla="*/ 3462337 w 4111224"/>
              <a:gd name="connsiteY66" fmla="*/ 1264045 h 1297383"/>
              <a:gd name="connsiteX67" fmla="*/ 3505200 w 4111224"/>
              <a:gd name="connsiteY67" fmla="*/ 1249758 h 1297383"/>
              <a:gd name="connsiteX68" fmla="*/ 3543300 w 4111224"/>
              <a:gd name="connsiteY68" fmla="*/ 1244995 h 1297383"/>
              <a:gd name="connsiteX69" fmla="*/ 3700462 w 4111224"/>
              <a:gd name="connsiteY69" fmla="*/ 1249758 h 1297383"/>
              <a:gd name="connsiteX70" fmla="*/ 3729037 w 4111224"/>
              <a:gd name="connsiteY70" fmla="*/ 1259283 h 1297383"/>
              <a:gd name="connsiteX71" fmla="*/ 3752850 w 4111224"/>
              <a:gd name="connsiteY71" fmla="*/ 1264045 h 1297383"/>
              <a:gd name="connsiteX72" fmla="*/ 3819525 w 4111224"/>
              <a:gd name="connsiteY72" fmla="*/ 1249758 h 1297383"/>
              <a:gd name="connsiteX73" fmla="*/ 3938587 w 4111224"/>
              <a:gd name="connsiteY73" fmla="*/ 1244995 h 1297383"/>
              <a:gd name="connsiteX74" fmla="*/ 3967162 w 4111224"/>
              <a:gd name="connsiteY74" fmla="*/ 1230708 h 1297383"/>
              <a:gd name="connsiteX75" fmla="*/ 3990975 w 4111224"/>
              <a:gd name="connsiteY75" fmla="*/ 1211658 h 1297383"/>
              <a:gd name="connsiteX76" fmla="*/ 4005262 w 4111224"/>
              <a:gd name="connsiteY76" fmla="*/ 1202133 h 1297383"/>
              <a:gd name="connsiteX77" fmla="*/ 4019550 w 4111224"/>
              <a:gd name="connsiteY77" fmla="*/ 1197370 h 1297383"/>
              <a:gd name="connsiteX78" fmla="*/ 4024312 w 4111224"/>
              <a:gd name="connsiteY78" fmla="*/ 1144983 h 1297383"/>
              <a:gd name="connsiteX79" fmla="*/ 4029075 w 4111224"/>
              <a:gd name="connsiteY79" fmla="*/ 1130695 h 1297383"/>
              <a:gd name="connsiteX80" fmla="*/ 4043362 w 4111224"/>
              <a:gd name="connsiteY80" fmla="*/ 1121170 h 1297383"/>
              <a:gd name="connsiteX81" fmla="*/ 4057650 w 4111224"/>
              <a:gd name="connsiteY81" fmla="*/ 1116408 h 1297383"/>
              <a:gd name="connsiteX82" fmla="*/ 4090987 w 4111224"/>
              <a:gd name="connsiteY82" fmla="*/ 1068783 h 1297383"/>
              <a:gd name="connsiteX83" fmla="*/ 4086225 w 4111224"/>
              <a:gd name="connsiteY83" fmla="*/ 1025920 h 1297383"/>
              <a:gd name="connsiteX84" fmla="*/ 4081462 w 4111224"/>
              <a:gd name="connsiteY84" fmla="*/ 1011633 h 1297383"/>
              <a:gd name="connsiteX85" fmla="*/ 4076700 w 4111224"/>
              <a:gd name="connsiteY85" fmla="*/ 992583 h 1297383"/>
              <a:gd name="connsiteX86" fmla="*/ 4071937 w 4111224"/>
              <a:gd name="connsiteY86" fmla="*/ 954483 h 1297383"/>
              <a:gd name="connsiteX87" fmla="*/ 4086225 w 4111224"/>
              <a:gd name="connsiteY87" fmla="*/ 892570 h 1297383"/>
              <a:gd name="connsiteX88" fmla="*/ 4090987 w 4111224"/>
              <a:gd name="connsiteY88" fmla="*/ 878283 h 1297383"/>
              <a:gd name="connsiteX89" fmla="*/ 4076700 w 4111224"/>
              <a:gd name="connsiteY89" fmla="*/ 844945 h 1297383"/>
              <a:gd name="connsiteX90" fmla="*/ 4062412 w 4111224"/>
              <a:gd name="connsiteY90" fmla="*/ 816370 h 1297383"/>
              <a:gd name="connsiteX91" fmla="*/ 4071937 w 4111224"/>
              <a:gd name="connsiteY91" fmla="*/ 668733 h 1297383"/>
              <a:gd name="connsiteX92" fmla="*/ 4081462 w 4111224"/>
              <a:gd name="connsiteY92" fmla="*/ 573483 h 1297383"/>
              <a:gd name="connsiteX93" fmla="*/ 4076700 w 4111224"/>
              <a:gd name="connsiteY93" fmla="*/ 516333 h 1297383"/>
              <a:gd name="connsiteX94" fmla="*/ 4076700 w 4111224"/>
              <a:gd name="connsiteY94" fmla="*/ 440133 h 1297383"/>
              <a:gd name="connsiteX95" fmla="*/ 4086225 w 4111224"/>
              <a:gd name="connsiteY95" fmla="*/ 425845 h 1297383"/>
              <a:gd name="connsiteX96" fmla="*/ 4090987 w 4111224"/>
              <a:gd name="connsiteY96" fmla="*/ 411558 h 1297383"/>
              <a:gd name="connsiteX97" fmla="*/ 4081462 w 4111224"/>
              <a:gd name="connsiteY97" fmla="*/ 359170 h 1297383"/>
              <a:gd name="connsiteX98" fmla="*/ 4062412 w 4111224"/>
              <a:gd name="connsiteY98" fmla="*/ 330595 h 1297383"/>
              <a:gd name="connsiteX99" fmla="*/ 4071937 w 4111224"/>
              <a:gd name="connsiteY99" fmla="*/ 287733 h 1297383"/>
              <a:gd name="connsiteX100" fmla="*/ 4090987 w 4111224"/>
              <a:gd name="connsiteY100" fmla="*/ 259158 h 1297383"/>
              <a:gd name="connsiteX101" fmla="*/ 4095750 w 4111224"/>
              <a:gd name="connsiteY101" fmla="*/ 244870 h 1297383"/>
              <a:gd name="connsiteX102" fmla="*/ 4105275 w 4111224"/>
              <a:gd name="connsiteY102" fmla="*/ 230583 h 1297383"/>
              <a:gd name="connsiteX103" fmla="*/ 4105275 w 4111224"/>
              <a:gd name="connsiteY103" fmla="*/ 140095 h 1297383"/>
              <a:gd name="connsiteX104" fmla="*/ 4090987 w 4111224"/>
              <a:gd name="connsiteY104" fmla="*/ 111520 h 1297383"/>
              <a:gd name="connsiteX105" fmla="*/ 4071937 w 4111224"/>
              <a:gd name="connsiteY105" fmla="*/ 97233 h 1297383"/>
              <a:gd name="connsiteX106" fmla="*/ 4043362 w 4111224"/>
              <a:gd name="connsiteY106" fmla="*/ 78183 h 1297383"/>
              <a:gd name="connsiteX107" fmla="*/ 4029075 w 4111224"/>
              <a:gd name="connsiteY107" fmla="*/ 68658 h 1297383"/>
              <a:gd name="connsiteX108" fmla="*/ 3962400 w 4111224"/>
              <a:gd name="connsiteY108" fmla="*/ 54370 h 1297383"/>
              <a:gd name="connsiteX109" fmla="*/ 3786187 w 4111224"/>
              <a:gd name="connsiteY109" fmla="*/ 59133 h 1297383"/>
              <a:gd name="connsiteX110" fmla="*/ 3771900 w 4111224"/>
              <a:gd name="connsiteY110" fmla="*/ 63895 h 1297383"/>
              <a:gd name="connsiteX111" fmla="*/ 3733800 w 4111224"/>
              <a:gd name="connsiteY111" fmla="*/ 73420 h 1297383"/>
              <a:gd name="connsiteX112" fmla="*/ 3657600 w 4111224"/>
              <a:gd name="connsiteY112" fmla="*/ 68658 h 1297383"/>
              <a:gd name="connsiteX113" fmla="*/ 3614737 w 4111224"/>
              <a:gd name="connsiteY113" fmla="*/ 54370 h 1297383"/>
              <a:gd name="connsiteX114" fmla="*/ 3571875 w 4111224"/>
              <a:gd name="connsiteY114" fmla="*/ 40083 h 1297383"/>
              <a:gd name="connsiteX115" fmla="*/ 3538537 w 4111224"/>
              <a:gd name="connsiteY115" fmla="*/ 35320 h 1297383"/>
              <a:gd name="connsiteX116" fmla="*/ 3490912 w 4111224"/>
              <a:gd name="connsiteY116" fmla="*/ 35320 h 1297383"/>
              <a:gd name="connsiteX117" fmla="*/ 3476625 w 4111224"/>
              <a:gd name="connsiteY117" fmla="*/ 44845 h 1297383"/>
              <a:gd name="connsiteX118" fmla="*/ 3400425 w 4111224"/>
              <a:gd name="connsiteY118" fmla="*/ 63895 h 1297383"/>
              <a:gd name="connsiteX119" fmla="*/ 3143250 w 4111224"/>
              <a:gd name="connsiteY119" fmla="*/ 68658 h 1297383"/>
              <a:gd name="connsiteX120" fmla="*/ 3019425 w 4111224"/>
              <a:gd name="connsiteY120" fmla="*/ 59133 h 1297383"/>
              <a:gd name="connsiteX121" fmla="*/ 2990850 w 4111224"/>
              <a:gd name="connsiteY121" fmla="*/ 49608 h 1297383"/>
              <a:gd name="connsiteX122" fmla="*/ 2976562 w 4111224"/>
              <a:gd name="connsiteY122" fmla="*/ 44845 h 1297383"/>
              <a:gd name="connsiteX123" fmla="*/ 2928937 w 4111224"/>
              <a:gd name="connsiteY123" fmla="*/ 54370 h 1297383"/>
              <a:gd name="connsiteX124" fmla="*/ 2905125 w 4111224"/>
              <a:gd name="connsiteY124" fmla="*/ 59133 h 1297383"/>
              <a:gd name="connsiteX125" fmla="*/ 2709862 w 4111224"/>
              <a:gd name="connsiteY125" fmla="*/ 63895 h 1297383"/>
              <a:gd name="connsiteX126" fmla="*/ 2595562 w 4111224"/>
              <a:gd name="connsiteY126" fmla="*/ 59133 h 1297383"/>
              <a:gd name="connsiteX127" fmla="*/ 2581275 w 4111224"/>
              <a:gd name="connsiteY127" fmla="*/ 54370 h 1297383"/>
              <a:gd name="connsiteX128" fmla="*/ 2452687 w 4111224"/>
              <a:gd name="connsiteY128" fmla="*/ 63895 h 1297383"/>
              <a:gd name="connsiteX129" fmla="*/ 2362200 w 4111224"/>
              <a:gd name="connsiteY129" fmla="*/ 68658 h 1297383"/>
              <a:gd name="connsiteX130" fmla="*/ 2238375 w 4111224"/>
              <a:gd name="connsiteY130" fmla="*/ 78183 h 1297383"/>
              <a:gd name="connsiteX131" fmla="*/ 2124075 w 4111224"/>
              <a:gd name="connsiteY131" fmla="*/ 73420 h 1297383"/>
              <a:gd name="connsiteX132" fmla="*/ 1914525 w 4111224"/>
              <a:gd name="connsiteY132" fmla="*/ 68658 h 1297383"/>
              <a:gd name="connsiteX133" fmla="*/ 1852612 w 4111224"/>
              <a:gd name="connsiteY133" fmla="*/ 63895 h 1297383"/>
              <a:gd name="connsiteX134" fmla="*/ 1824037 w 4111224"/>
              <a:gd name="connsiteY134" fmla="*/ 54370 h 1297383"/>
              <a:gd name="connsiteX135" fmla="*/ 1809750 w 4111224"/>
              <a:gd name="connsiteY135" fmla="*/ 49608 h 1297383"/>
              <a:gd name="connsiteX136" fmla="*/ 1728787 w 4111224"/>
              <a:gd name="connsiteY136" fmla="*/ 44845 h 1297383"/>
              <a:gd name="connsiteX137" fmla="*/ 1676400 w 4111224"/>
              <a:gd name="connsiteY137" fmla="*/ 40083 h 1297383"/>
              <a:gd name="connsiteX138" fmla="*/ 1614487 w 4111224"/>
              <a:gd name="connsiteY138" fmla="*/ 44845 h 1297383"/>
              <a:gd name="connsiteX139" fmla="*/ 1590675 w 4111224"/>
              <a:gd name="connsiteY139" fmla="*/ 49608 h 1297383"/>
              <a:gd name="connsiteX140" fmla="*/ 1543050 w 4111224"/>
              <a:gd name="connsiteY140" fmla="*/ 54370 h 1297383"/>
              <a:gd name="connsiteX141" fmla="*/ 1514475 w 4111224"/>
              <a:gd name="connsiteY141" fmla="*/ 59133 h 1297383"/>
              <a:gd name="connsiteX142" fmla="*/ 1485900 w 4111224"/>
              <a:gd name="connsiteY142" fmla="*/ 68658 h 1297383"/>
              <a:gd name="connsiteX143" fmla="*/ 1290637 w 4111224"/>
              <a:gd name="connsiteY143" fmla="*/ 63895 h 1297383"/>
              <a:gd name="connsiteX144" fmla="*/ 1262062 w 4111224"/>
              <a:gd name="connsiteY144" fmla="*/ 59133 h 1297383"/>
              <a:gd name="connsiteX145" fmla="*/ 1066800 w 4111224"/>
              <a:gd name="connsiteY145" fmla="*/ 63895 h 1297383"/>
              <a:gd name="connsiteX146" fmla="*/ 1042987 w 4111224"/>
              <a:gd name="connsiteY146" fmla="*/ 68658 h 1297383"/>
              <a:gd name="connsiteX147" fmla="*/ 1028700 w 4111224"/>
              <a:gd name="connsiteY147" fmla="*/ 73420 h 1297383"/>
              <a:gd name="connsiteX148" fmla="*/ 809625 w 4111224"/>
              <a:gd name="connsiteY148" fmla="*/ 68658 h 1297383"/>
              <a:gd name="connsiteX149" fmla="*/ 752475 w 4111224"/>
              <a:gd name="connsiteY149" fmla="*/ 63895 h 1297383"/>
              <a:gd name="connsiteX150" fmla="*/ 728662 w 4111224"/>
              <a:gd name="connsiteY150" fmla="*/ 59133 h 1297383"/>
              <a:gd name="connsiteX151" fmla="*/ 671512 w 4111224"/>
              <a:gd name="connsiteY151" fmla="*/ 54370 h 1297383"/>
              <a:gd name="connsiteX152" fmla="*/ 623887 w 4111224"/>
              <a:gd name="connsiteY152" fmla="*/ 44845 h 1297383"/>
              <a:gd name="connsiteX153" fmla="*/ 538162 w 4111224"/>
              <a:gd name="connsiteY153" fmla="*/ 49608 h 1297383"/>
              <a:gd name="connsiteX154" fmla="*/ 466725 w 4111224"/>
              <a:gd name="connsiteY154" fmla="*/ 59133 h 1297383"/>
              <a:gd name="connsiteX155" fmla="*/ 452437 w 4111224"/>
              <a:gd name="connsiteY155" fmla="*/ 63895 h 1297383"/>
              <a:gd name="connsiteX156" fmla="*/ 319087 w 4111224"/>
              <a:gd name="connsiteY156" fmla="*/ 59133 h 1297383"/>
              <a:gd name="connsiteX157" fmla="*/ 271462 w 4111224"/>
              <a:gd name="connsiteY157" fmla="*/ 54370 h 1297383"/>
              <a:gd name="connsiteX158" fmla="*/ 223837 w 4111224"/>
              <a:gd name="connsiteY158" fmla="*/ 44845 h 1297383"/>
              <a:gd name="connsiteX159" fmla="*/ 123825 w 4111224"/>
              <a:gd name="connsiteY159" fmla="*/ 40083 h 1297383"/>
              <a:gd name="connsiteX160" fmla="*/ 85725 w 4111224"/>
              <a:gd name="connsiteY160" fmla="*/ 44845 h 1297383"/>
              <a:gd name="connsiteX161" fmla="*/ 71437 w 4111224"/>
              <a:gd name="connsiteY161" fmla="*/ 54370 h 1297383"/>
              <a:gd name="connsiteX162" fmla="*/ 42862 w 4111224"/>
              <a:gd name="connsiteY162" fmla="*/ 63895 h 1297383"/>
              <a:gd name="connsiteX163" fmla="*/ 28575 w 4111224"/>
              <a:gd name="connsiteY163" fmla="*/ 68658 h 1297383"/>
              <a:gd name="connsiteX164" fmla="*/ 14287 w 4111224"/>
              <a:gd name="connsiteY164" fmla="*/ 73420 h 1297383"/>
              <a:gd name="connsiteX165" fmla="*/ 0 w 4111224"/>
              <a:gd name="connsiteY165" fmla="*/ 82945 h 1297383"/>
              <a:gd name="connsiteX166" fmla="*/ 14287 w 4111224"/>
              <a:gd name="connsiteY166" fmla="*/ 1168795 h 1297383"/>
              <a:gd name="connsiteX167" fmla="*/ 23812 w 4111224"/>
              <a:gd name="connsiteY167" fmla="*/ 1202133 h 1297383"/>
              <a:gd name="connsiteX168" fmla="*/ 19050 w 4111224"/>
              <a:gd name="connsiteY168" fmla="*/ 1235470 h 1297383"/>
              <a:gd name="connsiteX0" fmla="*/ 19203 w 4111377"/>
              <a:gd name="connsiteY0" fmla="*/ 1237938 h 1299851"/>
              <a:gd name="connsiteX1" fmla="*/ 62065 w 4111377"/>
              <a:gd name="connsiteY1" fmla="*/ 1247463 h 1299851"/>
              <a:gd name="connsiteX2" fmla="*/ 76353 w 4111377"/>
              <a:gd name="connsiteY2" fmla="*/ 1256988 h 1299851"/>
              <a:gd name="connsiteX3" fmla="*/ 90640 w 4111377"/>
              <a:gd name="connsiteY3" fmla="*/ 1261751 h 1299851"/>
              <a:gd name="connsiteX4" fmla="*/ 204940 w 4111377"/>
              <a:gd name="connsiteY4" fmla="*/ 1256988 h 1299851"/>
              <a:gd name="connsiteX5" fmla="*/ 233515 w 4111377"/>
              <a:gd name="connsiteY5" fmla="*/ 1247463 h 1299851"/>
              <a:gd name="connsiteX6" fmla="*/ 247803 w 4111377"/>
              <a:gd name="connsiteY6" fmla="*/ 1242701 h 1299851"/>
              <a:gd name="connsiteX7" fmla="*/ 262090 w 4111377"/>
              <a:gd name="connsiteY7" fmla="*/ 1237938 h 1299851"/>
              <a:gd name="connsiteX8" fmla="*/ 295428 w 4111377"/>
              <a:gd name="connsiteY8" fmla="*/ 1247463 h 1299851"/>
              <a:gd name="connsiteX9" fmla="*/ 309715 w 4111377"/>
              <a:gd name="connsiteY9" fmla="*/ 1256988 h 1299851"/>
              <a:gd name="connsiteX10" fmla="*/ 519265 w 4111377"/>
              <a:gd name="connsiteY10" fmla="*/ 1256988 h 1299851"/>
              <a:gd name="connsiteX11" fmla="*/ 552603 w 4111377"/>
              <a:gd name="connsiteY11" fmla="*/ 1271276 h 1299851"/>
              <a:gd name="connsiteX12" fmla="*/ 566890 w 4111377"/>
              <a:gd name="connsiteY12" fmla="*/ 1276038 h 1299851"/>
              <a:gd name="connsiteX13" fmla="*/ 576415 w 4111377"/>
              <a:gd name="connsiteY13" fmla="*/ 1261751 h 1299851"/>
              <a:gd name="connsiteX14" fmla="*/ 614515 w 4111377"/>
              <a:gd name="connsiteY14" fmla="*/ 1271276 h 1299851"/>
              <a:gd name="connsiteX15" fmla="*/ 628803 w 4111377"/>
              <a:gd name="connsiteY15" fmla="*/ 1285563 h 1299851"/>
              <a:gd name="connsiteX16" fmla="*/ 643090 w 4111377"/>
              <a:gd name="connsiteY16" fmla="*/ 1290326 h 1299851"/>
              <a:gd name="connsiteX17" fmla="*/ 657378 w 4111377"/>
              <a:gd name="connsiteY17" fmla="*/ 1299851 h 1299851"/>
              <a:gd name="connsiteX18" fmla="*/ 719290 w 4111377"/>
              <a:gd name="connsiteY18" fmla="*/ 1295088 h 1299851"/>
              <a:gd name="connsiteX19" fmla="*/ 733578 w 4111377"/>
              <a:gd name="connsiteY19" fmla="*/ 1290326 h 1299851"/>
              <a:gd name="connsiteX20" fmla="*/ 752628 w 4111377"/>
              <a:gd name="connsiteY20" fmla="*/ 1285563 h 1299851"/>
              <a:gd name="connsiteX21" fmla="*/ 766915 w 4111377"/>
              <a:gd name="connsiteY21" fmla="*/ 1280801 h 1299851"/>
              <a:gd name="connsiteX22" fmla="*/ 838353 w 4111377"/>
              <a:gd name="connsiteY22" fmla="*/ 1276038 h 1299851"/>
              <a:gd name="connsiteX23" fmla="*/ 876453 w 4111377"/>
              <a:gd name="connsiteY23" fmla="*/ 1271276 h 1299851"/>
              <a:gd name="connsiteX24" fmla="*/ 905028 w 4111377"/>
              <a:gd name="connsiteY24" fmla="*/ 1261751 h 1299851"/>
              <a:gd name="connsiteX25" fmla="*/ 919315 w 4111377"/>
              <a:gd name="connsiteY25" fmla="*/ 1256988 h 1299851"/>
              <a:gd name="connsiteX26" fmla="*/ 1081240 w 4111377"/>
              <a:gd name="connsiteY26" fmla="*/ 1266513 h 1299851"/>
              <a:gd name="connsiteX27" fmla="*/ 1095528 w 4111377"/>
              <a:gd name="connsiteY27" fmla="*/ 1271276 h 1299851"/>
              <a:gd name="connsiteX28" fmla="*/ 1109815 w 4111377"/>
              <a:gd name="connsiteY28" fmla="*/ 1280801 h 1299851"/>
              <a:gd name="connsiteX29" fmla="*/ 1214590 w 4111377"/>
              <a:gd name="connsiteY29" fmla="*/ 1276038 h 1299851"/>
              <a:gd name="connsiteX30" fmla="*/ 1257453 w 4111377"/>
              <a:gd name="connsiteY30" fmla="*/ 1256988 h 1299851"/>
              <a:gd name="connsiteX31" fmla="*/ 1286028 w 4111377"/>
              <a:gd name="connsiteY31" fmla="*/ 1252226 h 1299851"/>
              <a:gd name="connsiteX32" fmla="*/ 1500340 w 4111377"/>
              <a:gd name="connsiteY32" fmla="*/ 1256988 h 1299851"/>
              <a:gd name="connsiteX33" fmla="*/ 1543203 w 4111377"/>
              <a:gd name="connsiteY33" fmla="*/ 1271276 h 1299851"/>
              <a:gd name="connsiteX34" fmla="*/ 1557490 w 4111377"/>
              <a:gd name="connsiteY34" fmla="*/ 1276038 h 1299851"/>
              <a:gd name="connsiteX35" fmla="*/ 1590828 w 4111377"/>
              <a:gd name="connsiteY35" fmla="*/ 1271276 h 1299851"/>
              <a:gd name="connsiteX36" fmla="*/ 1605115 w 4111377"/>
              <a:gd name="connsiteY36" fmla="*/ 1266513 h 1299851"/>
              <a:gd name="connsiteX37" fmla="*/ 1628928 w 4111377"/>
              <a:gd name="connsiteY37" fmla="*/ 1261751 h 1299851"/>
              <a:gd name="connsiteX38" fmla="*/ 1800378 w 4111377"/>
              <a:gd name="connsiteY38" fmla="*/ 1266513 h 1299851"/>
              <a:gd name="connsiteX39" fmla="*/ 1857528 w 4111377"/>
              <a:gd name="connsiteY39" fmla="*/ 1271276 h 1299851"/>
              <a:gd name="connsiteX40" fmla="*/ 1905153 w 4111377"/>
              <a:gd name="connsiteY40" fmla="*/ 1285563 h 1299851"/>
              <a:gd name="connsiteX41" fmla="*/ 1919440 w 4111377"/>
              <a:gd name="connsiteY41" fmla="*/ 1290326 h 1299851"/>
              <a:gd name="connsiteX42" fmla="*/ 1933728 w 4111377"/>
              <a:gd name="connsiteY42" fmla="*/ 1299851 h 1299851"/>
              <a:gd name="connsiteX43" fmla="*/ 1986115 w 4111377"/>
              <a:gd name="connsiteY43" fmla="*/ 1290326 h 1299851"/>
              <a:gd name="connsiteX44" fmla="*/ 2000403 w 4111377"/>
              <a:gd name="connsiteY44" fmla="*/ 1280801 h 1299851"/>
              <a:gd name="connsiteX45" fmla="*/ 2014690 w 4111377"/>
              <a:gd name="connsiteY45" fmla="*/ 1276038 h 1299851"/>
              <a:gd name="connsiteX46" fmla="*/ 2043265 w 4111377"/>
              <a:gd name="connsiteY46" fmla="*/ 1256988 h 1299851"/>
              <a:gd name="connsiteX47" fmla="*/ 2090890 w 4111377"/>
              <a:gd name="connsiteY47" fmla="*/ 1247463 h 1299851"/>
              <a:gd name="connsiteX48" fmla="*/ 2148040 w 4111377"/>
              <a:gd name="connsiteY48" fmla="*/ 1252226 h 1299851"/>
              <a:gd name="connsiteX49" fmla="*/ 2233765 w 4111377"/>
              <a:gd name="connsiteY49" fmla="*/ 1256988 h 1299851"/>
              <a:gd name="connsiteX50" fmla="*/ 2257578 w 4111377"/>
              <a:gd name="connsiteY50" fmla="*/ 1261751 h 1299851"/>
              <a:gd name="connsiteX51" fmla="*/ 2290915 w 4111377"/>
              <a:gd name="connsiteY51" fmla="*/ 1266513 h 1299851"/>
              <a:gd name="connsiteX52" fmla="*/ 2371878 w 4111377"/>
              <a:gd name="connsiteY52" fmla="*/ 1266513 h 1299851"/>
              <a:gd name="connsiteX53" fmla="*/ 2433790 w 4111377"/>
              <a:gd name="connsiteY53" fmla="*/ 1271276 h 1299851"/>
              <a:gd name="connsiteX54" fmla="*/ 2571903 w 4111377"/>
              <a:gd name="connsiteY54" fmla="*/ 1271276 h 1299851"/>
              <a:gd name="connsiteX55" fmla="*/ 2614765 w 4111377"/>
              <a:gd name="connsiteY55" fmla="*/ 1256988 h 1299851"/>
              <a:gd name="connsiteX56" fmla="*/ 2629053 w 4111377"/>
              <a:gd name="connsiteY56" fmla="*/ 1252226 h 1299851"/>
              <a:gd name="connsiteX57" fmla="*/ 2643340 w 4111377"/>
              <a:gd name="connsiteY57" fmla="*/ 1247463 h 1299851"/>
              <a:gd name="connsiteX58" fmla="*/ 2986240 w 4111377"/>
              <a:gd name="connsiteY58" fmla="*/ 1256988 h 1299851"/>
              <a:gd name="connsiteX59" fmla="*/ 3081490 w 4111377"/>
              <a:gd name="connsiteY59" fmla="*/ 1252226 h 1299851"/>
              <a:gd name="connsiteX60" fmla="*/ 3238653 w 4111377"/>
              <a:gd name="connsiteY60" fmla="*/ 1256988 h 1299851"/>
              <a:gd name="connsiteX61" fmla="*/ 3252940 w 4111377"/>
              <a:gd name="connsiteY61" fmla="*/ 1261751 h 1299851"/>
              <a:gd name="connsiteX62" fmla="*/ 3295803 w 4111377"/>
              <a:gd name="connsiteY62" fmla="*/ 1271276 h 1299851"/>
              <a:gd name="connsiteX63" fmla="*/ 3310090 w 4111377"/>
              <a:gd name="connsiteY63" fmla="*/ 1276038 h 1299851"/>
              <a:gd name="connsiteX64" fmla="*/ 3400578 w 4111377"/>
              <a:gd name="connsiteY64" fmla="*/ 1280801 h 1299851"/>
              <a:gd name="connsiteX65" fmla="*/ 3433915 w 4111377"/>
              <a:gd name="connsiteY65" fmla="*/ 1276038 h 1299851"/>
              <a:gd name="connsiteX66" fmla="*/ 3462490 w 4111377"/>
              <a:gd name="connsiteY66" fmla="*/ 1266513 h 1299851"/>
              <a:gd name="connsiteX67" fmla="*/ 3505353 w 4111377"/>
              <a:gd name="connsiteY67" fmla="*/ 1252226 h 1299851"/>
              <a:gd name="connsiteX68" fmla="*/ 3543453 w 4111377"/>
              <a:gd name="connsiteY68" fmla="*/ 1247463 h 1299851"/>
              <a:gd name="connsiteX69" fmla="*/ 3700615 w 4111377"/>
              <a:gd name="connsiteY69" fmla="*/ 1252226 h 1299851"/>
              <a:gd name="connsiteX70" fmla="*/ 3729190 w 4111377"/>
              <a:gd name="connsiteY70" fmla="*/ 1261751 h 1299851"/>
              <a:gd name="connsiteX71" fmla="*/ 3753003 w 4111377"/>
              <a:gd name="connsiteY71" fmla="*/ 1266513 h 1299851"/>
              <a:gd name="connsiteX72" fmla="*/ 3819678 w 4111377"/>
              <a:gd name="connsiteY72" fmla="*/ 1252226 h 1299851"/>
              <a:gd name="connsiteX73" fmla="*/ 3938740 w 4111377"/>
              <a:gd name="connsiteY73" fmla="*/ 1247463 h 1299851"/>
              <a:gd name="connsiteX74" fmla="*/ 3967315 w 4111377"/>
              <a:gd name="connsiteY74" fmla="*/ 1233176 h 1299851"/>
              <a:gd name="connsiteX75" fmla="*/ 3991128 w 4111377"/>
              <a:gd name="connsiteY75" fmla="*/ 1214126 h 1299851"/>
              <a:gd name="connsiteX76" fmla="*/ 4005415 w 4111377"/>
              <a:gd name="connsiteY76" fmla="*/ 1204601 h 1299851"/>
              <a:gd name="connsiteX77" fmla="*/ 4019703 w 4111377"/>
              <a:gd name="connsiteY77" fmla="*/ 1199838 h 1299851"/>
              <a:gd name="connsiteX78" fmla="*/ 4024465 w 4111377"/>
              <a:gd name="connsiteY78" fmla="*/ 1147451 h 1299851"/>
              <a:gd name="connsiteX79" fmla="*/ 4029228 w 4111377"/>
              <a:gd name="connsiteY79" fmla="*/ 1133163 h 1299851"/>
              <a:gd name="connsiteX80" fmla="*/ 4043515 w 4111377"/>
              <a:gd name="connsiteY80" fmla="*/ 1123638 h 1299851"/>
              <a:gd name="connsiteX81" fmla="*/ 4057803 w 4111377"/>
              <a:gd name="connsiteY81" fmla="*/ 1118876 h 1299851"/>
              <a:gd name="connsiteX82" fmla="*/ 4091140 w 4111377"/>
              <a:gd name="connsiteY82" fmla="*/ 1071251 h 1299851"/>
              <a:gd name="connsiteX83" fmla="*/ 4086378 w 4111377"/>
              <a:gd name="connsiteY83" fmla="*/ 1028388 h 1299851"/>
              <a:gd name="connsiteX84" fmla="*/ 4081615 w 4111377"/>
              <a:gd name="connsiteY84" fmla="*/ 1014101 h 1299851"/>
              <a:gd name="connsiteX85" fmla="*/ 4076853 w 4111377"/>
              <a:gd name="connsiteY85" fmla="*/ 995051 h 1299851"/>
              <a:gd name="connsiteX86" fmla="*/ 4072090 w 4111377"/>
              <a:gd name="connsiteY86" fmla="*/ 956951 h 1299851"/>
              <a:gd name="connsiteX87" fmla="*/ 4086378 w 4111377"/>
              <a:gd name="connsiteY87" fmla="*/ 895038 h 1299851"/>
              <a:gd name="connsiteX88" fmla="*/ 4091140 w 4111377"/>
              <a:gd name="connsiteY88" fmla="*/ 880751 h 1299851"/>
              <a:gd name="connsiteX89" fmla="*/ 4076853 w 4111377"/>
              <a:gd name="connsiteY89" fmla="*/ 847413 h 1299851"/>
              <a:gd name="connsiteX90" fmla="*/ 4062565 w 4111377"/>
              <a:gd name="connsiteY90" fmla="*/ 818838 h 1299851"/>
              <a:gd name="connsiteX91" fmla="*/ 4072090 w 4111377"/>
              <a:gd name="connsiteY91" fmla="*/ 671201 h 1299851"/>
              <a:gd name="connsiteX92" fmla="*/ 4081615 w 4111377"/>
              <a:gd name="connsiteY92" fmla="*/ 575951 h 1299851"/>
              <a:gd name="connsiteX93" fmla="*/ 4076853 w 4111377"/>
              <a:gd name="connsiteY93" fmla="*/ 518801 h 1299851"/>
              <a:gd name="connsiteX94" fmla="*/ 4076853 w 4111377"/>
              <a:gd name="connsiteY94" fmla="*/ 442601 h 1299851"/>
              <a:gd name="connsiteX95" fmla="*/ 4086378 w 4111377"/>
              <a:gd name="connsiteY95" fmla="*/ 428313 h 1299851"/>
              <a:gd name="connsiteX96" fmla="*/ 4091140 w 4111377"/>
              <a:gd name="connsiteY96" fmla="*/ 414026 h 1299851"/>
              <a:gd name="connsiteX97" fmla="*/ 4081615 w 4111377"/>
              <a:gd name="connsiteY97" fmla="*/ 361638 h 1299851"/>
              <a:gd name="connsiteX98" fmla="*/ 4062565 w 4111377"/>
              <a:gd name="connsiteY98" fmla="*/ 333063 h 1299851"/>
              <a:gd name="connsiteX99" fmla="*/ 4072090 w 4111377"/>
              <a:gd name="connsiteY99" fmla="*/ 290201 h 1299851"/>
              <a:gd name="connsiteX100" fmla="*/ 4091140 w 4111377"/>
              <a:gd name="connsiteY100" fmla="*/ 261626 h 1299851"/>
              <a:gd name="connsiteX101" fmla="*/ 4095903 w 4111377"/>
              <a:gd name="connsiteY101" fmla="*/ 247338 h 1299851"/>
              <a:gd name="connsiteX102" fmla="*/ 4105428 w 4111377"/>
              <a:gd name="connsiteY102" fmla="*/ 233051 h 1299851"/>
              <a:gd name="connsiteX103" fmla="*/ 4105428 w 4111377"/>
              <a:gd name="connsiteY103" fmla="*/ 142563 h 1299851"/>
              <a:gd name="connsiteX104" fmla="*/ 4091140 w 4111377"/>
              <a:gd name="connsiteY104" fmla="*/ 113988 h 1299851"/>
              <a:gd name="connsiteX105" fmla="*/ 4072090 w 4111377"/>
              <a:gd name="connsiteY105" fmla="*/ 99701 h 1299851"/>
              <a:gd name="connsiteX106" fmla="*/ 4043515 w 4111377"/>
              <a:gd name="connsiteY106" fmla="*/ 80651 h 1299851"/>
              <a:gd name="connsiteX107" fmla="*/ 4029228 w 4111377"/>
              <a:gd name="connsiteY107" fmla="*/ 71126 h 1299851"/>
              <a:gd name="connsiteX108" fmla="*/ 3962553 w 4111377"/>
              <a:gd name="connsiteY108" fmla="*/ 56838 h 1299851"/>
              <a:gd name="connsiteX109" fmla="*/ 3786340 w 4111377"/>
              <a:gd name="connsiteY109" fmla="*/ 61601 h 1299851"/>
              <a:gd name="connsiteX110" fmla="*/ 3772053 w 4111377"/>
              <a:gd name="connsiteY110" fmla="*/ 66363 h 1299851"/>
              <a:gd name="connsiteX111" fmla="*/ 3733953 w 4111377"/>
              <a:gd name="connsiteY111" fmla="*/ 75888 h 1299851"/>
              <a:gd name="connsiteX112" fmla="*/ 3657753 w 4111377"/>
              <a:gd name="connsiteY112" fmla="*/ 71126 h 1299851"/>
              <a:gd name="connsiteX113" fmla="*/ 3614890 w 4111377"/>
              <a:gd name="connsiteY113" fmla="*/ 56838 h 1299851"/>
              <a:gd name="connsiteX114" fmla="*/ 3572028 w 4111377"/>
              <a:gd name="connsiteY114" fmla="*/ 42551 h 1299851"/>
              <a:gd name="connsiteX115" fmla="*/ 3538690 w 4111377"/>
              <a:gd name="connsiteY115" fmla="*/ 37788 h 1299851"/>
              <a:gd name="connsiteX116" fmla="*/ 3491065 w 4111377"/>
              <a:gd name="connsiteY116" fmla="*/ 37788 h 1299851"/>
              <a:gd name="connsiteX117" fmla="*/ 3476778 w 4111377"/>
              <a:gd name="connsiteY117" fmla="*/ 47313 h 1299851"/>
              <a:gd name="connsiteX118" fmla="*/ 3400578 w 4111377"/>
              <a:gd name="connsiteY118" fmla="*/ 66363 h 1299851"/>
              <a:gd name="connsiteX119" fmla="*/ 3143403 w 4111377"/>
              <a:gd name="connsiteY119" fmla="*/ 71126 h 1299851"/>
              <a:gd name="connsiteX120" fmla="*/ 3019578 w 4111377"/>
              <a:gd name="connsiteY120" fmla="*/ 61601 h 1299851"/>
              <a:gd name="connsiteX121" fmla="*/ 2991003 w 4111377"/>
              <a:gd name="connsiteY121" fmla="*/ 52076 h 1299851"/>
              <a:gd name="connsiteX122" fmla="*/ 2976715 w 4111377"/>
              <a:gd name="connsiteY122" fmla="*/ 47313 h 1299851"/>
              <a:gd name="connsiteX123" fmla="*/ 2929090 w 4111377"/>
              <a:gd name="connsiteY123" fmla="*/ 56838 h 1299851"/>
              <a:gd name="connsiteX124" fmla="*/ 2905278 w 4111377"/>
              <a:gd name="connsiteY124" fmla="*/ 61601 h 1299851"/>
              <a:gd name="connsiteX125" fmla="*/ 2710015 w 4111377"/>
              <a:gd name="connsiteY125" fmla="*/ 66363 h 1299851"/>
              <a:gd name="connsiteX126" fmla="*/ 2595715 w 4111377"/>
              <a:gd name="connsiteY126" fmla="*/ 61601 h 1299851"/>
              <a:gd name="connsiteX127" fmla="*/ 2581428 w 4111377"/>
              <a:gd name="connsiteY127" fmla="*/ 56838 h 1299851"/>
              <a:gd name="connsiteX128" fmla="*/ 2452840 w 4111377"/>
              <a:gd name="connsiteY128" fmla="*/ 66363 h 1299851"/>
              <a:gd name="connsiteX129" fmla="*/ 2362353 w 4111377"/>
              <a:gd name="connsiteY129" fmla="*/ 71126 h 1299851"/>
              <a:gd name="connsiteX130" fmla="*/ 2238528 w 4111377"/>
              <a:gd name="connsiteY130" fmla="*/ 80651 h 1299851"/>
              <a:gd name="connsiteX131" fmla="*/ 2124228 w 4111377"/>
              <a:gd name="connsiteY131" fmla="*/ 75888 h 1299851"/>
              <a:gd name="connsiteX132" fmla="*/ 1914678 w 4111377"/>
              <a:gd name="connsiteY132" fmla="*/ 71126 h 1299851"/>
              <a:gd name="connsiteX133" fmla="*/ 1852765 w 4111377"/>
              <a:gd name="connsiteY133" fmla="*/ 66363 h 1299851"/>
              <a:gd name="connsiteX134" fmla="*/ 1824190 w 4111377"/>
              <a:gd name="connsiteY134" fmla="*/ 56838 h 1299851"/>
              <a:gd name="connsiteX135" fmla="*/ 1809903 w 4111377"/>
              <a:gd name="connsiteY135" fmla="*/ 52076 h 1299851"/>
              <a:gd name="connsiteX136" fmla="*/ 1728940 w 4111377"/>
              <a:gd name="connsiteY136" fmla="*/ 47313 h 1299851"/>
              <a:gd name="connsiteX137" fmla="*/ 1676553 w 4111377"/>
              <a:gd name="connsiteY137" fmla="*/ 42551 h 1299851"/>
              <a:gd name="connsiteX138" fmla="*/ 1614640 w 4111377"/>
              <a:gd name="connsiteY138" fmla="*/ 47313 h 1299851"/>
              <a:gd name="connsiteX139" fmla="*/ 1590828 w 4111377"/>
              <a:gd name="connsiteY139" fmla="*/ 52076 h 1299851"/>
              <a:gd name="connsiteX140" fmla="*/ 1543203 w 4111377"/>
              <a:gd name="connsiteY140" fmla="*/ 56838 h 1299851"/>
              <a:gd name="connsiteX141" fmla="*/ 1514628 w 4111377"/>
              <a:gd name="connsiteY141" fmla="*/ 61601 h 1299851"/>
              <a:gd name="connsiteX142" fmla="*/ 1486053 w 4111377"/>
              <a:gd name="connsiteY142" fmla="*/ 71126 h 1299851"/>
              <a:gd name="connsiteX143" fmla="*/ 1290790 w 4111377"/>
              <a:gd name="connsiteY143" fmla="*/ 66363 h 1299851"/>
              <a:gd name="connsiteX144" fmla="*/ 1262215 w 4111377"/>
              <a:gd name="connsiteY144" fmla="*/ 61601 h 1299851"/>
              <a:gd name="connsiteX145" fmla="*/ 1066953 w 4111377"/>
              <a:gd name="connsiteY145" fmla="*/ 66363 h 1299851"/>
              <a:gd name="connsiteX146" fmla="*/ 1043140 w 4111377"/>
              <a:gd name="connsiteY146" fmla="*/ 71126 h 1299851"/>
              <a:gd name="connsiteX147" fmla="*/ 1028853 w 4111377"/>
              <a:gd name="connsiteY147" fmla="*/ 75888 h 1299851"/>
              <a:gd name="connsiteX148" fmla="*/ 809778 w 4111377"/>
              <a:gd name="connsiteY148" fmla="*/ 71126 h 1299851"/>
              <a:gd name="connsiteX149" fmla="*/ 752628 w 4111377"/>
              <a:gd name="connsiteY149" fmla="*/ 66363 h 1299851"/>
              <a:gd name="connsiteX150" fmla="*/ 728815 w 4111377"/>
              <a:gd name="connsiteY150" fmla="*/ 61601 h 1299851"/>
              <a:gd name="connsiteX151" fmla="*/ 671665 w 4111377"/>
              <a:gd name="connsiteY151" fmla="*/ 56838 h 1299851"/>
              <a:gd name="connsiteX152" fmla="*/ 624040 w 4111377"/>
              <a:gd name="connsiteY152" fmla="*/ 47313 h 1299851"/>
              <a:gd name="connsiteX153" fmla="*/ 538315 w 4111377"/>
              <a:gd name="connsiteY153" fmla="*/ 52076 h 1299851"/>
              <a:gd name="connsiteX154" fmla="*/ 466878 w 4111377"/>
              <a:gd name="connsiteY154" fmla="*/ 61601 h 1299851"/>
              <a:gd name="connsiteX155" fmla="*/ 452590 w 4111377"/>
              <a:gd name="connsiteY155" fmla="*/ 66363 h 1299851"/>
              <a:gd name="connsiteX156" fmla="*/ 319240 w 4111377"/>
              <a:gd name="connsiteY156" fmla="*/ 61601 h 1299851"/>
              <a:gd name="connsiteX157" fmla="*/ 271615 w 4111377"/>
              <a:gd name="connsiteY157" fmla="*/ 56838 h 1299851"/>
              <a:gd name="connsiteX158" fmla="*/ 223990 w 4111377"/>
              <a:gd name="connsiteY158" fmla="*/ 47313 h 1299851"/>
              <a:gd name="connsiteX159" fmla="*/ 123978 w 4111377"/>
              <a:gd name="connsiteY159" fmla="*/ 42551 h 1299851"/>
              <a:gd name="connsiteX160" fmla="*/ 85878 w 4111377"/>
              <a:gd name="connsiteY160" fmla="*/ 47313 h 1299851"/>
              <a:gd name="connsiteX161" fmla="*/ 71590 w 4111377"/>
              <a:gd name="connsiteY161" fmla="*/ 56838 h 1299851"/>
              <a:gd name="connsiteX162" fmla="*/ 43015 w 4111377"/>
              <a:gd name="connsiteY162" fmla="*/ 66363 h 1299851"/>
              <a:gd name="connsiteX163" fmla="*/ 28728 w 4111377"/>
              <a:gd name="connsiteY163" fmla="*/ 71126 h 1299851"/>
              <a:gd name="connsiteX164" fmla="*/ 14440 w 4111377"/>
              <a:gd name="connsiteY164" fmla="*/ 75888 h 1299851"/>
              <a:gd name="connsiteX165" fmla="*/ 153 w 4111377"/>
              <a:gd name="connsiteY165" fmla="*/ 85413 h 1299851"/>
              <a:gd name="connsiteX166" fmla="*/ 23965 w 4111377"/>
              <a:gd name="connsiteY166" fmla="*/ 1204601 h 1299851"/>
              <a:gd name="connsiteX167" fmla="*/ 19203 w 4111377"/>
              <a:gd name="connsiteY167" fmla="*/ 1237938 h 1299851"/>
              <a:gd name="connsiteX0" fmla="*/ 19094 w 4111268"/>
              <a:gd name="connsiteY0" fmla="*/ 1240406 h 1302319"/>
              <a:gd name="connsiteX1" fmla="*/ 61956 w 4111268"/>
              <a:gd name="connsiteY1" fmla="*/ 1249931 h 1302319"/>
              <a:gd name="connsiteX2" fmla="*/ 76244 w 4111268"/>
              <a:gd name="connsiteY2" fmla="*/ 1259456 h 1302319"/>
              <a:gd name="connsiteX3" fmla="*/ 90531 w 4111268"/>
              <a:gd name="connsiteY3" fmla="*/ 1264219 h 1302319"/>
              <a:gd name="connsiteX4" fmla="*/ 204831 w 4111268"/>
              <a:gd name="connsiteY4" fmla="*/ 1259456 h 1302319"/>
              <a:gd name="connsiteX5" fmla="*/ 233406 w 4111268"/>
              <a:gd name="connsiteY5" fmla="*/ 1249931 h 1302319"/>
              <a:gd name="connsiteX6" fmla="*/ 247694 w 4111268"/>
              <a:gd name="connsiteY6" fmla="*/ 1245169 h 1302319"/>
              <a:gd name="connsiteX7" fmla="*/ 261981 w 4111268"/>
              <a:gd name="connsiteY7" fmla="*/ 1240406 h 1302319"/>
              <a:gd name="connsiteX8" fmla="*/ 295319 w 4111268"/>
              <a:gd name="connsiteY8" fmla="*/ 1249931 h 1302319"/>
              <a:gd name="connsiteX9" fmla="*/ 309606 w 4111268"/>
              <a:gd name="connsiteY9" fmla="*/ 1259456 h 1302319"/>
              <a:gd name="connsiteX10" fmla="*/ 519156 w 4111268"/>
              <a:gd name="connsiteY10" fmla="*/ 1259456 h 1302319"/>
              <a:gd name="connsiteX11" fmla="*/ 552494 w 4111268"/>
              <a:gd name="connsiteY11" fmla="*/ 1273744 h 1302319"/>
              <a:gd name="connsiteX12" fmla="*/ 566781 w 4111268"/>
              <a:gd name="connsiteY12" fmla="*/ 1278506 h 1302319"/>
              <a:gd name="connsiteX13" fmla="*/ 576306 w 4111268"/>
              <a:gd name="connsiteY13" fmla="*/ 1264219 h 1302319"/>
              <a:gd name="connsiteX14" fmla="*/ 614406 w 4111268"/>
              <a:gd name="connsiteY14" fmla="*/ 1273744 h 1302319"/>
              <a:gd name="connsiteX15" fmla="*/ 628694 w 4111268"/>
              <a:gd name="connsiteY15" fmla="*/ 1288031 h 1302319"/>
              <a:gd name="connsiteX16" fmla="*/ 642981 w 4111268"/>
              <a:gd name="connsiteY16" fmla="*/ 1292794 h 1302319"/>
              <a:gd name="connsiteX17" fmla="*/ 657269 w 4111268"/>
              <a:gd name="connsiteY17" fmla="*/ 1302319 h 1302319"/>
              <a:gd name="connsiteX18" fmla="*/ 719181 w 4111268"/>
              <a:gd name="connsiteY18" fmla="*/ 1297556 h 1302319"/>
              <a:gd name="connsiteX19" fmla="*/ 733469 w 4111268"/>
              <a:gd name="connsiteY19" fmla="*/ 1292794 h 1302319"/>
              <a:gd name="connsiteX20" fmla="*/ 752519 w 4111268"/>
              <a:gd name="connsiteY20" fmla="*/ 1288031 h 1302319"/>
              <a:gd name="connsiteX21" fmla="*/ 766806 w 4111268"/>
              <a:gd name="connsiteY21" fmla="*/ 1283269 h 1302319"/>
              <a:gd name="connsiteX22" fmla="*/ 838244 w 4111268"/>
              <a:gd name="connsiteY22" fmla="*/ 1278506 h 1302319"/>
              <a:gd name="connsiteX23" fmla="*/ 876344 w 4111268"/>
              <a:gd name="connsiteY23" fmla="*/ 1273744 h 1302319"/>
              <a:gd name="connsiteX24" fmla="*/ 904919 w 4111268"/>
              <a:gd name="connsiteY24" fmla="*/ 1264219 h 1302319"/>
              <a:gd name="connsiteX25" fmla="*/ 919206 w 4111268"/>
              <a:gd name="connsiteY25" fmla="*/ 1259456 h 1302319"/>
              <a:gd name="connsiteX26" fmla="*/ 1081131 w 4111268"/>
              <a:gd name="connsiteY26" fmla="*/ 1268981 h 1302319"/>
              <a:gd name="connsiteX27" fmla="*/ 1095419 w 4111268"/>
              <a:gd name="connsiteY27" fmla="*/ 1273744 h 1302319"/>
              <a:gd name="connsiteX28" fmla="*/ 1109706 w 4111268"/>
              <a:gd name="connsiteY28" fmla="*/ 1283269 h 1302319"/>
              <a:gd name="connsiteX29" fmla="*/ 1214481 w 4111268"/>
              <a:gd name="connsiteY29" fmla="*/ 1278506 h 1302319"/>
              <a:gd name="connsiteX30" fmla="*/ 1257344 w 4111268"/>
              <a:gd name="connsiteY30" fmla="*/ 1259456 h 1302319"/>
              <a:gd name="connsiteX31" fmla="*/ 1285919 w 4111268"/>
              <a:gd name="connsiteY31" fmla="*/ 1254694 h 1302319"/>
              <a:gd name="connsiteX32" fmla="*/ 1500231 w 4111268"/>
              <a:gd name="connsiteY32" fmla="*/ 1259456 h 1302319"/>
              <a:gd name="connsiteX33" fmla="*/ 1543094 w 4111268"/>
              <a:gd name="connsiteY33" fmla="*/ 1273744 h 1302319"/>
              <a:gd name="connsiteX34" fmla="*/ 1557381 w 4111268"/>
              <a:gd name="connsiteY34" fmla="*/ 1278506 h 1302319"/>
              <a:gd name="connsiteX35" fmla="*/ 1590719 w 4111268"/>
              <a:gd name="connsiteY35" fmla="*/ 1273744 h 1302319"/>
              <a:gd name="connsiteX36" fmla="*/ 1605006 w 4111268"/>
              <a:gd name="connsiteY36" fmla="*/ 1268981 h 1302319"/>
              <a:gd name="connsiteX37" fmla="*/ 1628819 w 4111268"/>
              <a:gd name="connsiteY37" fmla="*/ 1264219 h 1302319"/>
              <a:gd name="connsiteX38" fmla="*/ 1800269 w 4111268"/>
              <a:gd name="connsiteY38" fmla="*/ 1268981 h 1302319"/>
              <a:gd name="connsiteX39" fmla="*/ 1857419 w 4111268"/>
              <a:gd name="connsiteY39" fmla="*/ 1273744 h 1302319"/>
              <a:gd name="connsiteX40" fmla="*/ 1905044 w 4111268"/>
              <a:gd name="connsiteY40" fmla="*/ 1288031 h 1302319"/>
              <a:gd name="connsiteX41" fmla="*/ 1919331 w 4111268"/>
              <a:gd name="connsiteY41" fmla="*/ 1292794 h 1302319"/>
              <a:gd name="connsiteX42" fmla="*/ 1933619 w 4111268"/>
              <a:gd name="connsiteY42" fmla="*/ 1302319 h 1302319"/>
              <a:gd name="connsiteX43" fmla="*/ 1986006 w 4111268"/>
              <a:gd name="connsiteY43" fmla="*/ 1292794 h 1302319"/>
              <a:gd name="connsiteX44" fmla="*/ 2000294 w 4111268"/>
              <a:gd name="connsiteY44" fmla="*/ 1283269 h 1302319"/>
              <a:gd name="connsiteX45" fmla="*/ 2014581 w 4111268"/>
              <a:gd name="connsiteY45" fmla="*/ 1278506 h 1302319"/>
              <a:gd name="connsiteX46" fmla="*/ 2043156 w 4111268"/>
              <a:gd name="connsiteY46" fmla="*/ 1259456 h 1302319"/>
              <a:gd name="connsiteX47" fmla="*/ 2090781 w 4111268"/>
              <a:gd name="connsiteY47" fmla="*/ 1249931 h 1302319"/>
              <a:gd name="connsiteX48" fmla="*/ 2147931 w 4111268"/>
              <a:gd name="connsiteY48" fmla="*/ 1254694 h 1302319"/>
              <a:gd name="connsiteX49" fmla="*/ 2233656 w 4111268"/>
              <a:gd name="connsiteY49" fmla="*/ 1259456 h 1302319"/>
              <a:gd name="connsiteX50" fmla="*/ 2257469 w 4111268"/>
              <a:gd name="connsiteY50" fmla="*/ 1264219 h 1302319"/>
              <a:gd name="connsiteX51" fmla="*/ 2290806 w 4111268"/>
              <a:gd name="connsiteY51" fmla="*/ 1268981 h 1302319"/>
              <a:gd name="connsiteX52" fmla="*/ 2371769 w 4111268"/>
              <a:gd name="connsiteY52" fmla="*/ 1268981 h 1302319"/>
              <a:gd name="connsiteX53" fmla="*/ 2433681 w 4111268"/>
              <a:gd name="connsiteY53" fmla="*/ 1273744 h 1302319"/>
              <a:gd name="connsiteX54" fmla="*/ 2571794 w 4111268"/>
              <a:gd name="connsiteY54" fmla="*/ 1273744 h 1302319"/>
              <a:gd name="connsiteX55" fmla="*/ 2614656 w 4111268"/>
              <a:gd name="connsiteY55" fmla="*/ 1259456 h 1302319"/>
              <a:gd name="connsiteX56" fmla="*/ 2628944 w 4111268"/>
              <a:gd name="connsiteY56" fmla="*/ 1254694 h 1302319"/>
              <a:gd name="connsiteX57" fmla="*/ 2643231 w 4111268"/>
              <a:gd name="connsiteY57" fmla="*/ 1249931 h 1302319"/>
              <a:gd name="connsiteX58" fmla="*/ 2986131 w 4111268"/>
              <a:gd name="connsiteY58" fmla="*/ 1259456 h 1302319"/>
              <a:gd name="connsiteX59" fmla="*/ 3081381 w 4111268"/>
              <a:gd name="connsiteY59" fmla="*/ 1254694 h 1302319"/>
              <a:gd name="connsiteX60" fmla="*/ 3238544 w 4111268"/>
              <a:gd name="connsiteY60" fmla="*/ 1259456 h 1302319"/>
              <a:gd name="connsiteX61" fmla="*/ 3252831 w 4111268"/>
              <a:gd name="connsiteY61" fmla="*/ 1264219 h 1302319"/>
              <a:gd name="connsiteX62" fmla="*/ 3295694 w 4111268"/>
              <a:gd name="connsiteY62" fmla="*/ 1273744 h 1302319"/>
              <a:gd name="connsiteX63" fmla="*/ 3309981 w 4111268"/>
              <a:gd name="connsiteY63" fmla="*/ 1278506 h 1302319"/>
              <a:gd name="connsiteX64" fmla="*/ 3400469 w 4111268"/>
              <a:gd name="connsiteY64" fmla="*/ 1283269 h 1302319"/>
              <a:gd name="connsiteX65" fmla="*/ 3433806 w 4111268"/>
              <a:gd name="connsiteY65" fmla="*/ 1278506 h 1302319"/>
              <a:gd name="connsiteX66" fmla="*/ 3462381 w 4111268"/>
              <a:gd name="connsiteY66" fmla="*/ 1268981 h 1302319"/>
              <a:gd name="connsiteX67" fmla="*/ 3505244 w 4111268"/>
              <a:gd name="connsiteY67" fmla="*/ 1254694 h 1302319"/>
              <a:gd name="connsiteX68" fmla="*/ 3543344 w 4111268"/>
              <a:gd name="connsiteY68" fmla="*/ 1249931 h 1302319"/>
              <a:gd name="connsiteX69" fmla="*/ 3700506 w 4111268"/>
              <a:gd name="connsiteY69" fmla="*/ 1254694 h 1302319"/>
              <a:gd name="connsiteX70" fmla="*/ 3729081 w 4111268"/>
              <a:gd name="connsiteY70" fmla="*/ 1264219 h 1302319"/>
              <a:gd name="connsiteX71" fmla="*/ 3752894 w 4111268"/>
              <a:gd name="connsiteY71" fmla="*/ 1268981 h 1302319"/>
              <a:gd name="connsiteX72" fmla="*/ 3819569 w 4111268"/>
              <a:gd name="connsiteY72" fmla="*/ 1254694 h 1302319"/>
              <a:gd name="connsiteX73" fmla="*/ 3938631 w 4111268"/>
              <a:gd name="connsiteY73" fmla="*/ 1249931 h 1302319"/>
              <a:gd name="connsiteX74" fmla="*/ 3967206 w 4111268"/>
              <a:gd name="connsiteY74" fmla="*/ 1235644 h 1302319"/>
              <a:gd name="connsiteX75" fmla="*/ 3991019 w 4111268"/>
              <a:gd name="connsiteY75" fmla="*/ 1216594 h 1302319"/>
              <a:gd name="connsiteX76" fmla="*/ 4005306 w 4111268"/>
              <a:gd name="connsiteY76" fmla="*/ 1207069 h 1302319"/>
              <a:gd name="connsiteX77" fmla="*/ 4019594 w 4111268"/>
              <a:gd name="connsiteY77" fmla="*/ 1202306 h 1302319"/>
              <a:gd name="connsiteX78" fmla="*/ 4024356 w 4111268"/>
              <a:gd name="connsiteY78" fmla="*/ 1149919 h 1302319"/>
              <a:gd name="connsiteX79" fmla="*/ 4029119 w 4111268"/>
              <a:gd name="connsiteY79" fmla="*/ 1135631 h 1302319"/>
              <a:gd name="connsiteX80" fmla="*/ 4043406 w 4111268"/>
              <a:gd name="connsiteY80" fmla="*/ 1126106 h 1302319"/>
              <a:gd name="connsiteX81" fmla="*/ 4057694 w 4111268"/>
              <a:gd name="connsiteY81" fmla="*/ 1121344 h 1302319"/>
              <a:gd name="connsiteX82" fmla="*/ 4091031 w 4111268"/>
              <a:gd name="connsiteY82" fmla="*/ 1073719 h 1302319"/>
              <a:gd name="connsiteX83" fmla="*/ 4086269 w 4111268"/>
              <a:gd name="connsiteY83" fmla="*/ 1030856 h 1302319"/>
              <a:gd name="connsiteX84" fmla="*/ 4081506 w 4111268"/>
              <a:gd name="connsiteY84" fmla="*/ 1016569 h 1302319"/>
              <a:gd name="connsiteX85" fmla="*/ 4076744 w 4111268"/>
              <a:gd name="connsiteY85" fmla="*/ 997519 h 1302319"/>
              <a:gd name="connsiteX86" fmla="*/ 4071981 w 4111268"/>
              <a:gd name="connsiteY86" fmla="*/ 959419 h 1302319"/>
              <a:gd name="connsiteX87" fmla="*/ 4086269 w 4111268"/>
              <a:gd name="connsiteY87" fmla="*/ 897506 h 1302319"/>
              <a:gd name="connsiteX88" fmla="*/ 4091031 w 4111268"/>
              <a:gd name="connsiteY88" fmla="*/ 883219 h 1302319"/>
              <a:gd name="connsiteX89" fmla="*/ 4076744 w 4111268"/>
              <a:gd name="connsiteY89" fmla="*/ 849881 h 1302319"/>
              <a:gd name="connsiteX90" fmla="*/ 4062456 w 4111268"/>
              <a:gd name="connsiteY90" fmla="*/ 821306 h 1302319"/>
              <a:gd name="connsiteX91" fmla="*/ 4071981 w 4111268"/>
              <a:gd name="connsiteY91" fmla="*/ 673669 h 1302319"/>
              <a:gd name="connsiteX92" fmla="*/ 4081506 w 4111268"/>
              <a:gd name="connsiteY92" fmla="*/ 578419 h 1302319"/>
              <a:gd name="connsiteX93" fmla="*/ 4076744 w 4111268"/>
              <a:gd name="connsiteY93" fmla="*/ 521269 h 1302319"/>
              <a:gd name="connsiteX94" fmla="*/ 4076744 w 4111268"/>
              <a:gd name="connsiteY94" fmla="*/ 445069 h 1302319"/>
              <a:gd name="connsiteX95" fmla="*/ 4086269 w 4111268"/>
              <a:gd name="connsiteY95" fmla="*/ 430781 h 1302319"/>
              <a:gd name="connsiteX96" fmla="*/ 4091031 w 4111268"/>
              <a:gd name="connsiteY96" fmla="*/ 416494 h 1302319"/>
              <a:gd name="connsiteX97" fmla="*/ 4081506 w 4111268"/>
              <a:gd name="connsiteY97" fmla="*/ 364106 h 1302319"/>
              <a:gd name="connsiteX98" fmla="*/ 4062456 w 4111268"/>
              <a:gd name="connsiteY98" fmla="*/ 335531 h 1302319"/>
              <a:gd name="connsiteX99" fmla="*/ 4071981 w 4111268"/>
              <a:gd name="connsiteY99" fmla="*/ 292669 h 1302319"/>
              <a:gd name="connsiteX100" fmla="*/ 4091031 w 4111268"/>
              <a:gd name="connsiteY100" fmla="*/ 264094 h 1302319"/>
              <a:gd name="connsiteX101" fmla="*/ 4095794 w 4111268"/>
              <a:gd name="connsiteY101" fmla="*/ 249806 h 1302319"/>
              <a:gd name="connsiteX102" fmla="*/ 4105319 w 4111268"/>
              <a:gd name="connsiteY102" fmla="*/ 235519 h 1302319"/>
              <a:gd name="connsiteX103" fmla="*/ 4105319 w 4111268"/>
              <a:gd name="connsiteY103" fmla="*/ 145031 h 1302319"/>
              <a:gd name="connsiteX104" fmla="*/ 4091031 w 4111268"/>
              <a:gd name="connsiteY104" fmla="*/ 116456 h 1302319"/>
              <a:gd name="connsiteX105" fmla="*/ 4071981 w 4111268"/>
              <a:gd name="connsiteY105" fmla="*/ 102169 h 1302319"/>
              <a:gd name="connsiteX106" fmla="*/ 4043406 w 4111268"/>
              <a:gd name="connsiteY106" fmla="*/ 83119 h 1302319"/>
              <a:gd name="connsiteX107" fmla="*/ 4029119 w 4111268"/>
              <a:gd name="connsiteY107" fmla="*/ 73594 h 1302319"/>
              <a:gd name="connsiteX108" fmla="*/ 3962444 w 4111268"/>
              <a:gd name="connsiteY108" fmla="*/ 59306 h 1302319"/>
              <a:gd name="connsiteX109" fmla="*/ 3786231 w 4111268"/>
              <a:gd name="connsiteY109" fmla="*/ 64069 h 1302319"/>
              <a:gd name="connsiteX110" fmla="*/ 3771944 w 4111268"/>
              <a:gd name="connsiteY110" fmla="*/ 68831 h 1302319"/>
              <a:gd name="connsiteX111" fmla="*/ 3733844 w 4111268"/>
              <a:gd name="connsiteY111" fmla="*/ 78356 h 1302319"/>
              <a:gd name="connsiteX112" fmla="*/ 3657644 w 4111268"/>
              <a:gd name="connsiteY112" fmla="*/ 73594 h 1302319"/>
              <a:gd name="connsiteX113" fmla="*/ 3614781 w 4111268"/>
              <a:gd name="connsiteY113" fmla="*/ 59306 h 1302319"/>
              <a:gd name="connsiteX114" fmla="*/ 3571919 w 4111268"/>
              <a:gd name="connsiteY114" fmla="*/ 45019 h 1302319"/>
              <a:gd name="connsiteX115" fmla="*/ 3538581 w 4111268"/>
              <a:gd name="connsiteY115" fmla="*/ 40256 h 1302319"/>
              <a:gd name="connsiteX116" fmla="*/ 3490956 w 4111268"/>
              <a:gd name="connsiteY116" fmla="*/ 40256 h 1302319"/>
              <a:gd name="connsiteX117" fmla="*/ 3476669 w 4111268"/>
              <a:gd name="connsiteY117" fmla="*/ 49781 h 1302319"/>
              <a:gd name="connsiteX118" fmla="*/ 3400469 w 4111268"/>
              <a:gd name="connsiteY118" fmla="*/ 68831 h 1302319"/>
              <a:gd name="connsiteX119" fmla="*/ 3143294 w 4111268"/>
              <a:gd name="connsiteY119" fmla="*/ 73594 h 1302319"/>
              <a:gd name="connsiteX120" fmla="*/ 3019469 w 4111268"/>
              <a:gd name="connsiteY120" fmla="*/ 64069 h 1302319"/>
              <a:gd name="connsiteX121" fmla="*/ 2990894 w 4111268"/>
              <a:gd name="connsiteY121" fmla="*/ 54544 h 1302319"/>
              <a:gd name="connsiteX122" fmla="*/ 2976606 w 4111268"/>
              <a:gd name="connsiteY122" fmla="*/ 49781 h 1302319"/>
              <a:gd name="connsiteX123" fmla="*/ 2928981 w 4111268"/>
              <a:gd name="connsiteY123" fmla="*/ 59306 h 1302319"/>
              <a:gd name="connsiteX124" fmla="*/ 2905169 w 4111268"/>
              <a:gd name="connsiteY124" fmla="*/ 64069 h 1302319"/>
              <a:gd name="connsiteX125" fmla="*/ 2709906 w 4111268"/>
              <a:gd name="connsiteY125" fmla="*/ 68831 h 1302319"/>
              <a:gd name="connsiteX126" fmla="*/ 2595606 w 4111268"/>
              <a:gd name="connsiteY126" fmla="*/ 64069 h 1302319"/>
              <a:gd name="connsiteX127" fmla="*/ 2581319 w 4111268"/>
              <a:gd name="connsiteY127" fmla="*/ 59306 h 1302319"/>
              <a:gd name="connsiteX128" fmla="*/ 2452731 w 4111268"/>
              <a:gd name="connsiteY128" fmla="*/ 68831 h 1302319"/>
              <a:gd name="connsiteX129" fmla="*/ 2362244 w 4111268"/>
              <a:gd name="connsiteY129" fmla="*/ 73594 h 1302319"/>
              <a:gd name="connsiteX130" fmla="*/ 2238419 w 4111268"/>
              <a:gd name="connsiteY130" fmla="*/ 83119 h 1302319"/>
              <a:gd name="connsiteX131" fmla="*/ 2124119 w 4111268"/>
              <a:gd name="connsiteY131" fmla="*/ 78356 h 1302319"/>
              <a:gd name="connsiteX132" fmla="*/ 1914569 w 4111268"/>
              <a:gd name="connsiteY132" fmla="*/ 73594 h 1302319"/>
              <a:gd name="connsiteX133" fmla="*/ 1852656 w 4111268"/>
              <a:gd name="connsiteY133" fmla="*/ 68831 h 1302319"/>
              <a:gd name="connsiteX134" fmla="*/ 1824081 w 4111268"/>
              <a:gd name="connsiteY134" fmla="*/ 59306 h 1302319"/>
              <a:gd name="connsiteX135" fmla="*/ 1809794 w 4111268"/>
              <a:gd name="connsiteY135" fmla="*/ 54544 h 1302319"/>
              <a:gd name="connsiteX136" fmla="*/ 1728831 w 4111268"/>
              <a:gd name="connsiteY136" fmla="*/ 49781 h 1302319"/>
              <a:gd name="connsiteX137" fmla="*/ 1676444 w 4111268"/>
              <a:gd name="connsiteY137" fmla="*/ 45019 h 1302319"/>
              <a:gd name="connsiteX138" fmla="*/ 1614531 w 4111268"/>
              <a:gd name="connsiteY138" fmla="*/ 49781 h 1302319"/>
              <a:gd name="connsiteX139" fmla="*/ 1590719 w 4111268"/>
              <a:gd name="connsiteY139" fmla="*/ 54544 h 1302319"/>
              <a:gd name="connsiteX140" fmla="*/ 1543094 w 4111268"/>
              <a:gd name="connsiteY140" fmla="*/ 59306 h 1302319"/>
              <a:gd name="connsiteX141" fmla="*/ 1514519 w 4111268"/>
              <a:gd name="connsiteY141" fmla="*/ 64069 h 1302319"/>
              <a:gd name="connsiteX142" fmla="*/ 1485944 w 4111268"/>
              <a:gd name="connsiteY142" fmla="*/ 73594 h 1302319"/>
              <a:gd name="connsiteX143" fmla="*/ 1290681 w 4111268"/>
              <a:gd name="connsiteY143" fmla="*/ 68831 h 1302319"/>
              <a:gd name="connsiteX144" fmla="*/ 1262106 w 4111268"/>
              <a:gd name="connsiteY144" fmla="*/ 64069 h 1302319"/>
              <a:gd name="connsiteX145" fmla="*/ 1066844 w 4111268"/>
              <a:gd name="connsiteY145" fmla="*/ 68831 h 1302319"/>
              <a:gd name="connsiteX146" fmla="*/ 1043031 w 4111268"/>
              <a:gd name="connsiteY146" fmla="*/ 73594 h 1302319"/>
              <a:gd name="connsiteX147" fmla="*/ 1028744 w 4111268"/>
              <a:gd name="connsiteY147" fmla="*/ 78356 h 1302319"/>
              <a:gd name="connsiteX148" fmla="*/ 809669 w 4111268"/>
              <a:gd name="connsiteY148" fmla="*/ 73594 h 1302319"/>
              <a:gd name="connsiteX149" fmla="*/ 752519 w 4111268"/>
              <a:gd name="connsiteY149" fmla="*/ 68831 h 1302319"/>
              <a:gd name="connsiteX150" fmla="*/ 728706 w 4111268"/>
              <a:gd name="connsiteY150" fmla="*/ 64069 h 1302319"/>
              <a:gd name="connsiteX151" fmla="*/ 671556 w 4111268"/>
              <a:gd name="connsiteY151" fmla="*/ 59306 h 1302319"/>
              <a:gd name="connsiteX152" fmla="*/ 623931 w 4111268"/>
              <a:gd name="connsiteY152" fmla="*/ 49781 h 1302319"/>
              <a:gd name="connsiteX153" fmla="*/ 538206 w 4111268"/>
              <a:gd name="connsiteY153" fmla="*/ 54544 h 1302319"/>
              <a:gd name="connsiteX154" fmla="*/ 466769 w 4111268"/>
              <a:gd name="connsiteY154" fmla="*/ 64069 h 1302319"/>
              <a:gd name="connsiteX155" fmla="*/ 452481 w 4111268"/>
              <a:gd name="connsiteY155" fmla="*/ 68831 h 1302319"/>
              <a:gd name="connsiteX156" fmla="*/ 319131 w 4111268"/>
              <a:gd name="connsiteY156" fmla="*/ 64069 h 1302319"/>
              <a:gd name="connsiteX157" fmla="*/ 271506 w 4111268"/>
              <a:gd name="connsiteY157" fmla="*/ 59306 h 1302319"/>
              <a:gd name="connsiteX158" fmla="*/ 223881 w 4111268"/>
              <a:gd name="connsiteY158" fmla="*/ 49781 h 1302319"/>
              <a:gd name="connsiteX159" fmla="*/ 123869 w 4111268"/>
              <a:gd name="connsiteY159" fmla="*/ 45019 h 1302319"/>
              <a:gd name="connsiteX160" fmla="*/ 85769 w 4111268"/>
              <a:gd name="connsiteY160" fmla="*/ 49781 h 1302319"/>
              <a:gd name="connsiteX161" fmla="*/ 71481 w 4111268"/>
              <a:gd name="connsiteY161" fmla="*/ 59306 h 1302319"/>
              <a:gd name="connsiteX162" fmla="*/ 42906 w 4111268"/>
              <a:gd name="connsiteY162" fmla="*/ 68831 h 1302319"/>
              <a:gd name="connsiteX163" fmla="*/ 28619 w 4111268"/>
              <a:gd name="connsiteY163" fmla="*/ 73594 h 1302319"/>
              <a:gd name="connsiteX164" fmla="*/ 14331 w 4111268"/>
              <a:gd name="connsiteY164" fmla="*/ 78356 h 1302319"/>
              <a:gd name="connsiteX165" fmla="*/ 44 w 4111268"/>
              <a:gd name="connsiteY165" fmla="*/ 87881 h 1302319"/>
              <a:gd name="connsiteX166" fmla="*/ 19094 w 4111268"/>
              <a:gd name="connsiteY166" fmla="*/ 1240406 h 1302319"/>
              <a:gd name="connsiteX0" fmla="*/ 6059 w 4098233"/>
              <a:gd name="connsiteY0" fmla="*/ 1249372 h 1311285"/>
              <a:gd name="connsiteX1" fmla="*/ 48921 w 4098233"/>
              <a:gd name="connsiteY1" fmla="*/ 1258897 h 1311285"/>
              <a:gd name="connsiteX2" fmla="*/ 63209 w 4098233"/>
              <a:gd name="connsiteY2" fmla="*/ 1268422 h 1311285"/>
              <a:gd name="connsiteX3" fmla="*/ 77496 w 4098233"/>
              <a:gd name="connsiteY3" fmla="*/ 1273185 h 1311285"/>
              <a:gd name="connsiteX4" fmla="*/ 191796 w 4098233"/>
              <a:gd name="connsiteY4" fmla="*/ 1268422 h 1311285"/>
              <a:gd name="connsiteX5" fmla="*/ 220371 w 4098233"/>
              <a:gd name="connsiteY5" fmla="*/ 1258897 h 1311285"/>
              <a:gd name="connsiteX6" fmla="*/ 234659 w 4098233"/>
              <a:gd name="connsiteY6" fmla="*/ 1254135 h 1311285"/>
              <a:gd name="connsiteX7" fmla="*/ 248946 w 4098233"/>
              <a:gd name="connsiteY7" fmla="*/ 1249372 h 1311285"/>
              <a:gd name="connsiteX8" fmla="*/ 282284 w 4098233"/>
              <a:gd name="connsiteY8" fmla="*/ 1258897 h 1311285"/>
              <a:gd name="connsiteX9" fmla="*/ 296571 w 4098233"/>
              <a:gd name="connsiteY9" fmla="*/ 1268422 h 1311285"/>
              <a:gd name="connsiteX10" fmla="*/ 506121 w 4098233"/>
              <a:gd name="connsiteY10" fmla="*/ 1268422 h 1311285"/>
              <a:gd name="connsiteX11" fmla="*/ 539459 w 4098233"/>
              <a:gd name="connsiteY11" fmla="*/ 1282710 h 1311285"/>
              <a:gd name="connsiteX12" fmla="*/ 553746 w 4098233"/>
              <a:gd name="connsiteY12" fmla="*/ 1287472 h 1311285"/>
              <a:gd name="connsiteX13" fmla="*/ 563271 w 4098233"/>
              <a:gd name="connsiteY13" fmla="*/ 1273185 h 1311285"/>
              <a:gd name="connsiteX14" fmla="*/ 601371 w 4098233"/>
              <a:gd name="connsiteY14" fmla="*/ 1282710 h 1311285"/>
              <a:gd name="connsiteX15" fmla="*/ 615659 w 4098233"/>
              <a:gd name="connsiteY15" fmla="*/ 1296997 h 1311285"/>
              <a:gd name="connsiteX16" fmla="*/ 629946 w 4098233"/>
              <a:gd name="connsiteY16" fmla="*/ 1301760 h 1311285"/>
              <a:gd name="connsiteX17" fmla="*/ 644234 w 4098233"/>
              <a:gd name="connsiteY17" fmla="*/ 1311285 h 1311285"/>
              <a:gd name="connsiteX18" fmla="*/ 706146 w 4098233"/>
              <a:gd name="connsiteY18" fmla="*/ 1306522 h 1311285"/>
              <a:gd name="connsiteX19" fmla="*/ 720434 w 4098233"/>
              <a:gd name="connsiteY19" fmla="*/ 1301760 h 1311285"/>
              <a:gd name="connsiteX20" fmla="*/ 739484 w 4098233"/>
              <a:gd name="connsiteY20" fmla="*/ 1296997 h 1311285"/>
              <a:gd name="connsiteX21" fmla="*/ 753771 w 4098233"/>
              <a:gd name="connsiteY21" fmla="*/ 1292235 h 1311285"/>
              <a:gd name="connsiteX22" fmla="*/ 825209 w 4098233"/>
              <a:gd name="connsiteY22" fmla="*/ 1287472 h 1311285"/>
              <a:gd name="connsiteX23" fmla="*/ 863309 w 4098233"/>
              <a:gd name="connsiteY23" fmla="*/ 1282710 h 1311285"/>
              <a:gd name="connsiteX24" fmla="*/ 891884 w 4098233"/>
              <a:gd name="connsiteY24" fmla="*/ 1273185 h 1311285"/>
              <a:gd name="connsiteX25" fmla="*/ 906171 w 4098233"/>
              <a:gd name="connsiteY25" fmla="*/ 1268422 h 1311285"/>
              <a:gd name="connsiteX26" fmla="*/ 1068096 w 4098233"/>
              <a:gd name="connsiteY26" fmla="*/ 1277947 h 1311285"/>
              <a:gd name="connsiteX27" fmla="*/ 1082384 w 4098233"/>
              <a:gd name="connsiteY27" fmla="*/ 1282710 h 1311285"/>
              <a:gd name="connsiteX28" fmla="*/ 1096671 w 4098233"/>
              <a:gd name="connsiteY28" fmla="*/ 1292235 h 1311285"/>
              <a:gd name="connsiteX29" fmla="*/ 1201446 w 4098233"/>
              <a:gd name="connsiteY29" fmla="*/ 1287472 h 1311285"/>
              <a:gd name="connsiteX30" fmla="*/ 1244309 w 4098233"/>
              <a:gd name="connsiteY30" fmla="*/ 1268422 h 1311285"/>
              <a:gd name="connsiteX31" fmla="*/ 1272884 w 4098233"/>
              <a:gd name="connsiteY31" fmla="*/ 1263660 h 1311285"/>
              <a:gd name="connsiteX32" fmla="*/ 1487196 w 4098233"/>
              <a:gd name="connsiteY32" fmla="*/ 1268422 h 1311285"/>
              <a:gd name="connsiteX33" fmla="*/ 1530059 w 4098233"/>
              <a:gd name="connsiteY33" fmla="*/ 1282710 h 1311285"/>
              <a:gd name="connsiteX34" fmla="*/ 1544346 w 4098233"/>
              <a:gd name="connsiteY34" fmla="*/ 1287472 h 1311285"/>
              <a:gd name="connsiteX35" fmla="*/ 1577684 w 4098233"/>
              <a:gd name="connsiteY35" fmla="*/ 1282710 h 1311285"/>
              <a:gd name="connsiteX36" fmla="*/ 1591971 w 4098233"/>
              <a:gd name="connsiteY36" fmla="*/ 1277947 h 1311285"/>
              <a:gd name="connsiteX37" fmla="*/ 1615784 w 4098233"/>
              <a:gd name="connsiteY37" fmla="*/ 1273185 h 1311285"/>
              <a:gd name="connsiteX38" fmla="*/ 1787234 w 4098233"/>
              <a:gd name="connsiteY38" fmla="*/ 1277947 h 1311285"/>
              <a:gd name="connsiteX39" fmla="*/ 1844384 w 4098233"/>
              <a:gd name="connsiteY39" fmla="*/ 1282710 h 1311285"/>
              <a:gd name="connsiteX40" fmla="*/ 1892009 w 4098233"/>
              <a:gd name="connsiteY40" fmla="*/ 1296997 h 1311285"/>
              <a:gd name="connsiteX41" fmla="*/ 1906296 w 4098233"/>
              <a:gd name="connsiteY41" fmla="*/ 1301760 h 1311285"/>
              <a:gd name="connsiteX42" fmla="*/ 1920584 w 4098233"/>
              <a:gd name="connsiteY42" fmla="*/ 1311285 h 1311285"/>
              <a:gd name="connsiteX43" fmla="*/ 1972971 w 4098233"/>
              <a:gd name="connsiteY43" fmla="*/ 1301760 h 1311285"/>
              <a:gd name="connsiteX44" fmla="*/ 1987259 w 4098233"/>
              <a:gd name="connsiteY44" fmla="*/ 1292235 h 1311285"/>
              <a:gd name="connsiteX45" fmla="*/ 2001546 w 4098233"/>
              <a:gd name="connsiteY45" fmla="*/ 1287472 h 1311285"/>
              <a:gd name="connsiteX46" fmla="*/ 2030121 w 4098233"/>
              <a:gd name="connsiteY46" fmla="*/ 1268422 h 1311285"/>
              <a:gd name="connsiteX47" fmla="*/ 2077746 w 4098233"/>
              <a:gd name="connsiteY47" fmla="*/ 1258897 h 1311285"/>
              <a:gd name="connsiteX48" fmla="*/ 2134896 w 4098233"/>
              <a:gd name="connsiteY48" fmla="*/ 1263660 h 1311285"/>
              <a:gd name="connsiteX49" fmla="*/ 2220621 w 4098233"/>
              <a:gd name="connsiteY49" fmla="*/ 1268422 h 1311285"/>
              <a:gd name="connsiteX50" fmla="*/ 2244434 w 4098233"/>
              <a:gd name="connsiteY50" fmla="*/ 1273185 h 1311285"/>
              <a:gd name="connsiteX51" fmla="*/ 2277771 w 4098233"/>
              <a:gd name="connsiteY51" fmla="*/ 1277947 h 1311285"/>
              <a:gd name="connsiteX52" fmla="*/ 2358734 w 4098233"/>
              <a:gd name="connsiteY52" fmla="*/ 1277947 h 1311285"/>
              <a:gd name="connsiteX53" fmla="*/ 2420646 w 4098233"/>
              <a:gd name="connsiteY53" fmla="*/ 1282710 h 1311285"/>
              <a:gd name="connsiteX54" fmla="*/ 2558759 w 4098233"/>
              <a:gd name="connsiteY54" fmla="*/ 1282710 h 1311285"/>
              <a:gd name="connsiteX55" fmla="*/ 2601621 w 4098233"/>
              <a:gd name="connsiteY55" fmla="*/ 1268422 h 1311285"/>
              <a:gd name="connsiteX56" fmla="*/ 2615909 w 4098233"/>
              <a:gd name="connsiteY56" fmla="*/ 1263660 h 1311285"/>
              <a:gd name="connsiteX57" fmla="*/ 2630196 w 4098233"/>
              <a:gd name="connsiteY57" fmla="*/ 1258897 h 1311285"/>
              <a:gd name="connsiteX58" fmla="*/ 2973096 w 4098233"/>
              <a:gd name="connsiteY58" fmla="*/ 1268422 h 1311285"/>
              <a:gd name="connsiteX59" fmla="*/ 3068346 w 4098233"/>
              <a:gd name="connsiteY59" fmla="*/ 1263660 h 1311285"/>
              <a:gd name="connsiteX60" fmla="*/ 3225509 w 4098233"/>
              <a:gd name="connsiteY60" fmla="*/ 1268422 h 1311285"/>
              <a:gd name="connsiteX61" fmla="*/ 3239796 w 4098233"/>
              <a:gd name="connsiteY61" fmla="*/ 1273185 h 1311285"/>
              <a:gd name="connsiteX62" fmla="*/ 3282659 w 4098233"/>
              <a:gd name="connsiteY62" fmla="*/ 1282710 h 1311285"/>
              <a:gd name="connsiteX63" fmla="*/ 3296946 w 4098233"/>
              <a:gd name="connsiteY63" fmla="*/ 1287472 h 1311285"/>
              <a:gd name="connsiteX64" fmla="*/ 3387434 w 4098233"/>
              <a:gd name="connsiteY64" fmla="*/ 1292235 h 1311285"/>
              <a:gd name="connsiteX65" fmla="*/ 3420771 w 4098233"/>
              <a:gd name="connsiteY65" fmla="*/ 1287472 h 1311285"/>
              <a:gd name="connsiteX66" fmla="*/ 3449346 w 4098233"/>
              <a:gd name="connsiteY66" fmla="*/ 1277947 h 1311285"/>
              <a:gd name="connsiteX67" fmla="*/ 3492209 w 4098233"/>
              <a:gd name="connsiteY67" fmla="*/ 1263660 h 1311285"/>
              <a:gd name="connsiteX68" fmla="*/ 3530309 w 4098233"/>
              <a:gd name="connsiteY68" fmla="*/ 1258897 h 1311285"/>
              <a:gd name="connsiteX69" fmla="*/ 3687471 w 4098233"/>
              <a:gd name="connsiteY69" fmla="*/ 1263660 h 1311285"/>
              <a:gd name="connsiteX70" fmla="*/ 3716046 w 4098233"/>
              <a:gd name="connsiteY70" fmla="*/ 1273185 h 1311285"/>
              <a:gd name="connsiteX71" fmla="*/ 3739859 w 4098233"/>
              <a:gd name="connsiteY71" fmla="*/ 1277947 h 1311285"/>
              <a:gd name="connsiteX72" fmla="*/ 3806534 w 4098233"/>
              <a:gd name="connsiteY72" fmla="*/ 1263660 h 1311285"/>
              <a:gd name="connsiteX73" fmla="*/ 3925596 w 4098233"/>
              <a:gd name="connsiteY73" fmla="*/ 1258897 h 1311285"/>
              <a:gd name="connsiteX74" fmla="*/ 3954171 w 4098233"/>
              <a:gd name="connsiteY74" fmla="*/ 1244610 h 1311285"/>
              <a:gd name="connsiteX75" fmla="*/ 3977984 w 4098233"/>
              <a:gd name="connsiteY75" fmla="*/ 1225560 h 1311285"/>
              <a:gd name="connsiteX76" fmla="*/ 3992271 w 4098233"/>
              <a:gd name="connsiteY76" fmla="*/ 1216035 h 1311285"/>
              <a:gd name="connsiteX77" fmla="*/ 4006559 w 4098233"/>
              <a:gd name="connsiteY77" fmla="*/ 1211272 h 1311285"/>
              <a:gd name="connsiteX78" fmla="*/ 4011321 w 4098233"/>
              <a:gd name="connsiteY78" fmla="*/ 1158885 h 1311285"/>
              <a:gd name="connsiteX79" fmla="*/ 4016084 w 4098233"/>
              <a:gd name="connsiteY79" fmla="*/ 1144597 h 1311285"/>
              <a:gd name="connsiteX80" fmla="*/ 4030371 w 4098233"/>
              <a:gd name="connsiteY80" fmla="*/ 1135072 h 1311285"/>
              <a:gd name="connsiteX81" fmla="*/ 4044659 w 4098233"/>
              <a:gd name="connsiteY81" fmla="*/ 1130310 h 1311285"/>
              <a:gd name="connsiteX82" fmla="*/ 4077996 w 4098233"/>
              <a:gd name="connsiteY82" fmla="*/ 1082685 h 1311285"/>
              <a:gd name="connsiteX83" fmla="*/ 4073234 w 4098233"/>
              <a:gd name="connsiteY83" fmla="*/ 1039822 h 1311285"/>
              <a:gd name="connsiteX84" fmla="*/ 4068471 w 4098233"/>
              <a:gd name="connsiteY84" fmla="*/ 1025535 h 1311285"/>
              <a:gd name="connsiteX85" fmla="*/ 4063709 w 4098233"/>
              <a:gd name="connsiteY85" fmla="*/ 1006485 h 1311285"/>
              <a:gd name="connsiteX86" fmla="*/ 4058946 w 4098233"/>
              <a:gd name="connsiteY86" fmla="*/ 968385 h 1311285"/>
              <a:gd name="connsiteX87" fmla="*/ 4073234 w 4098233"/>
              <a:gd name="connsiteY87" fmla="*/ 906472 h 1311285"/>
              <a:gd name="connsiteX88" fmla="*/ 4077996 w 4098233"/>
              <a:gd name="connsiteY88" fmla="*/ 892185 h 1311285"/>
              <a:gd name="connsiteX89" fmla="*/ 4063709 w 4098233"/>
              <a:gd name="connsiteY89" fmla="*/ 858847 h 1311285"/>
              <a:gd name="connsiteX90" fmla="*/ 4049421 w 4098233"/>
              <a:gd name="connsiteY90" fmla="*/ 830272 h 1311285"/>
              <a:gd name="connsiteX91" fmla="*/ 4058946 w 4098233"/>
              <a:gd name="connsiteY91" fmla="*/ 682635 h 1311285"/>
              <a:gd name="connsiteX92" fmla="*/ 4068471 w 4098233"/>
              <a:gd name="connsiteY92" fmla="*/ 587385 h 1311285"/>
              <a:gd name="connsiteX93" fmla="*/ 4063709 w 4098233"/>
              <a:gd name="connsiteY93" fmla="*/ 530235 h 1311285"/>
              <a:gd name="connsiteX94" fmla="*/ 4063709 w 4098233"/>
              <a:gd name="connsiteY94" fmla="*/ 454035 h 1311285"/>
              <a:gd name="connsiteX95" fmla="*/ 4073234 w 4098233"/>
              <a:gd name="connsiteY95" fmla="*/ 439747 h 1311285"/>
              <a:gd name="connsiteX96" fmla="*/ 4077996 w 4098233"/>
              <a:gd name="connsiteY96" fmla="*/ 425460 h 1311285"/>
              <a:gd name="connsiteX97" fmla="*/ 4068471 w 4098233"/>
              <a:gd name="connsiteY97" fmla="*/ 373072 h 1311285"/>
              <a:gd name="connsiteX98" fmla="*/ 4049421 w 4098233"/>
              <a:gd name="connsiteY98" fmla="*/ 344497 h 1311285"/>
              <a:gd name="connsiteX99" fmla="*/ 4058946 w 4098233"/>
              <a:gd name="connsiteY99" fmla="*/ 301635 h 1311285"/>
              <a:gd name="connsiteX100" fmla="*/ 4077996 w 4098233"/>
              <a:gd name="connsiteY100" fmla="*/ 273060 h 1311285"/>
              <a:gd name="connsiteX101" fmla="*/ 4082759 w 4098233"/>
              <a:gd name="connsiteY101" fmla="*/ 258772 h 1311285"/>
              <a:gd name="connsiteX102" fmla="*/ 4092284 w 4098233"/>
              <a:gd name="connsiteY102" fmla="*/ 244485 h 1311285"/>
              <a:gd name="connsiteX103" fmla="*/ 4092284 w 4098233"/>
              <a:gd name="connsiteY103" fmla="*/ 153997 h 1311285"/>
              <a:gd name="connsiteX104" fmla="*/ 4077996 w 4098233"/>
              <a:gd name="connsiteY104" fmla="*/ 125422 h 1311285"/>
              <a:gd name="connsiteX105" fmla="*/ 4058946 w 4098233"/>
              <a:gd name="connsiteY105" fmla="*/ 111135 h 1311285"/>
              <a:gd name="connsiteX106" fmla="*/ 4030371 w 4098233"/>
              <a:gd name="connsiteY106" fmla="*/ 92085 h 1311285"/>
              <a:gd name="connsiteX107" fmla="*/ 4016084 w 4098233"/>
              <a:gd name="connsiteY107" fmla="*/ 82560 h 1311285"/>
              <a:gd name="connsiteX108" fmla="*/ 3949409 w 4098233"/>
              <a:gd name="connsiteY108" fmla="*/ 68272 h 1311285"/>
              <a:gd name="connsiteX109" fmla="*/ 3773196 w 4098233"/>
              <a:gd name="connsiteY109" fmla="*/ 73035 h 1311285"/>
              <a:gd name="connsiteX110" fmla="*/ 3758909 w 4098233"/>
              <a:gd name="connsiteY110" fmla="*/ 77797 h 1311285"/>
              <a:gd name="connsiteX111" fmla="*/ 3720809 w 4098233"/>
              <a:gd name="connsiteY111" fmla="*/ 87322 h 1311285"/>
              <a:gd name="connsiteX112" fmla="*/ 3644609 w 4098233"/>
              <a:gd name="connsiteY112" fmla="*/ 82560 h 1311285"/>
              <a:gd name="connsiteX113" fmla="*/ 3601746 w 4098233"/>
              <a:gd name="connsiteY113" fmla="*/ 68272 h 1311285"/>
              <a:gd name="connsiteX114" fmla="*/ 3558884 w 4098233"/>
              <a:gd name="connsiteY114" fmla="*/ 53985 h 1311285"/>
              <a:gd name="connsiteX115" fmla="*/ 3525546 w 4098233"/>
              <a:gd name="connsiteY115" fmla="*/ 49222 h 1311285"/>
              <a:gd name="connsiteX116" fmla="*/ 3477921 w 4098233"/>
              <a:gd name="connsiteY116" fmla="*/ 49222 h 1311285"/>
              <a:gd name="connsiteX117" fmla="*/ 3463634 w 4098233"/>
              <a:gd name="connsiteY117" fmla="*/ 58747 h 1311285"/>
              <a:gd name="connsiteX118" fmla="*/ 3387434 w 4098233"/>
              <a:gd name="connsiteY118" fmla="*/ 77797 h 1311285"/>
              <a:gd name="connsiteX119" fmla="*/ 3130259 w 4098233"/>
              <a:gd name="connsiteY119" fmla="*/ 82560 h 1311285"/>
              <a:gd name="connsiteX120" fmla="*/ 3006434 w 4098233"/>
              <a:gd name="connsiteY120" fmla="*/ 73035 h 1311285"/>
              <a:gd name="connsiteX121" fmla="*/ 2977859 w 4098233"/>
              <a:gd name="connsiteY121" fmla="*/ 63510 h 1311285"/>
              <a:gd name="connsiteX122" fmla="*/ 2963571 w 4098233"/>
              <a:gd name="connsiteY122" fmla="*/ 58747 h 1311285"/>
              <a:gd name="connsiteX123" fmla="*/ 2915946 w 4098233"/>
              <a:gd name="connsiteY123" fmla="*/ 68272 h 1311285"/>
              <a:gd name="connsiteX124" fmla="*/ 2892134 w 4098233"/>
              <a:gd name="connsiteY124" fmla="*/ 73035 h 1311285"/>
              <a:gd name="connsiteX125" fmla="*/ 2696871 w 4098233"/>
              <a:gd name="connsiteY125" fmla="*/ 77797 h 1311285"/>
              <a:gd name="connsiteX126" fmla="*/ 2582571 w 4098233"/>
              <a:gd name="connsiteY126" fmla="*/ 73035 h 1311285"/>
              <a:gd name="connsiteX127" fmla="*/ 2568284 w 4098233"/>
              <a:gd name="connsiteY127" fmla="*/ 68272 h 1311285"/>
              <a:gd name="connsiteX128" fmla="*/ 2439696 w 4098233"/>
              <a:gd name="connsiteY128" fmla="*/ 77797 h 1311285"/>
              <a:gd name="connsiteX129" fmla="*/ 2349209 w 4098233"/>
              <a:gd name="connsiteY129" fmla="*/ 82560 h 1311285"/>
              <a:gd name="connsiteX130" fmla="*/ 2225384 w 4098233"/>
              <a:gd name="connsiteY130" fmla="*/ 92085 h 1311285"/>
              <a:gd name="connsiteX131" fmla="*/ 2111084 w 4098233"/>
              <a:gd name="connsiteY131" fmla="*/ 87322 h 1311285"/>
              <a:gd name="connsiteX132" fmla="*/ 1901534 w 4098233"/>
              <a:gd name="connsiteY132" fmla="*/ 82560 h 1311285"/>
              <a:gd name="connsiteX133" fmla="*/ 1839621 w 4098233"/>
              <a:gd name="connsiteY133" fmla="*/ 77797 h 1311285"/>
              <a:gd name="connsiteX134" fmla="*/ 1811046 w 4098233"/>
              <a:gd name="connsiteY134" fmla="*/ 68272 h 1311285"/>
              <a:gd name="connsiteX135" fmla="*/ 1796759 w 4098233"/>
              <a:gd name="connsiteY135" fmla="*/ 63510 h 1311285"/>
              <a:gd name="connsiteX136" fmla="*/ 1715796 w 4098233"/>
              <a:gd name="connsiteY136" fmla="*/ 58747 h 1311285"/>
              <a:gd name="connsiteX137" fmla="*/ 1663409 w 4098233"/>
              <a:gd name="connsiteY137" fmla="*/ 53985 h 1311285"/>
              <a:gd name="connsiteX138" fmla="*/ 1601496 w 4098233"/>
              <a:gd name="connsiteY138" fmla="*/ 58747 h 1311285"/>
              <a:gd name="connsiteX139" fmla="*/ 1577684 w 4098233"/>
              <a:gd name="connsiteY139" fmla="*/ 63510 h 1311285"/>
              <a:gd name="connsiteX140" fmla="*/ 1530059 w 4098233"/>
              <a:gd name="connsiteY140" fmla="*/ 68272 h 1311285"/>
              <a:gd name="connsiteX141" fmla="*/ 1501484 w 4098233"/>
              <a:gd name="connsiteY141" fmla="*/ 73035 h 1311285"/>
              <a:gd name="connsiteX142" fmla="*/ 1472909 w 4098233"/>
              <a:gd name="connsiteY142" fmla="*/ 82560 h 1311285"/>
              <a:gd name="connsiteX143" fmla="*/ 1277646 w 4098233"/>
              <a:gd name="connsiteY143" fmla="*/ 77797 h 1311285"/>
              <a:gd name="connsiteX144" fmla="*/ 1249071 w 4098233"/>
              <a:gd name="connsiteY144" fmla="*/ 73035 h 1311285"/>
              <a:gd name="connsiteX145" fmla="*/ 1053809 w 4098233"/>
              <a:gd name="connsiteY145" fmla="*/ 77797 h 1311285"/>
              <a:gd name="connsiteX146" fmla="*/ 1029996 w 4098233"/>
              <a:gd name="connsiteY146" fmla="*/ 82560 h 1311285"/>
              <a:gd name="connsiteX147" fmla="*/ 1015709 w 4098233"/>
              <a:gd name="connsiteY147" fmla="*/ 87322 h 1311285"/>
              <a:gd name="connsiteX148" fmla="*/ 796634 w 4098233"/>
              <a:gd name="connsiteY148" fmla="*/ 82560 h 1311285"/>
              <a:gd name="connsiteX149" fmla="*/ 739484 w 4098233"/>
              <a:gd name="connsiteY149" fmla="*/ 77797 h 1311285"/>
              <a:gd name="connsiteX150" fmla="*/ 715671 w 4098233"/>
              <a:gd name="connsiteY150" fmla="*/ 73035 h 1311285"/>
              <a:gd name="connsiteX151" fmla="*/ 658521 w 4098233"/>
              <a:gd name="connsiteY151" fmla="*/ 68272 h 1311285"/>
              <a:gd name="connsiteX152" fmla="*/ 610896 w 4098233"/>
              <a:gd name="connsiteY152" fmla="*/ 58747 h 1311285"/>
              <a:gd name="connsiteX153" fmla="*/ 525171 w 4098233"/>
              <a:gd name="connsiteY153" fmla="*/ 63510 h 1311285"/>
              <a:gd name="connsiteX154" fmla="*/ 453734 w 4098233"/>
              <a:gd name="connsiteY154" fmla="*/ 73035 h 1311285"/>
              <a:gd name="connsiteX155" fmla="*/ 439446 w 4098233"/>
              <a:gd name="connsiteY155" fmla="*/ 77797 h 1311285"/>
              <a:gd name="connsiteX156" fmla="*/ 306096 w 4098233"/>
              <a:gd name="connsiteY156" fmla="*/ 73035 h 1311285"/>
              <a:gd name="connsiteX157" fmla="*/ 258471 w 4098233"/>
              <a:gd name="connsiteY157" fmla="*/ 68272 h 1311285"/>
              <a:gd name="connsiteX158" fmla="*/ 210846 w 4098233"/>
              <a:gd name="connsiteY158" fmla="*/ 58747 h 1311285"/>
              <a:gd name="connsiteX159" fmla="*/ 110834 w 4098233"/>
              <a:gd name="connsiteY159" fmla="*/ 53985 h 1311285"/>
              <a:gd name="connsiteX160" fmla="*/ 72734 w 4098233"/>
              <a:gd name="connsiteY160" fmla="*/ 58747 h 1311285"/>
              <a:gd name="connsiteX161" fmla="*/ 58446 w 4098233"/>
              <a:gd name="connsiteY161" fmla="*/ 68272 h 1311285"/>
              <a:gd name="connsiteX162" fmla="*/ 29871 w 4098233"/>
              <a:gd name="connsiteY162" fmla="*/ 77797 h 1311285"/>
              <a:gd name="connsiteX163" fmla="*/ 15584 w 4098233"/>
              <a:gd name="connsiteY163" fmla="*/ 82560 h 1311285"/>
              <a:gd name="connsiteX164" fmla="*/ 1296 w 4098233"/>
              <a:gd name="connsiteY164" fmla="*/ 87322 h 1311285"/>
              <a:gd name="connsiteX165" fmla="*/ 6059 w 4098233"/>
              <a:gd name="connsiteY165" fmla="*/ 1249372 h 1311285"/>
              <a:gd name="connsiteX0" fmla="*/ 1526 w 4093700"/>
              <a:gd name="connsiteY0" fmla="*/ 1205994 h 1267907"/>
              <a:gd name="connsiteX1" fmla="*/ 44388 w 4093700"/>
              <a:gd name="connsiteY1" fmla="*/ 1215519 h 1267907"/>
              <a:gd name="connsiteX2" fmla="*/ 58676 w 4093700"/>
              <a:gd name="connsiteY2" fmla="*/ 1225044 h 1267907"/>
              <a:gd name="connsiteX3" fmla="*/ 72963 w 4093700"/>
              <a:gd name="connsiteY3" fmla="*/ 1229807 h 1267907"/>
              <a:gd name="connsiteX4" fmla="*/ 187263 w 4093700"/>
              <a:gd name="connsiteY4" fmla="*/ 1225044 h 1267907"/>
              <a:gd name="connsiteX5" fmla="*/ 215838 w 4093700"/>
              <a:gd name="connsiteY5" fmla="*/ 1215519 h 1267907"/>
              <a:gd name="connsiteX6" fmla="*/ 230126 w 4093700"/>
              <a:gd name="connsiteY6" fmla="*/ 1210757 h 1267907"/>
              <a:gd name="connsiteX7" fmla="*/ 244413 w 4093700"/>
              <a:gd name="connsiteY7" fmla="*/ 1205994 h 1267907"/>
              <a:gd name="connsiteX8" fmla="*/ 277751 w 4093700"/>
              <a:gd name="connsiteY8" fmla="*/ 1215519 h 1267907"/>
              <a:gd name="connsiteX9" fmla="*/ 292038 w 4093700"/>
              <a:gd name="connsiteY9" fmla="*/ 1225044 h 1267907"/>
              <a:gd name="connsiteX10" fmla="*/ 501588 w 4093700"/>
              <a:gd name="connsiteY10" fmla="*/ 1225044 h 1267907"/>
              <a:gd name="connsiteX11" fmla="*/ 534926 w 4093700"/>
              <a:gd name="connsiteY11" fmla="*/ 1239332 h 1267907"/>
              <a:gd name="connsiteX12" fmla="*/ 549213 w 4093700"/>
              <a:gd name="connsiteY12" fmla="*/ 1244094 h 1267907"/>
              <a:gd name="connsiteX13" fmla="*/ 558738 w 4093700"/>
              <a:gd name="connsiteY13" fmla="*/ 1229807 h 1267907"/>
              <a:gd name="connsiteX14" fmla="*/ 596838 w 4093700"/>
              <a:gd name="connsiteY14" fmla="*/ 1239332 h 1267907"/>
              <a:gd name="connsiteX15" fmla="*/ 611126 w 4093700"/>
              <a:gd name="connsiteY15" fmla="*/ 1253619 h 1267907"/>
              <a:gd name="connsiteX16" fmla="*/ 625413 w 4093700"/>
              <a:gd name="connsiteY16" fmla="*/ 1258382 h 1267907"/>
              <a:gd name="connsiteX17" fmla="*/ 639701 w 4093700"/>
              <a:gd name="connsiteY17" fmla="*/ 1267907 h 1267907"/>
              <a:gd name="connsiteX18" fmla="*/ 701613 w 4093700"/>
              <a:gd name="connsiteY18" fmla="*/ 1263144 h 1267907"/>
              <a:gd name="connsiteX19" fmla="*/ 715901 w 4093700"/>
              <a:gd name="connsiteY19" fmla="*/ 1258382 h 1267907"/>
              <a:gd name="connsiteX20" fmla="*/ 734951 w 4093700"/>
              <a:gd name="connsiteY20" fmla="*/ 1253619 h 1267907"/>
              <a:gd name="connsiteX21" fmla="*/ 749238 w 4093700"/>
              <a:gd name="connsiteY21" fmla="*/ 1248857 h 1267907"/>
              <a:gd name="connsiteX22" fmla="*/ 820676 w 4093700"/>
              <a:gd name="connsiteY22" fmla="*/ 1244094 h 1267907"/>
              <a:gd name="connsiteX23" fmla="*/ 858776 w 4093700"/>
              <a:gd name="connsiteY23" fmla="*/ 1239332 h 1267907"/>
              <a:gd name="connsiteX24" fmla="*/ 887351 w 4093700"/>
              <a:gd name="connsiteY24" fmla="*/ 1229807 h 1267907"/>
              <a:gd name="connsiteX25" fmla="*/ 901638 w 4093700"/>
              <a:gd name="connsiteY25" fmla="*/ 1225044 h 1267907"/>
              <a:gd name="connsiteX26" fmla="*/ 1063563 w 4093700"/>
              <a:gd name="connsiteY26" fmla="*/ 1234569 h 1267907"/>
              <a:gd name="connsiteX27" fmla="*/ 1077851 w 4093700"/>
              <a:gd name="connsiteY27" fmla="*/ 1239332 h 1267907"/>
              <a:gd name="connsiteX28" fmla="*/ 1092138 w 4093700"/>
              <a:gd name="connsiteY28" fmla="*/ 1248857 h 1267907"/>
              <a:gd name="connsiteX29" fmla="*/ 1196913 w 4093700"/>
              <a:gd name="connsiteY29" fmla="*/ 1244094 h 1267907"/>
              <a:gd name="connsiteX30" fmla="*/ 1239776 w 4093700"/>
              <a:gd name="connsiteY30" fmla="*/ 1225044 h 1267907"/>
              <a:gd name="connsiteX31" fmla="*/ 1268351 w 4093700"/>
              <a:gd name="connsiteY31" fmla="*/ 1220282 h 1267907"/>
              <a:gd name="connsiteX32" fmla="*/ 1482663 w 4093700"/>
              <a:gd name="connsiteY32" fmla="*/ 1225044 h 1267907"/>
              <a:gd name="connsiteX33" fmla="*/ 1525526 w 4093700"/>
              <a:gd name="connsiteY33" fmla="*/ 1239332 h 1267907"/>
              <a:gd name="connsiteX34" fmla="*/ 1539813 w 4093700"/>
              <a:gd name="connsiteY34" fmla="*/ 1244094 h 1267907"/>
              <a:gd name="connsiteX35" fmla="*/ 1573151 w 4093700"/>
              <a:gd name="connsiteY35" fmla="*/ 1239332 h 1267907"/>
              <a:gd name="connsiteX36" fmla="*/ 1587438 w 4093700"/>
              <a:gd name="connsiteY36" fmla="*/ 1234569 h 1267907"/>
              <a:gd name="connsiteX37" fmla="*/ 1611251 w 4093700"/>
              <a:gd name="connsiteY37" fmla="*/ 1229807 h 1267907"/>
              <a:gd name="connsiteX38" fmla="*/ 1782701 w 4093700"/>
              <a:gd name="connsiteY38" fmla="*/ 1234569 h 1267907"/>
              <a:gd name="connsiteX39" fmla="*/ 1839851 w 4093700"/>
              <a:gd name="connsiteY39" fmla="*/ 1239332 h 1267907"/>
              <a:gd name="connsiteX40" fmla="*/ 1887476 w 4093700"/>
              <a:gd name="connsiteY40" fmla="*/ 1253619 h 1267907"/>
              <a:gd name="connsiteX41" fmla="*/ 1901763 w 4093700"/>
              <a:gd name="connsiteY41" fmla="*/ 1258382 h 1267907"/>
              <a:gd name="connsiteX42" fmla="*/ 1916051 w 4093700"/>
              <a:gd name="connsiteY42" fmla="*/ 1267907 h 1267907"/>
              <a:gd name="connsiteX43" fmla="*/ 1968438 w 4093700"/>
              <a:gd name="connsiteY43" fmla="*/ 1258382 h 1267907"/>
              <a:gd name="connsiteX44" fmla="*/ 1982726 w 4093700"/>
              <a:gd name="connsiteY44" fmla="*/ 1248857 h 1267907"/>
              <a:gd name="connsiteX45" fmla="*/ 1997013 w 4093700"/>
              <a:gd name="connsiteY45" fmla="*/ 1244094 h 1267907"/>
              <a:gd name="connsiteX46" fmla="*/ 2025588 w 4093700"/>
              <a:gd name="connsiteY46" fmla="*/ 1225044 h 1267907"/>
              <a:gd name="connsiteX47" fmla="*/ 2073213 w 4093700"/>
              <a:gd name="connsiteY47" fmla="*/ 1215519 h 1267907"/>
              <a:gd name="connsiteX48" fmla="*/ 2130363 w 4093700"/>
              <a:gd name="connsiteY48" fmla="*/ 1220282 h 1267907"/>
              <a:gd name="connsiteX49" fmla="*/ 2216088 w 4093700"/>
              <a:gd name="connsiteY49" fmla="*/ 1225044 h 1267907"/>
              <a:gd name="connsiteX50" fmla="*/ 2239901 w 4093700"/>
              <a:gd name="connsiteY50" fmla="*/ 1229807 h 1267907"/>
              <a:gd name="connsiteX51" fmla="*/ 2273238 w 4093700"/>
              <a:gd name="connsiteY51" fmla="*/ 1234569 h 1267907"/>
              <a:gd name="connsiteX52" fmla="*/ 2354201 w 4093700"/>
              <a:gd name="connsiteY52" fmla="*/ 1234569 h 1267907"/>
              <a:gd name="connsiteX53" fmla="*/ 2416113 w 4093700"/>
              <a:gd name="connsiteY53" fmla="*/ 1239332 h 1267907"/>
              <a:gd name="connsiteX54" fmla="*/ 2554226 w 4093700"/>
              <a:gd name="connsiteY54" fmla="*/ 1239332 h 1267907"/>
              <a:gd name="connsiteX55" fmla="*/ 2597088 w 4093700"/>
              <a:gd name="connsiteY55" fmla="*/ 1225044 h 1267907"/>
              <a:gd name="connsiteX56" fmla="*/ 2611376 w 4093700"/>
              <a:gd name="connsiteY56" fmla="*/ 1220282 h 1267907"/>
              <a:gd name="connsiteX57" fmla="*/ 2625663 w 4093700"/>
              <a:gd name="connsiteY57" fmla="*/ 1215519 h 1267907"/>
              <a:gd name="connsiteX58" fmla="*/ 2968563 w 4093700"/>
              <a:gd name="connsiteY58" fmla="*/ 1225044 h 1267907"/>
              <a:gd name="connsiteX59" fmla="*/ 3063813 w 4093700"/>
              <a:gd name="connsiteY59" fmla="*/ 1220282 h 1267907"/>
              <a:gd name="connsiteX60" fmla="*/ 3220976 w 4093700"/>
              <a:gd name="connsiteY60" fmla="*/ 1225044 h 1267907"/>
              <a:gd name="connsiteX61" fmla="*/ 3235263 w 4093700"/>
              <a:gd name="connsiteY61" fmla="*/ 1229807 h 1267907"/>
              <a:gd name="connsiteX62" fmla="*/ 3278126 w 4093700"/>
              <a:gd name="connsiteY62" fmla="*/ 1239332 h 1267907"/>
              <a:gd name="connsiteX63" fmla="*/ 3292413 w 4093700"/>
              <a:gd name="connsiteY63" fmla="*/ 1244094 h 1267907"/>
              <a:gd name="connsiteX64" fmla="*/ 3382901 w 4093700"/>
              <a:gd name="connsiteY64" fmla="*/ 1248857 h 1267907"/>
              <a:gd name="connsiteX65" fmla="*/ 3416238 w 4093700"/>
              <a:gd name="connsiteY65" fmla="*/ 1244094 h 1267907"/>
              <a:gd name="connsiteX66" fmla="*/ 3444813 w 4093700"/>
              <a:gd name="connsiteY66" fmla="*/ 1234569 h 1267907"/>
              <a:gd name="connsiteX67" fmla="*/ 3487676 w 4093700"/>
              <a:gd name="connsiteY67" fmla="*/ 1220282 h 1267907"/>
              <a:gd name="connsiteX68" fmla="*/ 3525776 w 4093700"/>
              <a:gd name="connsiteY68" fmla="*/ 1215519 h 1267907"/>
              <a:gd name="connsiteX69" fmla="*/ 3682938 w 4093700"/>
              <a:gd name="connsiteY69" fmla="*/ 1220282 h 1267907"/>
              <a:gd name="connsiteX70" fmla="*/ 3711513 w 4093700"/>
              <a:gd name="connsiteY70" fmla="*/ 1229807 h 1267907"/>
              <a:gd name="connsiteX71" fmla="*/ 3735326 w 4093700"/>
              <a:gd name="connsiteY71" fmla="*/ 1234569 h 1267907"/>
              <a:gd name="connsiteX72" fmla="*/ 3802001 w 4093700"/>
              <a:gd name="connsiteY72" fmla="*/ 1220282 h 1267907"/>
              <a:gd name="connsiteX73" fmla="*/ 3921063 w 4093700"/>
              <a:gd name="connsiteY73" fmla="*/ 1215519 h 1267907"/>
              <a:gd name="connsiteX74" fmla="*/ 3949638 w 4093700"/>
              <a:gd name="connsiteY74" fmla="*/ 1201232 h 1267907"/>
              <a:gd name="connsiteX75" fmla="*/ 3973451 w 4093700"/>
              <a:gd name="connsiteY75" fmla="*/ 1182182 h 1267907"/>
              <a:gd name="connsiteX76" fmla="*/ 3987738 w 4093700"/>
              <a:gd name="connsiteY76" fmla="*/ 1172657 h 1267907"/>
              <a:gd name="connsiteX77" fmla="*/ 4002026 w 4093700"/>
              <a:gd name="connsiteY77" fmla="*/ 1167894 h 1267907"/>
              <a:gd name="connsiteX78" fmla="*/ 4006788 w 4093700"/>
              <a:gd name="connsiteY78" fmla="*/ 1115507 h 1267907"/>
              <a:gd name="connsiteX79" fmla="*/ 4011551 w 4093700"/>
              <a:gd name="connsiteY79" fmla="*/ 1101219 h 1267907"/>
              <a:gd name="connsiteX80" fmla="*/ 4025838 w 4093700"/>
              <a:gd name="connsiteY80" fmla="*/ 1091694 h 1267907"/>
              <a:gd name="connsiteX81" fmla="*/ 4040126 w 4093700"/>
              <a:gd name="connsiteY81" fmla="*/ 1086932 h 1267907"/>
              <a:gd name="connsiteX82" fmla="*/ 4073463 w 4093700"/>
              <a:gd name="connsiteY82" fmla="*/ 1039307 h 1267907"/>
              <a:gd name="connsiteX83" fmla="*/ 4068701 w 4093700"/>
              <a:gd name="connsiteY83" fmla="*/ 996444 h 1267907"/>
              <a:gd name="connsiteX84" fmla="*/ 4063938 w 4093700"/>
              <a:gd name="connsiteY84" fmla="*/ 982157 h 1267907"/>
              <a:gd name="connsiteX85" fmla="*/ 4059176 w 4093700"/>
              <a:gd name="connsiteY85" fmla="*/ 963107 h 1267907"/>
              <a:gd name="connsiteX86" fmla="*/ 4054413 w 4093700"/>
              <a:gd name="connsiteY86" fmla="*/ 925007 h 1267907"/>
              <a:gd name="connsiteX87" fmla="*/ 4068701 w 4093700"/>
              <a:gd name="connsiteY87" fmla="*/ 863094 h 1267907"/>
              <a:gd name="connsiteX88" fmla="*/ 4073463 w 4093700"/>
              <a:gd name="connsiteY88" fmla="*/ 848807 h 1267907"/>
              <a:gd name="connsiteX89" fmla="*/ 4059176 w 4093700"/>
              <a:gd name="connsiteY89" fmla="*/ 815469 h 1267907"/>
              <a:gd name="connsiteX90" fmla="*/ 4044888 w 4093700"/>
              <a:gd name="connsiteY90" fmla="*/ 786894 h 1267907"/>
              <a:gd name="connsiteX91" fmla="*/ 4054413 w 4093700"/>
              <a:gd name="connsiteY91" fmla="*/ 639257 h 1267907"/>
              <a:gd name="connsiteX92" fmla="*/ 4063938 w 4093700"/>
              <a:gd name="connsiteY92" fmla="*/ 544007 h 1267907"/>
              <a:gd name="connsiteX93" fmla="*/ 4059176 w 4093700"/>
              <a:gd name="connsiteY93" fmla="*/ 486857 h 1267907"/>
              <a:gd name="connsiteX94" fmla="*/ 4059176 w 4093700"/>
              <a:gd name="connsiteY94" fmla="*/ 410657 h 1267907"/>
              <a:gd name="connsiteX95" fmla="*/ 4068701 w 4093700"/>
              <a:gd name="connsiteY95" fmla="*/ 396369 h 1267907"/>
              <a:gd name="connsiteX96" fmla="*/ 4073463 w 4093700"/>
              <a:gd name="connsiteY96" fmla="*/ 382082 h 1267907"/>
              <a:gd name="connsiteX97" fmla="*/ 4063938 w 4093700"/>
              <a:gd name="connsiteY97" fmla="*/ 329694 h 1267907"/>
              <a:gd name="connsiteX98" fmla="*/ 4044888 w 4093700"/>
              <a:gd name="connsiteY98" fmla="*/ 301119 h 1267907"/>
              <a:gd name="connsiteX99" fmla="*/ 4054413 w 4093700"/>
              <a:gd name="connsiteY99" fmla="*/ 258257 h 1267907"/>
              <a:gd name="connsiteX100" fmla="*/ 4073463 w 4093700"/>
              <a:gd name="connsiteY100" fmla="*/ 229682 h 1267907"/>
              <a:gd name="connsiteX101" fmla="*/ 4078226 w 4093700"/>
              <a:gd name="connsiteY101" fmla="*/ 215394 h 1267907"/>
              <a:gd name="connsiteX102" fmla="*/ 4087751 w 4093700"/>
              <a:gd name="connsiteY102" fmla="*/ 201107 h 1267907"/>
              <a:gd name="connsiteX103" fmla="*/ 4087751 w 4093700"/>
              <a:gd name="connsiteY103" fmla="*/ 110619 h 1267907"/>
              <a:gd name="connsiteX104" fmla="*/ 4073463 w 4093700"/>
              <a:gd name="connsiteY104" fmla="*/ 82044 h 1267907"/>
              <a:gd name="connsiteX105" fmla="*/ 4054413 w 4093700"/>
              <a:gd name="connsiteY105" fmla="*/ 67757 h 1267907"/>
              <a:gd name="connsiteX106" fmla="*/ 4025838 w 4093700"/>
              <a:gd name="connsiteY106" fmla="*/ 48707 h 1267907"/>
              <a:gd name="connsiteX107" fmla="*/ 4011551 w 4093700"/>
              <a:gd name="connsiteY107" fmla="*/ 39182 h 1267907"/>
              <a:gd name="connsiteX108" fmla="*/ 3944876 w 4093700"/>
              <a:gd name="connsiteY108" fmla="*/ 24894 h 1267907"/>
              <a:gd name="connsiteX109" fmla="*/ 3768663 w 4093700"/>
              <a:gd name="connsiteY109" fmla="*/ 29657 h 1267907"/>
              <a:gd name="connsiteX110" fmla="*/ 3754376 w 4093700"/>
              <a:gd name="connsiteY110" fmla="*/ 34419 h 1267907"/>
              <a:gd name="connsiteX111" fmla="*/ 3716276 w 4093700"/>
              <a:gd name="connsiteY111" fmla="*/ 43944 h 1267907"/>
              <a:gd name="connsiteX112" fmla="*/ 3640076 w 4093700"/>
              <a:gd name="connsiteY112" fmla="*/ 39182 h 1267907"/>
              <a:gd name="connsiteX113" fmla="*/ 3597213 w 4093700"/>
              <a:gd name="connsiteY113" fmla="*/ 24894 h 1267907"/>
              <a:gd name="connsiteX114" fmla="*/ 3554351 w 4093700"/>
              <a:gd name="connsiteY114" fmla="*/ 10607 h 1267907"/>
              <a:gd name="connsiteX115" fmla="*/ 3521013 w 4093700"/>
              <a:gd name="connsiteY115" fmla="*/ 5844 h 1267907"/>
              <a:gd name="connsiteX116" fmla="*/ 3473388 w 4093700"/>
              <a:gd name="connsiteY116" fmla="*/ 5844 h 1267907"/>
              <a:gd name="connsiteX117" fmla="*/ 3459101 w 4093700"/>
              <a:gd name="connsiteY117" fmla="*/ 15369 h 1267907"/>
              <a:gd name="connsiteX118" fmla="*/ 3382901 w 4093700"/>
              <a:gd name="connsiteY118" fmla="*/ 34419 h 1267907"/>
              <a:gd name="connsiteX119" fmla="*/ 3125726 w 4093700"/>
              <a:gd name="connsiteY119" fmla="*/ 39182 h 1267907"/>
              <a:gd name="connsiteX120" fmla="*/ 3001901 w 4093700"/>
              <a:gd name="connsiteY120" fmla="*/ 29657 h 1267907"/>
              <a:gd name="connsiteX121" fmla="*/ 2973326 w 4093700"/>
              <a:gd name="connsiteY121" fmla="*/ 20132 h 1267907"/>
              <a:gd name="connsiteX122" fmla="*/ 2959038 w 4093700"/>
              <a:gd name="connsiteY122" fmla="*/ 15369 h 1267907"/>
              <a:gd name="connsiteX123" fmla="*/ 2911413 w 4093700"/>
              <a:gd name="connsiteY123" fmla="*/ 24894 h 1267907"/>
              <a:gd name="connsiteX124" fmla="*/ 2887601 w 4093700"/>
              <a:gd name="connsiteY124" fmla="*/ 29657 h 1267907"/>
              <a:gd name="connsiteX125" fmla="*/ 2692338 w 4093700"/>
              <a:gd name="connsiteY125" fmla="*/ 34419 h 1267907"/>
              <a:gd name="connsiteX126" fmla="*/ 2578038 w 4093700"/>
              <a:gd name="connsiteY126" fmla="*/ 29657 h 1267907"/>
              <a:gd name="connsiteX127" fmla="*/ 2563751 w 4093700"/>
              <a:gd name="connsiteY127" fmla="*/ 24894 h 1267907"/>
              <a:gd name="connsiteX128" fmla="*/ 2435163 w 4093700"/>
              <a:gd name="connsiteY128" fmla="*/ 34419 h 1267907"/>
              <a:gd name="connsiteX129" fmla="*/ 2344676 w 4093700"/>
              <a:gd name="connsiteY129" fmla="*/ 39182 h 1267907"/>
              <a:gd name="connsiteX130" fmla="*/ 2220851 w 4093700"/>
              <a:gd name="connsiteY130" fmla="*/ 48707 h 1267907"/>
              <a:gd name="connsiteX131" fmla="*/ 2106551 w 4093700"/>
              <a:gd name="connsiteY131" fmla="*/ 43944 h 1267907"/>
              <a:gd name="connsiteX132" fmla="*/ 1897001 w 4093700"/>
              <a:gd name="connsiteY132" fmla="*/ 39182 h 1267907"/>
              <a:gd name="connsiteX133" fmla="*/ 1835088 w 4093700"/>
              <a:gd name="connsiteY133" fmla="*/ 34419 h 1267907"/>
              <a:gd name="connsiteX134" fmla="*/ 1806513 w 4093700"/>
              <a:gd name="connsiteY134" fmla="*/ 24894 h 1267907"/>
              <a:gd name="connsiteX135" fmla="*/ 1792226 w 4093700"/>
              <a:gd name="connsiteY135" fmla="*/ 20132 h 1267907"/>
              <a:gd name="connsiteX136" fmla="*/ 1711263 w 4093700"/>
              <a:gd name="connsiteY136" fmla="*/ 15369 h 1267907"/>
              <a:gd name="connsiteX137" fmla="*/ 1658876 w 4093700"/>
              <a:gd name="connsiteY137" fmla="*/ 10607 h 1267907"/>
              <a:gd name="connsiteX138" fmla="*/ 1596963 w 4093700"/>
              <a:gd name="connsiteY138" fmla="*/ 15369 h 1267907"/>
              <a:gd name="connsiteX139" fmla="*/ 1573151 w 4093700"/>
              <a:gd name="connsiteY139" fmla="*/ 20132 h 1267907"/>
              <a:gd name="connsiteX140" fmla="*/ 1525526 w 4093700"/>
              <a:gd name="connsiteY140" fmla="*/ 24894 h 1267907"/>
              <a:gd name="connsiteX141" fmla="*/ 1496951 w 4093700"/>
              <a:gd name="connsiteY141" fmla="*/ 29657 h 1267907"/>
              <a:gd name="connsiteX142" fmla="*/ 1468376 w 4093700"/>
              <a:gd name="connsiteY142" fmla="*/ 39182 h 1267907"/>
              <a:gd name="connsiteX143" fmla="*/ 1273113 w 4093700"/>
              <a:gd name="connsiteY143" fmla="*/ 34419 h 1267907"/>
              <a:gd name="connsiteX144" fmla="*/ 1244538 w 4093700"/>
              <a:gd name="connsiteY144" fmla="*/ 29657 h 1267907"/>
              <a:gd name="connsiteX145" fmla="*/ 1049276 w 4093700"/>
              <a:gd name="connsiteY145" fmla="*/ 34419 h 1267907"/>
              <a:gd name="connsiteX146" fmla="*/ 1025463 w 4093700"/>
              <a:gd name="connsiteY146" fmla="*/ 39182 h 1267907"/>
              <a:gd name="connsiteX147" fmla="*/ 1011176 w 4093700"/>
              <a:gd name="connsiteY147" fmla="*/ 43944 h 1267907"/>
              <a:gd name="connsiteX148" fmla="*/ 792101 w 4093700"/>
              <a:gd name="connsiteY148" fmla="*/ 39182 h 1267907"/>
              <a:gd name="connsiteX149" fmla="*/ 734951 w 4093700"/>
              <a:gd name="connsiteY149" fmla="*/ 34419 h 1267907"/>
              <a:gd name="connsiteX150" fmla="*/ 711138 w 4093700"/>
              <a:gd name="connsiteY150" fmla="*/ 29657 h 1267907"/>
              <a:gd name="connsiteX151" fmla="*/ 653988 w 4093700"/>
              <a:gd name="connsiteY151" fmla="*/ 24894 h 1267907"/>
              <a:gd name="connsiteX152" fmla="*/ 606363 w 4093700"/>
              <a:gd name="connsiteY152" fmla="*/ 15369 h 1267907"/>
              <a:gd name="connsiteX153" fmla="*/ 520638 w 4093700"/>
              <a:gd name="connsiteY153" fmla="*/ 20132 h 1267907"/>
              <a:gd name="connsiteX154" fmla="*/ 449201 w 4093700"/>
              <a:gd name="connsiteY154" fmla="*/ 29657 h 1267907"/>
              <a:gd name="connsiteX155" fmla="*/ 434913 w 4093700"/>
              <a:gd name="connsiteY155" fmla="*/ 34419 h 1267907"/>
              <a:gd name="connsiteX156" fmla="*/ 301563 w 4093700"/>
              <a:gd name="connsiteY156" fmla="*/ 29657 h 1267907"/>
              <a:gd name="connsiteX157" fmla="*/ 253938 w 4093700"/>
              <a:gd name="connsiteY157" fmla="*/ 24894 h 1267907"/>
              <a:gd name="connsiteX158" fmla="*/ 206313 w 4093700"/>
              <a:gd name="connsiteY158" fmla="*/ 15369 h 1267907"/>
              <a:gd name="connsiteX159" fmla="*/ 106301 w 4093700"/>
              <a:gd name="connsiteY159" fmla="*/ 10607 h 1267907"/>
              <a:gd name="connsiteX160" fmla="*/ 68201 w 4093700"/>
              <a:gd name="connsiteY160" fmla="*/ 15369 h 1267907"/>
              <a:gd name="connsiteX161" fmla="*/ 53913 w 4093700"/>
              <a:gd name="connsiteY161" fmla="*/ 24894 h 1267907"/>
              <a:gd name="connsiteX162" fmla="*/ 25338 w 4093700"/>
              <a:gd name="connsiteY162" fmla="*/ 34419 h 1267907"/>
              <a:gd name="connsiteX163" fmla="*/ 11051 w 4093700"/>
              <a:gd name="connsiteY163" fmla="*/ 39182 h 1267907"/>
              <a:gd name="connsiteX164" fmla="*/ 1526 w 4093700"/>
              <a:gd name="connsiteY164" fmla="*/ 1205994 h 1267907"/>
              <a:gd name="connsiteX0" fmla="*/ 7093 w 4099267"/>
              <a:gd name="connsiteY0" fmla="*/ 1205994 h 1295790"/>
              <a:gd name="connsiteX1" fmla="*/ 49955 w 4099267"/>
              <a:gd name="connsiteY1" fmla="*/ 1215519 h 1295790"/>
              <a:gd name="connsiteX2" fmla="*/ 64243 w 4099267"/>
              <a:gd name="connsiteY2" fmla="*/ 1225044 h 1295790"/>
              <a:gd name="connsiteX3" fmla="*/ 78530 w 4099267"/>
              <a:gd name="connsiteY3" fmla="*/ 1229807 h 1295790"/>
              <a:gd name="connsiteX4" fmla="*/ 192830 w 4099267"/>
              <a:gd name="connsiteY4" fmla="*/ 1225044 h 1295790"/>
              <a:gd name="connsiteX5" fmla="*/ 221405 w 4099267"/>
              <a:gd name="connsiteY5" fmla="*/ 1215519 h 1295790"/>
              <a:gd name="connsiteX6" fmla="*/ 235693 w 4099267"/>
              <a:gd name="connsiteY6" fmla="*/ 1210757 h 1295790"/>
              <a:gd name="connsiteX7" fmla="*/ 249980 w 4099267"/>
              <a:gd name="connsiteY7" fmla="*/ 1205994 h 1295790"/>
              <a:gd name="connsiteX8" fmla="*/ 283318 w 4099267"/>
              <a:gd name="connsiteY8" fmla="*/ 1215519 h 1295790"/>
              <a:gd name="connsiteX9" fmla="*/ 297605 w 4099267"/>
              <a:gd name="connsiteY9" fmla="*/ 1225044 h 1295790"/>
              <a:gd name="connsiteX10" fmla="*/ 507155 w 4099267"/>
              <a:gd name="connsiteY10" fmla="*/ 1225044 h 1295790"/>
              <a:gd name="connsiteX11" fmla="*/ 540493 w 4099267"/>
              <a:gd name="connsiteY11" fmla="*/ 1239332 h 1295790"/>
              <a:gd name="connsiteX12" fmla="*/ 554780 w 4099267"/>
              <a:gd name="connsiteY12" fmla="*/ 1244094 h 1295790"/>
              <a:gd name="connsiteX13" fmla="*/ 564305 w 4099267"/>
              <a:gd name="connsiteY13" fmla="*/ 1229807 h 1295790"/>
              <a:gd name="connsiteX14" fmla="*/ 602405 w 4099267"/>
              <a:gd name="connsiteY14" fmla="*/ 1239332 h 1295790"/>
              <a:gd name="connsiteX15" fmla="*/ 616693 w 4099267"/>
              <a:gd name="connsiteY15" fmla="*/ 1253619 h 1295790"/>
              <a:gd name="connsiteX16" fmla="*/ 630980 w 4099267"/>
              <a:gd name="connsiteY16" fmla="*/ 1258382 h 1295790"/>
              <a:gd name="connsiteX17" fmla="*/ 645268 w 4099267"/>
              <a:gd name="connsiteY17" fmla="*/ 1267907 h 1295790"/>
              <a:gd name="connsiteX18" fmla="*/ 707180 w 4099267"/>
              <a:gd name="connsiteY18" fmla="*/ 1263144 h 1295790"/>
              <a:gd name="connsiteX19" fmla="*/ 721468 w 4099267"/>
              <a:gd name="connsiteY19" fmla="*/ 1258382 h 1295790"/>
              <a:gd name="connsiteX20" fmla="*/ 740518 w 4099267"/>
              <a:gd name="connsiteY20" fmla="*/ 1253619 h 1295790"/>
              <a:gd name="connsiteX21" fmla="*/ 754805 w 4099267"/>
              <a:gd name="connsiteY21" fmla="*/ 1248857 h 1295790"/>
              <a:gd name="connsiteX22" fmla="*/ 826243 w 4099267"/>
              <a:gd name="connsiteY22" fmla="*/ 1244094 h 1295790"/>
              <a:gd name="connsiteX23" fmla="*/ 864343 w 4099267"/>
              <a:gd name="connsiteY23" fmla="*/ 1239332 h 1295790"/>
              <a:gd name="connsiteX24" fmla="*/ 892918 w 4099267"/>
              <a:gd name="connsiteY24" fmla="*/ 1229807 h 1295790"/>
              <a:gd name="connsiteX25" fmla="*/ 907205 w 4099267"/>
              <a:gd name="connsiteY25" fmla="*/ 1225044 h 1295790"/>
              <a:gd name="connsiteX26" fmla="*/ 1069130 w 4099267"/>
              <a:gd name="connsiteY26" fmla="*/ 1234569 h 1295790"/>
              <a:gd name="connsiteX27" fmla="*/ 1083418 w 4099267"/>
              <a:gd name="connsiteY27" fmla="*/ 1239332 h 1295790"/>
              <a:gd name="connsiteX28" fmla="*/ 1097705 w 4099267"/>
              <a:gd name="connsiteY28" fmla="*/ 1248857 h 1295790"/>
              <a:gd name="connsiteX29" fmla="*/ 1202480 w 4099267"/>
              <a:gd name="connsiteY29" fmla="*/ 1244094 h 1295790"/>
              <a:gd name="connsiteX30" fmla="*/ 1245343 w 4099267"/>
              <a:gd name="connsiteY30" fmla="*/ 1225044 h 1295790"/>
              <a:gd name="connsiteX31" fmla="*/ 1273918 w 4099267"/>
              <a:gd name="connsiteY31" fmla="*/ 1220282 h 1295790"/>
              <a:gd name="connsiteX32" fmla="*/ 1488230 w 4099267"/>
              <a:gd name="connsiteY32" fmla="*/ 1225044 h 1295790"/>
              <a:gd name="connsiteX33" fmla="*/ 1531093 w 4099267"/>
              <a:gd name="connsiteY33" fmla="*/ 1239332 h 1295790"/>
              <a:gd name="connsiteX34" fmla="*/ 1545380 w 4099267"/>
              <a:gd name="connsiteY34" fmla="*/ 1244094 h 1295790"/>
              <a:gd name="connsiteX35" fmla="*/ 1578718 w 4099267"/>
              <a:gd name="connsiteY35" fmla="*/ 1239332 h 1295790"/>
              <a:gd name="connsiteX36" fmla="*/ 1593005 w 4099267"/>
              <a:gd name="connsiteY36" fmla="*/ 1234569 h 1295790"/>
              <a:gd name="connsiteX37" fmla="*/ 1616818 w 4099267"/>
              <a:gd name="connsiteY37" fmla="*/ 1229807 h 1295790"/>
              <a:gd name="connsiteX38" fmla="*/ 1788268 w 4099267"/>
              <a:gd name="connsiteY38" fmla="*/ 1234569 h 1295790"/>
              <a:gd name="connsiteX39" fmla="*/ 1845418 w 4099267"/>
              <a:gd name="connsiteY39" fmla="*/ 1239332 h 1295790"/>
              <a:gd name="connsiteX40" fmla="*/ 1893043 w 4099267"/>
              <a:gd name="connsiteY40" fmla="*/ 1253619 h 1295790"/>
              <a:gd name="connsiteX41" fmla="*/ 1907330 w 4099267"/>
              <a:gd name="connsiteY41" fmla="*/ 1258382 h 1295790"/>
              <a:gd name="connsiteX42" fmla="*/ 1921618 w 4099267"/>
              <a:gd name="connsiteY42" fmla="*/ 1267907 h 1295790"/>
              <a:gd name="connsiteX43" fmla="*/ 1974005 w 4099267"/>
              <a:gd name="connsiteY43" fmla="*/ 1258382 h 1295790"/>
              <a:gd name="connsiteX44" fmla="*/ 1988293 w 4099267"/>
              <a:gd name="connsiteY44" fmla="*/ 1248857 h 1295790"/>
              <a:gd name="connsiteX45" fmla="*/ 2002580 w 4099267"/>
              <a:gd name="connsiteY45" fmla="*/ 1244094 h 1295790"/>
              <a:gd name="connsiteX46" fmla="*/ 2031155 w 4099267"/>
              <a:gd name="connsiteY46" fmla="*/ 1225044 h 1295790"/>
              <a:gd name="connsiteX47" fmla="*/ 2078780 w 4099267"/>
              <a:gd name="connsiteY47" fmla="*/ 1215519 h 1295790"/>
              <a:gd name="connsiteX48" fmla="*/ 2135930 w 4099267"/>
              <a:gd name="connsiteY48" fmla="*/ 1220282 h 1295790"/>
              <a:gd name="connsiteX49" fmla="*/ 2221655 w 4099267"/>
              <a:gd name="connsiteY49" fmla="*/ 1225044 h 1295790"/>
              <a:gd name="connsiteX50" fmla="*/ 2245468 w 4099267"/>
              <a:gd name="connsiteY50" fmla="*/ 1229807 h 1295790"/>
              <a:gd name="connsiteX51" fmla="*/ 2278805 w 4099267"/>
              <a:gd name="connsiteY51" fmla="*/ 1234569 h 1295790"/>
              <a:gd name="connsiteX52" fmla="*/ 2359768 w 4099267"/>
              <a:gd name="connsiteY52" fmla="*/ 1234569 h 1295790"/>
              <a:gd name="connsiteX53" fmla="*/ 2421680 w 4099267"/>
              <a:gd name="connsiteY53" fmla="*/ 1239332 h 1295790"/>
              <a:gd name="connsiteX54" fmla="*/ 2559793 w 4099267"/>
              <a:gd name="connsiteY54" fmla="*/ 1239332 h 1295790"/>
              <a:gd name="connsiteX55" fmla="*/ 2602655 w 4099267"/>
              <a:gd name="connsiteY55" fmla="*/ 1225044 h 1295790"/>
              <a:gd name="connsiteX56" fmla="*/ 2616943 w 4099267"/>
              <a:gd name="connsiteY56" fmla="*/ 1220282 h 1295790"/>
              <a:gd name="connsiteX57" fmla="*/ 2631230 w 4099267"/>
              <a:gd name="connsiteY57" fmla="*/ 1215519 h 1295790"/>
              <a:gd name="connsiteX58" fmla="*/ 2974130 w 4099267"/>
              <a:gd name="connsiteY58" fmla="*/ 1225044 h 1295790"/>
              <a:gd name="connsiteX59" fmla="*/ 3069380 w 4099267"/>
              <a:gd name="connsiteY59" fmla="*/ 1220282 h 1295790"/>
              <a:gd name="connsiteX60" fmla="*/ 3226543 w 4099267"/>
              <a:gd name="connsiteY60" fmla="*/ 1225044 h 1295790"/>
              <a:gd name="connsiteX61" fmla="*/ 3240830 w 4099267"/>
              <a:gd name="connsiteY61" fmla="*/ 1229807 h 1295790"/>
              <a:gd name="connsiteX62" fmla="*/ 3283693 w 4099267"/>
              <a:gd name="connsiteY62" fmla="*/ 1239332 h 1295790"/>
              <a:gd name="connsiteX63" fmla="*/ 3297980 w 4099267"/>
              <a:gd name="connsiteY63" fmla="*/ 1244094 h 1295790"/>
              <a:gd name="connsiteX64" fmla="*/ 3388468 w 4099267"/>
              <a:gd name="connsiteY64" fmla="*/ 1248857 h 1295790"/>
              <a:gd name="connsiteX65" fmla="*/ 3421805 w 4099267"/>
              <a:gd name="connsiteY65" fmla="*/ 1244094 h 1295790"/>
              <a:gd name="connsiteX66" fmla="*/ 3450380 w 4099267"/>
              <a:gd name="connsiteY66" fmla="*/ 1234569 h 1295790"/>
              <a:gd name="connsiteX67" fmla="*/ 3493243 w 4099267"/>
              <a:gd name="connsiteY67" fmla="*/ 1220282 h 1295790"/>
              <a:gd name="connsiteX68" fmla="*/ 3531343 w 4099267"/>
              <a:gd name="connsiteY68" fmla="*/ 1215519 h 1295790"/>
              <a:gd name="connsiteX69" fmla="*/ 3688505 w 4099267"/>
              <a:gd name="connsiteY69" fmla="*/ 1220282 h 1295790"/>
              <a:gd name="connsiteX70" fmla="*/ 3717080 w 4099267"/>
              <a:gd name="connsiteY70" fmla="*/ 1229807 h 1295790"/>
              <a:gd name="connsiteX71" fmla="*/ 3740893 w 4099267"/>
              <a:gd name="connsiteY71" fmla="*/ 1234569 h 1295790"/>
              <a:gd name="connsiteX72" fmla="*/ 3807568 w 4099267"/>
              <a:gd name="connsiteY72" fmla="*/ 1220282 h 1295790"/>
              <a:gd name="connsiteX73" fmla="*/ 3926630 w 4099267"/>
              <a:gd name="connsiteY73" fmla="*/ 1215519 h 1295790"/>
              <a:gd name="connsiteX74" fmla="*/ 3955205 w 4099267"/>
              <a:gd name="connsiteY74" fmla="*/ 1201232 h 1295790"/>
              <a:gd name="connsiteX75" fmla="*/ 3979018 w 4099267"/>
              <a:gd name="connsiteY75" fmla="*/ 1182182 h 1295790"/>
              <a:gd name="connsiteX76" fmla="*/ 3993305 w 4099267"/>
              <a:gd name="connsiteY76" fmla="*/ 1172657 h 1295790"/>
              <a:gd name="connsiteX77" fmla="*/ 4007593 w 4099267"/>
              <a:gd name="connsiteY77" fmla="*/ 1167894 h 1295790"/>
              <a:gd name="connsiteX78" fmla="*/ 4012355 w 4099267"/>
              <a:gd name="connsiteY78" fmla="*/ 1115507 h 1295790"/>
              <a:gd name="connsiteX79" fmla="*/ 4017118 w 4099267"/>
              <a:gd name="connsiteY79" fmla="*/ 1101219 h 1295790"/>
              <a:gd name="connsiteX80" fmla="*/ 4031405 w 4099267"/>
              <a:gd name="connsiteY80" fmla="*/ 1091694 h 1295790"/>
              <a:gd name="connsiteX81" fmla="*/ 4045693 w 4099267"/>
              <a:gd name="connsiteY81" fmla="*/ 1086932 h 1295790"/>
              <a:gd name="connsiteX82" fmla="*/ 4079030 w 4099267"/>
              <a:gd name="connsiteY82" fmla="*/ 1039307 h 1295790"/>
              <a:gd name="connsiteX83" fmla="*/ 4074268 w 4099267"/>
              <a:gd name="connsiteY83" fmla="*/ 996444 h 1295790"/>
              <a:gd name="connsiteX84" fmla="*/ 4069505 w 4099267"/>
              <a:gd name="connsiteY84" fmla="*/ 982157 h 1295790"/>
              <a:gd name="connsiteX85" fmla="*/ 4064743 w 4099267"/>
              <a:gd name="connsiteY85" fmla="*/ 963107 h 1295790"/>
              <a:gd name="connsiteX86" fmla="*/ 4059980 w 4099267"/>
              <a:gd name="connsiteY86" fmla="*/ 925007 h 1295790"/>
              <a:gd name="connsiteX87" fmla="*/ 4074268 w 4099267"/>
              <a:gd name="connsiteY87" fmla="*/ 863094 h 1295790"/>
              <a:gd name="connsiteX88" fmla="*/ 4079030 w 4099267"/>
              <a:gd name="connsiteY88" fmla="*/ 848807 h 1295790"/>
              <a:gd name="connsiteX89" fmla="*/ 4064743 w 4099267"/>
              <a:gd name="connsiteY89" fmla="*/ 815469 h 1295790"/>
              <a:gd name="connsiteX90" fmla="*/ 4050455 w 4099267"/>
              <a:gd name="connsiteY90" fmla="*/ 786894 h 1295790"/>
              <a:gd name="connsiteX91" fmla="*/ 4059980 w 4099267"/>
              <a:gd name="connsiteY91" fmla="*/ 639257 h 1295790"/>
              <a:gd name="connsiteX92" fmla="*/ 4069505 w 4099267"/>
              <a:gd name="connsiteY92" fmla="*/ 544007 h 1295790"/>
              <a:gd name="connsiteX93" fmla="*/ 4064743 w 4099267"/>
              <a:gd name="connsiteY93" fmla="*/ 486857 h 1295790"/>
              <a:gd name="connsiteX94" fmla="*/ 4064743 w 4099267"/>
              <a:gd name="connsiteY94" fmla="*/ 410657 h 1295790"/>
              <a:gd name="connsiteX95" fmla="*/ 4074268 w 4099267"/>
              <a:gd name="connsiteY95" fmla="*/ 396369 h 1295790"/>
              <a:gd name="connsiteX96" fmla="*/ 4079030 w 4099267"/>
              <a:gd name="connsiteY96" fmla="*/ 382082 h 1295790"/>
              <a:gd name="connsiteX97" fmla="*/ 4069505 w 4099267"/>
              <a:gd name="connsiteY97" fmla="*/ 329694 h 1295790"/>
              <a:gd name="connsiteX98" fmla="*/ 4050455 w 4099267"/>
              <a:gd name="connsiteY98" fmla="*/ 301119 h 1295790"/>
              <a:gd name="connsiteX99" fmla="*/ 4059980 w 4099267"/>
              <a:gd name="connsiteY99" fmla="*/ 258257 h 1295790"/>
              <a:gd name="connsiteX100" fmla="*/ 4079030 w 4099267"/>
              <a:gd name="connsiteY100" fmla="*/ 229682 h 1295790"/>
              <a:gd name="connsiteX101" fmla="*/ 4083793 w 4099267"/>
              <a:gd name="connsiteY101" fmla="*/ 215394 h 1295790"/>
              <a:gd name="connsiteX102" fmla="*/ 4093318 w 4099267"/>
              <a:gd name="connsiteY102" fmla="*/ 201107 h 1295790"/>
              <a:gd name="connsiteX103" fmla="*/ 4093318 w 4099267"/>
              <a:gd name="connsiteY103" fmla="*/ 110619 h 1295790"/>
              <a:gd name="connsiteX104" fmla="*/ 4079030 w 4099267"/>
              <a:gd name="connsiteY104" fmla="*/ 82044 h 1295790"/>
              <a:gd name="connsiteX105" fmla="*/ 4059980 w 4099267"/>
              <a:gd name="connsiteY105" fmla="*/ 67757 h 1295790"/>
              <a:gd name="connsiteX106" fmla="*/ 4031405 w 4099267"/>
              <a:gd name="connsiteY106" fmla="*/ 48707 h 1295790"/>
              <a:gd name="connsiteX107" fmla="*/ 4017118 w 4099267"/>
              <a:gd name="connsiteY107" fmla="*/ 39182 h 1295790"/>
              <a:gd name="connsiteX108" fmla="*/ 3950443 w 4099267"/>
              <a:gd name="connsiteY108" fmla="*/ 24894 h 1295790"/>
              <a:gd name="connsiteX109" fmla="*/ 3774230 w 4099267"/>
              <a:gd name="connsiteY109" fmla="*/ 29657 h 1295790"/>
              <a:gd name="connsiteX110" fmla="*/ 3759943 w 4099267"/>
              <a:gd name="connsiteY110" fmla="*/ 34419 h 1295790"/>
              <a:gd name="connsiteX111" fmla="*/ 3721843 w 4099267"/>
              <a:gd name="connsiteY111" fmla="*/ 43944 h 1295790"/>
              <a:gd name="connsiteX112" fmla="*/ 3645643 w 4099267"/>
              <a:gd name="connsiteY112" fmla="*/ 39182 h 1295790"/>
              <a:gd name="connsiteX113" fmla="*/ 3602780 w 4099267"/>
              <a:gd name="connsiteY113" fmla="*/ 24894 h 1295790"/>
              <a:gd name="connsiteX114" fmla="*/ 3559918 w 4099267"/>
              <a:gd name="connsiteY114" fmla="*/ 10607 h 1295790"/>
              <a:gd name="connsiteX115" fmla="*/ 3526580 w 4099267"/>
              <a:gd name="connsiteY115" fmla="*/ 5844 h 1295790"/>
              <a:gd name="connsiteX116" fmla="*/ 3478955 w 4099267"/>
              <a:gd name="connsiteY116" fmla="*/ 5844 h 1295790"/>
              <a:gd name="connsiteX117" fmla="*/ 3464668 w 4099267"/>
              <a:gd name="connsiteY117" fmla="*/ 15369 h 1295790"/>
              <a:gd name="connsiteX118" fmla="*/ 3388468 w 4099267"/>
              <a:gd name="connsiteY118" fmla="*/ 34419 h 1295790"/>
              <a:gd name="connsiteX119" fmla="*/ 3131293 w 4099267"/>
              <a:gd name="connsiteY119" fmla="*/ 39182 h 1295790"/>
              <a:gd name="connsiteX120" fmla="*/ 3007468 w 4099267"/>
              <a:gd name="connsiteY120" fmla="*/ 29657 h 1295790"/>
              <a:gd name="connsiteX121" fmla="*/ 2978893 w 4099267"/>
              <a:gd name="connsiteY121" fmla="*/ 20132 h 1295790"/>
              <a:gd name="connsiteX122" fmla="*/ 2964605 w 4099267"/>
              <a:gd name="connsiteY122" fmla="*/ 15369 h 1295790"/>
              <a:gd name="connsiteX123" fmla="*/ 2916980 w 4099267"/>
              <a:gd name="connsiteY123" fmla="*/ 24894 h 1295790"/>
              <a:gd name="connsiteX124" fmla="*/ 2893168 w 4099267"/>
              <a:gd name="connsiteY124" fmla="*/ 29657 h 1295790"/>
              <a:gd name="connsiteX125" fmla="*/ 2697905 w 4099267"/>
              <a:gd name="connsiteY125" fmla="*/ 34419 h 1295790"/>
              <a:gd name="connsiteX126" fmla="*/ 2583605 w 4099267"/>
              <a:gd name="connsiteY126" fmla="*/ 29657 h 1295790"/>
              <a:gd name="connsiteX127" fmla="*/ 2569318 w 4099267"/>
              <a:gd name="connsiteY127" fmla="*/ 24894 h 1295790"/>
              <a:gd name="connsiteX128" fmla="*/ 2440730 w 4099267"/>
              <a:gd name="connsiteY128" fmla="*/ 34419 h 1295790"/>
              <a:gd name="connsiteX129" fmla="*/ 2350243 w 4099267"/>
              <a:gd name="connsiteY129" fmla="*/ 39182 h 1295790"/>
              <a:gd name="connsiteX130" fmla="*/ 2226418 w 4099267"/>
              <a:gd name="connsiteY130" fmla="*/ 48707 h 1295790"/>
              <a:gd name="connsiteX131" fmla="*/ 2112118 w 4099267"/>
              <a:gd name="connsiteY131" fmla="*/ 43944 h 1295790"/>
              <a:gd name="connsiteX132" fmla="*/ 1902568 w 4099267"/>
              <a:gd name="connsiteY132" fmla="*/ 39182 h 1295790"/>
              <a:gd name="connsiteX133" fmla="*/ 1840655 w 4099267"/>
              <a:gd name="connsiteY133" fmla="*/ 34419 h 1295790"/>
              <a:gd name="connsiteX134" fmla="*/ 1812080 w 4099267"/>
              <a:gd name="connsiteY134" fmla="*/ 24894 h 1295790"/>
              <a:gd name="connsiteX135" fmla="*/ 1797793 w 4099267"/>
              <a:gd name="connsiteY135" fmla="*/ 20132 h 1295790"/>
              <a:gd name="connsiteX136" fmla="*/ 1716830 w 4099267"/>
              <a:gd name="connsiteY136" fmla="*/ 15369 h 1295790"/>
              <a:gd name="connsiteX137" fmla="*/ 1664443 w 4099267"/>
              <a:gd name="connsiteY137" fmla="*/ 10607 h 1295790"/>
              <a:gd name="connsiteX138" fmla="*/ 1602530 w 4099267"/>
              <a:gd name="connsiteY138" fmla="*/ 15369 h 1295790"/>
              <a:gd name="connsiteX139" fmla="*/ 1578718 w 4099267"/>
              <a:gd name="connsiteY139" fmla="*/ 20132 h 1295790"/>
              <a:gd name="connsiteX140" fmla="*/ 1531093 w 4099267"/>
              <a:gd name="connsiteY140" fmla="*/ 24894 h 1295790"/>
              <a:gd name="connsiteX141" fmla="*/ 1502518 w 4099267"/>
              <a:gd name="connsiteY141" fmla="*/ 29657 h 1295790"/>
              <a:gd name="connsiteX142" fmla="*/ 1473943 w 4099267"/>
              <a:gd name="connsiteY142" fmla="*/ 39182 h 1295790"/>
              <a:gd name="connsiteX143" fmla="*/ 1278680 w 4099267"/>
              <a:gd name="connsiteY143" fmla="*/ 34419 h 1295790"/>
              <a:gd name="connsiteX144" fmla="*/ 1250105 w 4099267"/>
              <a:gd name="connsiteY144" fmla="*/ 29657 h 1295790"/>
              <a:gd name="connsiteX145" fmla="*/ 1054843 w 4099267"/>
              <a:gd name="connsiteY145" fmla="*/ 34419 h 1295790"/>
              <a:gd name="connsiteX146" fmla="*/ 1031030 w 4099267"/>
              <a:gd name="connsiteY146" fmla="*/ 39182 h 1295790"/>
              <a:gd name="connsiteX147" fmla="*/ 1016743 w 4099267"/>
              <a:gd name="connsiteY147" fmla="*/ 43944 h 1295790"/>
              <a:gd name="connsiteX148" fmla="*/ 797668 w 4099267"/>
              <a:gd name="connsiteY148" fmla="*/ 39182 h 1295790"/>
              <a:gd name="connsiteX149" fmla="*/ 740518 w 4099267"/>
              <a:gd name="connsiteY149" fmla="*/ 34419 h 1295790"/>
              <a:gd name="connsiteX150" fmla="*/ 716705 w 4099267"/>
              <a:gd name="connsiteY150" fmla="*/ 29657 h 1295790"/>
              <a:gd name="connsiteX151" fmla="*/ 659555 w 4099267"/>
              <a:gd name="connsiteY151" fmla="*/ 24894 h 1295790"/>
              <a:gd name="connsiteX152" fmla="*/ 611930 w 4099267"/>
              <a:gd name="connsiteY152" fmla="*/ 15369 h 1295790"/>
              <a:gd name="connsiteX153" fmla="*/ 526205 w 4099267"/>
              <a:gd name="connsiteY153" fmla="*/ 20132 h 1295790"/>
              <a:gd name="connsiteX154" fmla="*/ 454768 w 4099267"/>
              <a:gd name="connsiteY154" fmla="*/ 29657 h 1295790"/>
              <a:gd name="connsiteX155" fmla="*/ 440480 w 4099267"/>
              <a:gd name="connsiteY155" fmla="*/ 34419 h 1295790"/>
              <a:gd name="connsiteX156" fmla="*/ 307130 w 4099267"/>
              <a:gd name="connsiteY156" fmla="*/ 29657 h 1295790"/>
              <a:gd name="connsiteX157" fmla="*/ 259505 w 4099267"/>
              <a:gd name="connsiteY157" fmla="*/ 24894 h 1295790"/>
              <a:gd name="connsiteX158" fmla="*/ 211880 w 4099267"/>
              <a:gd name="connsiteY158" fmla="*/ 15369 h 1295790"/>
              <a:gd name="connsiteX159" fmla="*/ 111868 w 4099267"/>
              <a:gd name="connsiteY159" fmla="*/ 10607 h 1295790"/>
              <a:gd name="connsiteX160" fmla="*/ 73768 w 4099267"/>
              <a:gd name="connsiteY160" fmla="*/ 15369 h 1295790"/>
              <a:gd name="connsiteX161" fmla="*/ 59480 w 4099267"/>
              <a:gd name="connsiteY161" fmla="*/ 24894 h 1295790"/>
              <a:gd name="connsiteX162" fmla="*/ 30905 w 4099267"/>
              <a:gd name="connsiteY162" fmla="*/ 34419 h 1295790"/>
              <a:gd name="connsiteX163" fmla="*/ 2330 w 4099267"/>
              <a:gd name="connsiteY163" fmla="*/ 29657 h 1295790"/>
              <a:gd name="connsiteX164" fmla="*/ 7093 w 4099267"/>
              <a:gd name="connsiteY164" fmla="*/ 1205994 h 1295790"/>
              <a:gd name="connsiteX0" fmla="*/ 7093 w 4099267"/>
              <a:gd name="connsiteY0" fmla="*/ 1205994 h 1267907"/>
              <a:gd name="connsiteX1" fmla="*/ 49955 w 4099267"/>
              <a:gd name="connsiteY1" fmla="*/ 1215519 h 1267907"/>
              <a:gd name="connsiteX2" fmla="*/ 64243 w 4099267"/>
              <a:gd name="connsiteY2" fmla="*/ 1225044 h 1267907"/>
              <a:gd name="connsiteX3" fmla="*/ 78530 w 4099267"/>
              <a:gd name="connsiteY3" fmla="*/ 1229807 h 1267907"/>
              <a:gd name="connsiteX4" fmla="*/ 192830 w 4099267"/>
              <a:gd name="connsiteY4" fmla="*/ 1225044 h 1267907"/>
              <a:gd name="connsiteX5" fmla="*/ 221405 w 4099267"/>
              <a:gd name="connsiteY5" fmla="*/ 1215519 h 1267907"/>
              <a:gd name="connsiteX6" fmla="*/ 235693 w 4099267"/>
              <a:gd name="connsiteY6" fmla="*/ 1210757 h 1267907"/>
              <a:gd name="connsiteX7" fmla="*/ 249980 w 4099267"/>
              <a:gd name="connsiteY7" fmla="*/ 1205994 h 1267907"/>
              <a:gd name="connsiteX8" fmla="*/ 283318 w 4099267"/>
              <a:gd name="connsiteY8" fmla="*/ 1215519 h 1267907"/>
              <a:gd name="connsiteX9" fmla="*/ 297605 w 4099267"/>
              <a:gd name="connsiteY9" fmla="*/ 1225044 h 1267907"/>
              <a:gd name="connsiteX10" fmla="*/ 507155 w 4099267"/>
              <a:gd name="connsiteY10" fmla="*/ 1225044 h 1267907"/>
              <a:gd name="connsiteX11" fmla="*/ 540493 w 4099267"/>
              <a:gd name="connsiteY11" fmla="*/ 1239332 h 1267907"/>
              <a:gd name="connsiteX12" fmla="*/ 554780 w 4099267"/>
              <a:gd name="connsiteY12" fmla="*/ 1244094 h 1267907"/>
              <a:gd name="connsiteX13" fmla="*/ 564305 w 4099267"/>
              <a:gd name="connsiteY13" fmla="*/ 1229807 h 1267907"/>
              <a:gd name="connsiteX14" fmla="*/ 602405 w 4099267"/>
              <a:gd name="connsiteY14" fmla="*/ 1239332 h 1267907"/>
              <a:gd name="connsiteX15" fmla="*/ 616693 w 4099267"/>
              <a:gd name="connsiteY15" fmla="*/ 1253619 h 1267907"/>
              <a:gd name="connsiteX16" fmla="*/ 630980 w 4099267"/>
              <a:gd name="connsiteY16" fmla="*/ 1258382 h 1267907"/>
              <a:gd name="connsiteX17" fmla="*/ 645268 w 4099267"/>
              <a:gd name="connsiteY17" fmla="*/ 1267907 h 1267907"/>
              <a:gd name="connsiteX18" fmla="*/ 707180 w 4099267"/>
              <a:gd name="connsiteY18" fmla="*/ 1263144 h 1267907"/>
              <a:gd name="connsiteX19" fmla="*/ 721468 w 4099267"/>
              <a:gd name="connsiteY19" fmla="*/ 1258382 h 1267907"/>
              <a:gd name="connsiteX20" fmla="*/ 740518 w 4099267"/>
              <a:gd name="connsiteY20" fmla="*/ 1253619 h 1267907"/>
              <a:gd name="connsiteX21" fmla="*/ 754805 w 4099267"/>
              <a:gd name="connsiteY21" fmla="*/ 1248857 h 1267907"/>
              <a:gd name="connsiteX22" fmla="*/ 826243 w 4099267"/>
              <a:gd name="connsiteY22" fmla="*/ 1244094 h 1267907"/>
              <a:gd name="connsiteX23" fmla="*/ 864343 w 4099267"/>
              <a:gd name="connsiteY23" fmla="*/ 1239332 h 1267907"/>
              <a:gd name="connsiteX24" fmla="*/ 892918 w 4099267"/>
              <a:gd name="connsiteY24" fmla="*/ 1229807 h 1267907"/>
              <a:gd name="connsiteX25" fmla="*/ 907205 w 4099267"/>
              <a:gd name="connsiteY25" fmla="*/ 1225044 h 1267907"/>
              <a:gd name="connsiteX26" fmla="*/ 1069130 w 4099267"/>
              <a:gd name="connsiteY26" fmla="*/ 1234569 h 1267907"/>
              <a:gd name="connsiteX27" fmla="*/ 1083418 w 4099267"/>
              <a:gd name="connsiteY27" fmla="*/ 1239332 h 1267907"/>
              <a:gd name="connsiteX28" fmla="*/ 1097705 w 4099267"/>
              <a:gd name="connsiteY28" fmla="*/ 1248857 h 1267907"/>
              <a:gd name="connsiteX29" fmla="*/ 1202480 w 4099267"/>
              <a:gd name="connsiteY29" fmla="*/ 1244094 h 1267907"/>
              <a:gd name="connsiteX30" fmla="*/ 1245343 w 4099267"/>
              <a:gd name="connsiteY30" fmla="*/ 1225044 h 1267907"/>
              <a:gd name="connsiteX31" fmla="*/ 1273918 w 4099267"/>
              <a:gd name="connsiteY31" fmla="*/ 1220282 h 1267907"/>
              <a:gd name="connsiteX32" fmla="*/ 1488230 w 4099267"/>
              <a:gd name="connsiteY32" fmla="*/ 1225044 h 1267907"/>
              <a:gd name="connsiteX33" fmla="*/ 1531093 w 4099267"/>
              <a:gd name="connsiteY33" fmla="*/ 1239332 h 1267907"/>
              <a:gd name="connsiteX34" fmla="*/ 1545380 w 4099267"/>
              <a:gd name="connsiteY34" fmla="*/ 1244094 h 1267907"/>
              <a:gd name="connsiteX35" fmla="*/ 1578718 w 4099267"/>
              <a:gd name="connsiteY35" fmla="*/ 1239332 h 1267907"/>
              <a:gd name="connsiteX36" fmla="*/ 1593005 w 4099267"/>
              <a:gd name="connsiteY36" fmla="*/ 1234569 h 1267907"/>
              <a:gd name="connsiteX37" fmla="*/ 1616818 w 4099267"/>
              <a:gd name="connsiteY37" fmla="*/ 1229807 h 1267907"/>
              <a:gd name="connsiteX38" fmla="*/ 1788268 w 4099267"/>
              <a:gd name="connsiteY38" fmla="*/ 1234569 h 1267907"/>
              <a:gd name="connsiteX39" fmla="*/ 1845418 w 4099267"/>
              <a:gd name="connsiteY39" fmla="*/ 1239332 h 1267907"/>
              <a:gd name="connsiteX40" fmla="*/ 1893043 w 4099267"/>
              <a:gd name="connsiteY40" fmla="*/ 1253619 h 1267907"/>
              <a:gd name="connsiteX41" fmla="*/ 1907330 w 4099267"/>
              <a:gd name="connsiteY41" fmla="*/ 1258382 h 1267907"/>
              <a:gd name="connsiteX42" fmla="*/ 1921618 w 4099267"/>
              <a:gd name="connsiteY42" fmla="*/ 1267907 h 1267907"/>
              <a:gd name="connsiteX43" fmla="*/ 1974005 w 4099267"/>
              <a:gd name="connsiteY43" fmla="*/ 1258382 h 1267907"/>
              <a:gd name="connsiteX44" fmla="*/ 1988293 w 4099267"/>
              <a:gd name="connsiteY44" fmla="*/ 1248857 h 1267907"/>
              <a:gd name="connsiteX45" fmla="*/ 2002580 w 4099267"/>
              <a:gd name="connsiteY45" fmla="*/ 1244094 h 1267907"/>
              <a:gd name="connsiteX46" fmla="*/ 2031155 w 4099267"/>
              <a:gd name="connsiteY46" fmla="*/ 1225044 h 1267907"/>
              <a:gd name="connsiteX47" fmla="*/ 2078780 w 4099267"/>
              <a:gd name="connsiteY47" fmla="*/ 1215519 h 1267907"/>
              <a:gd name="connsiteX48" fmla="*/ 2135930 w 4099267"/>
              <a:gd name="connsiteY48" fmla="*/ 1220282 h 1267907"/>
              <a:gd name="connsiteX49" fmla="*/ 2221655 w 4099267"/>
              <a:gd name="connsiteY49" fmla="*/ 1225044 h 1267907"/>
              <a:gd name="connsiteX50" fmla="*/ 2245468 w 4099267"/>
              <a:gd name="connsiteY50" fmla="*/ 1229807 h 1267907"/>
              <a:gd name="connsiteX51" fmla="*/ 2278805 w 4099267"/>
              <a:gd name="connsiteY51" fmla="*/ 1234569 h 1267907"/>
              <a:gd name="connsiteX52" fmla="*/ 2359768 w 4099267"/>
              <a:gd name="connsiteY52" fmla="*/ 1234569 h 1267907"/>
              <a:gd name="connsiteX53" fmla="*/ 2421680 w 4099267"/>
              <a:gd name="connsiteY53" fmla="*/ 1239332 h 1267907"/>
              <a:gd name="connsiteX54" fmla="*/ 2559793 w 4099267"/>
              <a:gd name="connsiteY54" fmla="*/ 1239332 h 1267907"/>
              <a:gd name="connsiteX55" fmla="*/ 2602655 w 4099267"/>
              <a:gd name="connsiteY55" fmla="*/ 1225044 h 1267907"/>
              <a:gd name="connsiteX56" fmla="*/ 2616943 w 4099267"/>
              <a:gd name="connsiteY56" fmla="*/ 1220282 h 1267907"/>
              <a:gd name="connsiteX57" fmla="*/ 2631230 w 4099267"/>
              <a:gd name="connsiteY57" fmla="*/ 1215519 h 1267907"/>
              <a:gd name="connsiteX58" fmla="*/ 2974130 w 4099267"/>
              <a:gd name="connsiteY58" fmla="*/ 1225044 h 1267907"/>
              <a:gd name="connsiteX59" fmla="*/ 3069380 w 4099267"/>
              <a:gd name="connsiteY59" fmla="*/ 1220282 h 1267907"/>
              <a:gd name="connsiteX60" fmla="*/ 3226543 w 4099267"/>
              <a:gd name="connsiteY60" fmla="*/ 1225044 h 1267907"/>
              <a:gd name="connsiteX61" fmla="*/ 3240830 w 4099267"/>
              <a:gd name="connsiteY61" fmla="*/ 1229807 h 1267907"/>
              <a:gd name="connsiteX62" fmla="*/ 3283693 w 4099267"/>
              <a:gd name="connsiteY62" fmla="*/ 1239332 h 1267907"/>
              <a:gd name="connsiteX63" fmla="*/ 3297980 w 4099267"/>
              <a:gd name="connsiteY63" fmla="*/ 1244094 h 1267907"/>
              <a:gd name="connsiteX64" fmla="*/ 3388468 w 4099267"/>
              <a:gd name="connsiteY64" fmla="*/ 1248857 h 1267907"/>
              <a:gd name="connsiteX65" fmla="*/ 3421805 w 4099267"/>
              <a:gd name="connsiteY65" fmla="*/ 1244094 h 1267907"/>
              <a:gd name="connsiteX66" fmla="*/ 3450380 w 4099267"/>
              <a:gd name="connsiteY66" fmla="*/ 1234569 h 1267907"/>
              <a:gd name="connsiteX67" fmla="*/ 3493243 w 4099267"/>
              <a:gd name="connsiteY67" fmla="*/ 1220282 h 1267907"/>
              <a:gd name="connsiteX68" fmla="*/ 3531343 w 4099267"/>
              <a:gd name="connsiteY68" fmla="*/ 1215519 h 1267907"/>
              <a:gd name="connsiteX69" fmla="*/ 3688505 w 4099267"/>
              <a:gd name="connsiteY69" fmla="*/ 1220282 h 1267907"/>
              <a:gd name="connsiteX70" fmla="*/ 3717080 w 4099267"/>
              <a:gd name="connsiteY70" fmla="*/ 1229807 h 1267907"/>
              <a:gd name="connsiteX71" fmla="*/ 3740893 w 4099267"/>
              <a:gd name="connsiteY71" fmla="*/ 1234569 h 1267907"/>
              <a:gd name="connsiteX72" fmla="*/ 3807568 w 4099267"/>
              <a:gd name="connsiteY72" fmla="*/ 1220282 h 1267907"/>
              <a:gd name="connsiteX73" fmla="*/ 3926630 w 4099267"/>
              <a:gd name="connsiteY73" fmla="*/ 1215519 h 1267907"/>
              <a:gd name="connsiteX74" fmla="*/ 3955205 w 4099267"/>
              <a:gd name="connsiteY74" fmla="*/ 1201232 h 1267907"/>
              <a:gd name="connsiteX75" fmla="*/ 3979018 w 4099267"/>
              <a:gd name="connsiteY75" fmla="*/ 1182182 h 1267907"/>
              <a:gd name="connsiteX76" fmla="*/ 3993305 w 4099267"/>
              <a:gd name="connsiteY76" fmla="*/ 1172657 h 1267907"/>
              <a:gd name="connsiteX77" fmla="*/ 4007593 w 4099267"/>
              <a:gd name="connsiteY77" fmla="*/ 1167894 h 1267907"/>
              <a:gd name="connsiteX78" fmla="*/ 4012355 w 4099267"/>
              <a:gd name="connsiteY78" fmla="*/ 1115507 h 1267907"/>
              <a:gd name="connsiteX79" fmla="*/ 4017118 w 4099267"/>
              <a:gd name="connsiteY79" fmla="*/ 1101219 h 1267907"/>
              <a:gd name="connsiteX80" fmla="*/ 4031405 w 4099267"/>
              <a:gd name="connsiteY80" fmla="*/ 1091694 h 1267907"/>
              <a:gd name="connsiteX81" fmla="*/ 4045693 w 4099267"/>
              <a:gd name="connsiteY81" fmla="*/ 1086932 h 1267907"/>
              <a:gd name="connsiteX82" fmla="*/ 4079030 w 4099267"/>
              <a:gd name="connsiteY82" fmla="*/ 1039307 h 1267907"/>
              <a:gd name="connsiteX83" fmla="*/ 4074268 w 4099267"/>
              <a:gd name="connsiteY83" fmla="*/ 996444 h 1267907"/>
              <a:gd name="connsiteX84" fmla="*/ 4069505 w 4099267"/>
              <a:gd name="connsiteY84" fmla="*/ 982157 h 1267907"/>
              <a:gd name="connsiteX85" fmla="*/ 4064743 w 4099267"/>
              <a:gd name="connsiteY85" fmla="*/ 963107 h 1267907"/>
              <a:gd name="connsiteX86" fmla="*/ 4059980 w 4099267"/>
              <a:gd name="connsiteY86" fmla="*/ 925007 h 1267907"/>
              <a:gd name="connsiteX87" fmla="*/ 4074268 w 4099267"/>
              <a:gd name="connsiteY87" fmla="*/ 863094 h 1267907"/>
              <a:gd name="connsiteX88" fmla="*/ 4079030 w 4099267"/>
              <a:gd name="connsiteY88" fmla="*/ 848807 h 1267907"/>
              <a:gd name="connsiteX89" fmla="*/ 4064743 w 4099267"/>
              <a:gd name="connsiteY89" fmla="*/ 815469 h 1267907"/>
              <a:gd name="connsiteX90" fmla="*/ 4050455 w 4099267"/>
              <a:gd name="connsiteY90" fmla="*/ 786894 h 1267907"/>
              <a:gd name="connsiteX91" fmla="*/ 4059980 w 4099267"/>
              <a:gd name="connsiteY91" fmla="*/ 639257 h 1267907"/>
              <a:gd name="connsiteX92" fmla="*/ 4069505 w 4099267"/>
              <a:gd name="connsiteY92" fmla="*/ 544007 h 1267907"/>
              <a:gd name="connsiteX93" fmla="*/ 4064743 w 4099267"/>
              <a:gd name="connsiteY93" fmla="*/ 486857 h 1267907"/>
              <a:gd name="connsiteX94" fmla="*/ 4064743 w 4099267"/>
              <a:gd name="connsiteY94" fmla="*/ 410657 h 1267907"/>
              <a:gd name="connsiteX95" fmla="*/ 4074268 w 4099267"/>
              <a:gd name="connsiteY95" fmla="*/ 396369 h 1267907"/>
              <a:gd name="connsiteX96" fmla="*/ 4079030 w 4099267"/>
              <a:gd name="connsiteY96" fmla="*/ 382082 h 1267907"/>
              <a:gd name="connsiteX97" fmla="*/ 4069505 w 4099267"/>
              <a:gd name="connsiteY97" fmla="*/ 329694 h 1267907"/>
              <a:gd name="connsiteX98" fmla="*/ 4050455 w 4099267"/>
              <a:gd name="connsiteY98" fmla="*/ 301119 h 1267907"/>
              <a:gd name="connsiteX99" fmla="*/ 4059980 w 4099267"/>
              <a:gd name="connsiteY99" fmla="*/ 258257 h 1267907"/>
              <a:gd name="connsiteX100" fmla="*/ 4079030 w 4099267"/>
              <a:gd name="connsiteY100" fmla="*/ 229682 h 1267907"/>
              <a:gd name="connsiteX101" fmla="*/ 4083793 w 4099267"/>
              <a:gd name="connsiteY101" fmla="*/ 215394 h 1267907"/>
              <a:gd name="connsiteX102" fmla="*/ 4093318 w 4099267"/>
              <a:gd name="connsiteY102" fmla="*/ 201107 h 1267907"/>
              <a:gd name="connsiteX103" fmla="*/ 4093318 w 4099267"/>
              <a:gd name="connsiteY103" fmla="*/ 110619 h 1267907"/>
              <a:gd name="connsiteX104" fmla="*/ 4079030 w 4099267"/>
              <a:gd name="connsiteY104" fmla="*/ 82044 h 1267907"/>
              <a:gd name="connsiteX105" fmla="*/ 4059980 w 4099267"/>
              <a:gd name="connsiteY105" fmla="*/ 67757 h 1267907"/>
              <a:gd name="connsiteX106" fmla="*/ 4031405 w 4099267"/>
              <a:gd name="connsiteY106" fmla="*/ 48707 h 1267907"/>
              <a:gd name="connsiteX107" fmla="*/ 4017118 w 4099267"/>
              <a:gd name="connsiteY107" fmla="*/ 39182 h 1267907"/>
              <a:gd name="connsiteX108" fmla="*/ 3950443 w 4099267"/>
              <a:gd name="connsiteY108" fmla="*/ 24894 h 1267907"/>
              <a:gd name="connsiteX109" fmla="*/ 3774230 w 4099267"/>
              <a:gd name="connsiteY109" fmla="*/ 29657 h 1267907"/>
              <a:gd name="connsiteX110" fmla="*/ 3759943 w 4099267"/>
              <a:gd name="connsiteY110" fmla="*/ 34419 h 1267907"/>
              <a:gd name="connsiteX111" fmla="*/ 3721843 w 4099267"/>
              <a:gd name="connsiteY111" fmla="*/ 43944 h 1267907"/>
              <a:gd name="connsiteX112" fmla="*/ 3645643 w 4099267"/>
              <a:gd name="connsiteY112" fmla="*/ 39182 h 1267907"/>
              <a:gd name="connsiteX113" fmla="*/ 3602780 w 4099267"/>
              <a:gd name="connsiteY113" fmla="*/ 24894 h 1267907"/>
              <a:gd name="connsiteX114" fmla="*/ 3559918 w 4099267"/>
              <a:gd name="connsiteY114" fmla="*/ 10607 h 1267907"/>
              <a:gd name="connsiteX115" fmla="*/ 3526580 w 4099267"/>
              <a:gd name="connsiteY115" fmla="*/ 5844 h 1267907"/>
              <a:gd name="connsiteX116" fmla="*/ 3478955 w 4099267"/>
              <a:gd name="connsiteY116" fmla="*/ 5844 h 1267907"/>
              <a:gd name="connsiteX117" fmla="*/ 3464668 w 4099267"/>
              <a:gd name="connsiteY117" fmla="*/ 15369 h 1267907"/>
              <a:gd name="connsiteX118" fmla="*/ 3388468 w 4099267"/>
              <a:gd name="connsiteY118" fmla="*/ 34419 h 1267907"/>
              <a:gd name="connsiteX119" fmla="*/ 3131293 w 4099267"/>
              <a:gd name="connsiteY119" fmla="*/ 39182 h 1267907"/>
              <a:gd name="connsiteX120" fmla="*/ 3007468 w 4099267"/>
              <a:gd name="connsiteY120" fmla="*/ 29657 h 1267907"/>
              <a:gd name="connsiteX121" fmla="*/ 2978893 w 4099267"/>
              <a:gd name="connsiteY121" fmla="*/ 20132 h 1267907"/>
              <a:gd name="connsiteX122" fmla="*/ 2964605 w 4099267"/>
              <a:gd name="connsiteY122" fmla="*/ 15369 h 1267907"/>
              <a:gd name="connsiteX123" fmla="*/ 2916980 w 4099267"/>
              <a:gd name="connsiteY123" fmla="*/ 24894 h 1267907"/>
              <a:gd name="connsiteX124" fmla="*/ 2893168 w 4099267"/>
              <a:gd name="connsiteY124" fmla="*/ 29657 h 1267907"/>
              <a:gd name="connsiteX125" fmla="*/ 2697905 w 4099267"/>
              <a:gd name="connsiteY125" fmla="*/ 34419 h 1267907"/>
              <a:gd name="connsiteX126" fmla="*/ 2583605 w 4099267"/>
              <a:gd name="connsiteY126" fmla="*/ 29657 h 1267907"/>
              <a:gd name="connsiteX127" fmla="*/ 2569318 w 4099267"/>
              <a:gd name="connsiteY127" fmla="*/ 24894 h 1267907"/>
              <a:gd name="connsiteX128" fmla="*/ 2440730 w 4099267"/>
              <a:gd name="connsiteY128" fmla="*/ 34419 h 1267907"/>
              <a:gd name="connsiteX129" fmla="*/ 2350243 w 4099267"/>
              <a:gd name="connsiteY129" fmla="*/ 39182 h 1267907"/>
              <a:gd name="connsiteX130" fmla="*/ 2226418 w 4099267"/>
              <a:gd name="connsiteY130" fmla="*/ 48707 h 1267907"/>
              <a:gd name="connsiteX131" fmla="*/ 2112118 w 4099267"/>
              <a:gd name="connsiteY131" fmla="*/ 43944 h 1267907"/>
              <a:gd name="connsiteX132" fmla="*/ 1902568 w 4099267"/>
              <a:gd name="connsiteY132" fmla="*/ 39182 h 1267907"/>
              <a:gd name="connsiteX133" fmla="*/ 1840655 w 4099267"/>
              <a:gd name="connsiteY133" fmla="*/ 34419 h 1267907"/>
              <a:gd name="connsiteX134" fmla="*/ 1812080 w 4099267"/>
              <a:gd name="connsiteY134" fmla="*/ 24894 h 1267907"/>
              <a:gd name="connsiteX135" fmla="*/ 1797793 w 4099267"/>
              <a:gd name="connsiteY135" fmla="*/ 20132 h 1267907"/>
              <a:gd name="connsiteX136" fmla="*/ 1716830 w 4099267"/>
              <a:gd name="connsiteY136" fmla="*/ 15369 h 1267907"/>
              <a:gd name="connsiteX137" fmla="*/ 1664443 w 4099267"/>
              <a:gd name="connsiteY137" fmla="*/ 10607 h 1267907"/>
              <a:gd name="connsiteX138" fmla="*/ 1602530 w 4099267"/>
              <a:gd name="connsiteY138" fmla="*/ 15369 h 1267907"/>
              <a:gd name="connsiteX139" fmla="*/ 1578718 w 4099267"/>
              <a:gd name="connsiteY139" fmla="*/ 20132 h 1267907"/>
              <a:gd name="connsiteX140" fmla="*/ 1531093 w 4099267"/>
              <a:gd name="connsiteY140" fmla="*/ 24894 h 1267907"/>
              <a:gd name="connsiteX141" fmla="*/ 1502518 w 4099267"/>
              <a:gd name="connsiteY141" fmla="*/ 29657 h 1267907"/>
              <a:gd name="connsiteX142" fmla="*/ 1473943 w 4099267"/>
              <a:gd name="connsiteY142" fmla="*/ 39182 h 1267907"/>
              <a:gd name="connsiteX143" fmla="*/ 1278680 w 4099267"/>
              <a:gd name="connsiteY143" fmla="*/ 34419 h 1267907"/>
              <a:gd name="connsiteX144" fmla="*/ 1250105 w 4099267"/>
              <a:gd name="connsiteY144" fmla="*/ 29657 h 1267907"/>
              <a:gd name="connsiteX145" fmla="*/ 1054843 w 4099267"/>
              <a:gd name="connsiteY145" fmla="*/ 34419 h 1267907"/>
              <a:gd name="connsiteX146" fmla="*/ 1031030 w 4099267"/>
              <a:gd name="connsiteY146" fmla="*/ 39182 h 1267907"/>
              <a:gd name="connsiteX147" fmla="*/ 1016743 w 4099267"/>
              <a:gd name="connsiteY147" fmla="*/ 43944 h 1267907"/>
              <a:gd name="connsiteX148" fmla="*/ 797668 w 4099267"/>
              <a:gd name="connsiteY148" fmla="*/ 39182 h 1267907"/>
              <a:gd name="connsiteX149" fmla="*/ 740518 w 4099267"/>
              <a:gd name="connsiteY149" fmla="*/ 34419 h 1267907"/>
              <a:gd name="connsiteX150" fmla="*/ 716705 w 4099267"/>
              <a:gd name="connsiteY150" fmla="*/ 29657 h 1267907"/>
              <a:gd name="connsiteX151" fmla="*/ 659555 w 4099267"/>
              <a:gd name="connsiteY151" fmla="*/ 24894 h 1267907"/>
              <a:gd name="connsiteX152" fmla="*/ 611930 w 4099267"/>
              <a:gd name="connsiteY152" fmla="*/ 15369 h 1267907"/>
              <a:gd name="connsiteX153" fmla="*/ 526205 w 4099267"/>
              <a:gd name="connsiteY153" fmla="*/ 20132 h 1267907"/>
              <a:gd name="connsiteX154" fmla="*/ 454768 w 4099267"/>
              <a:gd name="connsiteY154" fmla="*/ 29657 h 1267907"/>
              <a:gd name="connsiteX155" fmla="*/ 440480 w 4099267"/>
              <a:gd name="connsiteY155" fmla="*/ 34419 h 1267907"/>
              <a:gd name="connsiteX156" fmla="*/ 307130 w 4099267"/>
              <a:gd name="connsiteY156" fmla="*/ 29657 h 1267907"/>
              <a:gd name="connsiteX157" fmla="*/ 259505 w 4099267"/>
              <a:gd name="connsiteY157" fmla="*/ 24894 h 1267907"/>
              <a:gd name="connsiteX158" fmla="*/ 211880 w 4099267"/>
              <a:gd name="connsiteY158" fmla="*/ 15369 h 1267907"/>
              <a:gd name="connsiteX159" fmla="*/ 111868 w 4099267"/>
              <a:gd name="connsiteY159" fmla="*/ 10607 h 1267907"/>
              <a:gd name="connsiteX160" fmla="*/ 73768 w 4099267"/>
              <a:gd name="connsiteY160" fmla="*/ 15369 h 1267907"/>
              <a:gd name="connsiteX161" fmla="*/ 59480 w 4099267"/>
              <a:gd name="connsiteY161" fmla="*/ 24894 h 1267907"/>
              <a:gd name="connsiteX162" fmla="*/ 30905 w 4099267"/>
              <a:gd name="connsiteY162" fmla="*/ 34419 h 1267907"/>
              <a:gd name="connsiteX163" fmla="*/ 2330 w 4099267"/>
              <a:gd name="connsiteY163" fmla="*/ 29657 h 1267907"/>
              <a:gd name="connsiteX164" fmla="*/ 7093 w 4099267"/>
              <a:gd name="connsiteY164" fmla="*/ 1205994 h 126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4099267" h="1267907">
                <a:moveTo>
                  <a:pt x="7093" y="1205994"/>
                </a:moveTo>
                <a:lnTo>
                  <a:pt x="49955" y="1215519"/>
                </a:lnTo>
                <a:cubicBezTo>
                  <a:pt x="55216" y="1217774"/>
                  <a:pt x="59123" y="1222484"/>
                  <a:pt x="64243" y="1225044"/>
                </a:cubicBezTo>
                <a:cubicBezTo>
                  <a:pt x="68733" y="1227289"/>
                  <a:pt x="73768" y="1228219"/>
                  <a:pt x="78530" y="1229807"/>
                </a:cubicBezTo>
                <a:cubicBezTo>
                  <a:pt x="116630" y="1228219"/>
                  <a:pt x="154886" y="1228839"/>
                  <a:pt x="192830" y="1225044"/>
                </a:cubicBezTo>
                <a:cubicBezTo>
                  <a:pt x="202820" y="1224045"/>
                  <a:pt x="211880" y="1218694"/>
                  <a:pt x="221405" y="1215519"/>
                </a:cubicBezTo>
                <a:lnTo>
                  <a:pt x="235693" y="1210757"/>
                </a:lnTo>
                <a:lnTo>
                  <a:pt x="249980" y="1205994"/>
                </a:lnTo>
                <a:cubicBezTo>
                  <a:pt x="256077" y="1207518"/>
                  <a:pt x="276490" y="1212105"/>
                  <a:pt x="283318" y="1215519"/>
                </a:cubicBezTo>
                <a:cubicBezTo>
                  <a:pt x="288437" y="1218079"/>
                  <a:pt x="292843" y="1221869"/>
                  <a:pt x="297605" y="1225044"/>
                </a:cubicBezTo>
                <a:cubicBezTo>
                  <a:pt x="392447" y="1221657"/>
                  <a:pt x="423149" y="1216201"/>
                  <a:pt x="507155" y="1225044"/>
                </a:cubicBezTo>
                <a:cubicBezTo>
                  <a:pt x="517024" y="1226083"/>
                  <a:pt x="532726" y="1236003"/>
                  <a:pt x="540493" y="1239332"/>
                </a:cubicBezTo>
                <a:cubicBezTo>
                  <a:pt x="545107" y="1241309"/>
                  <a:pt x="550018" y="1242507"/>
                  <a:pt x="554780" y="1244094"/>
                </a:cubicBezTo>
                <a:cubicBezTo>
                  <a:pt x="557955" y="1239332"/>
                  <a:pt x="558802" y="1231379"/>
                  <a:pt x="564305" y="1229807"/>
                </a:cubicBezTo>
                <a:cubicBezTo>
                  <a:pt x="570497" y="1228038"/>
                  <a:pt x="594419" y="1236670"/>
                  <a:pt x="602405" y="1239332"/>
                </a:cubicBezTo>
                <a:cubicBezTo>
                  <a:pt x="607168" y="1244094"/>
                  <a:pt x="611089" y="1249883"/>
                  <a:pt x="616693" y="1253619"/>
                </a:cubicBezTo>
                <a:cubicBezTo>
                  <a:pt x="620870" y="1256404"/>
                  <a:pt x="626490" y="1256137"/>
                  <a:pt x="630980" y="1258382"/>
                </a:cubicBezTo>
                <a:cubicBezTo>
                  <a:pt x="636100" y="1260942"/>
                  <a:pt x="640505" y="1264732"/>
                  <a:pt x="645268" y="1267907"/>
                </a:cubicBezTo>
                <a:cubicBezTo>
                  <a:pt x="665905" y="1266319"/>
                  <a:pt x="686642" y="1265711"/>
                  <a:pt x="707180" y="1263144"/>
                </a:cubicBezTo>
                <a:cubicBezTo>
                  <a:pt x="712161" y="1262521"/>
                  <a:pt x="716641" y="1259761"/>
                  <a:pt x="721468" y="1258382"/>
                </a:cubicBezTo>
                <a:cubicBezTo>
                  <a:pt x="727762" y="1256584"/>
                  <a:pt x="734224" y="1255417"/>
                  <a:pt x="740518" y="1253619"/>
                </a:cubicBezTo>
                <a:cubicBezTo>
                  <a:pt x="745345" y="1252240"/>
                  <a:pt x="749816" y="1249411"/>
                  <a:pt x="754805" y="1248857"/>
                </a:cubicBezTo>
                <a:cubicBezTo>
                  <a:pt x="778525" y="1246221"/>
                  <a:pt x="802467" y="1246161"/>
                  <a:pt x="826243" y="1244094"/>
                </a:cubicBezTo>
                <a:cubicBezTo>
                  <a:pt x="838994" y="1242985"/>
                  <a:pt x="851643" y="1240919"/>
                  <a:pt x="864343" y="1239332"/>
                </a:cubicBezTo>
                <a:lnTo>
                  <a:pt x="892918" y="1229807"/>
                </a:lnTo>
                <a:lnTo>
                  <a:pt x="907205" y="1225044"/>
                </a:lnTo>
                <a:cubicBezTo>
                  <a:pt x="962299" y="1226944"/>
                  <a:pt x="1016157" y="1221326"/>
                  <a:pt x="1069130" y="1234569"/>
                </a:cubicBezTo>
                <a:cubicBezTo>
                  <a:pt x="1074000" y="1235787"/>
                  <a:pt x="1078928" y="1237087"/>
                  <a:pt x="1083418" y="1239332"/>
                </a:cubicBezTo>
                <a:cubicBezTo>
                  <a:pt x="1088537" y="1241892"/>
                  <a:pt x="1092943" y="1245682"/>
                  <a:pt x="1097705" y="1248857"/>
                </a:cubicBezTo>
                <a:cubicBezTo>
                  <a:pt x="1132630" y="1247269"/>
                  <a:pt x="1167718" y="1247819"/>
                  <a:pt x="1202480" y="1244094"/>
                </a:cubicBezTo>
                <a:cubicBezTo>
                  <a:pt x="1261010" y="1237823"/>
                  <a:pt x="1208719" y="1237251"/>
                  <a:pt x="1245343" y="1225044"/>
                </a:cubicBezTo>
                <a:cubicBezTo>
                  <a:pt x="1254504" y="1221991"/>
                  <a:pt x="1264393" y="1221869"/>
                  <a:pt x="1273918" y="1220282"/>
                </a:cubicBezTo>
                <a:cubicBezTo>
                  <a:pt x="1345355" y="1221869"/>
                  <a:pt x="1416898" y="1220848"/>
                  <a:pt x="1488230" y="1225044"/>
                </a:cubicBezTo>
                <a:cubicBezTo>
                  <a:pt x="1488234" y="1225044"/>
                  <a:pt x="1523948" y="1236950"/>
                  <a:pt x="1531093" y="1239332"/>
                </a:cubicBezTo>
                <a:lnTo>
                  <a:pt x="1545380" y="1244094"/>
                </a:lnTo>
                <a:cubicBezTo>
                  <a:pt x="1556493" y="1242507"/>
                  <a:pt x="1567711" y="1241533"/>
                  <a:pt x="1578718" y="1239332"/>
                </a:cubicBezTo>
                <a:cubicBezTo>
                  <a:pt x="1583641" y="1238347"/>
                  <a:pt x="1588135" y="1235787"/>
                  <a:pt x="1593005" y="1234569"/>
                </a:cubicBezTo>
                <a:cubicBezTo>
                  <a:pt x="1600858" y="1232606"/>
                  <a:pt x="1608880" y="1231394"/>
                  <a:pt x="1616818" y="1229807"/>
                </a:cubicBezTo>
                <a:lnTo>
                  <a:pt x="1788268" y="1234569"/>
                </a:lnTo>
                <a:cubicBezTo>
                  <a:pt x="1807367" y="1235365"/>
                  <a:pt x="1826450" y="1236961"/>
                  <a:pt x="1845418" y="1239332"/>
                </a:cubicBezTo>
                <a:cubicBezTo>
                  <a:pt x="1856937" y="1240772"/>
                  <a:pt x="1884751" y="1250855"/>
                  <a:pt x="1893043" y="1253619"/>
                </a:cubicBezTo>
                <a:cubicBezTo>
                  <a:pt x="1897805" y="1255207"/>
                  <a:pt x="1903153" y="1255597"/>
                  <a:pt x="1907330" y="1258382"/>
                </a:cubicBezTo>
                <a:lnTo>
                  <a:pt x="1921618" y="1267907"/>
                </a:lnTo>
                <a:cubicBezTo>
                  <a:pt x="1924821" y="1267373"/>
                  <a:pt x="1968685" y="1260377"/>
                  <a:pt x="1974005" y="1258382"/>
                </a:cubicBezTo>
                <a:cubicBezTo>
                  <a:pt x="1979365" y="1256372"/>
                  <a:pt x="1983173" y="1251417"/>
                  <a:pt x="1988293" y="1248857"/>
                </a:cubicBezTo>
                <a:cubicBezTo>
                  <a:pt x="1992783" y="1246612"/>
                  <a:pt x="1998192" y="1246532"/>
                  <a:pt x="2002580" y="1244094"/>
                </a:cubicBezTo>
                <a:cubicBezTo>
                  <a:pt x="2012587" y="1238534"/>
                  <a:pt x="2020295" y="1228664"/>
                  <a:pt x="2031155" y="1225044"/>
                </a:cubicBezTo>
                <a:cubicBezTo>
                  <a:pt x="2056092" y="1216733"/>
                  <a:pt x="2040473" y="1220992"/>
                  <a:pt x="2078780" y="1215519"/>
                </a:cubicBezTo>
                <a:lnTo>
                  <a:pt x="2135930" y="1220282"/>
                </a:lnTo>
                <a:cubicBezTo>
                  <a:pt x="2164486" y="1222186"/>
                  <a:pt x="2193144" y="1222565"/>
                  <a:pt x="2221655" y="1225044"/>
                </a:cubicBezTo>
                <a:cubicBezTo>
                  <a:pt x="2229719" y="1225745"/>
                  <a:pt x="2237483" y="1228476"/>
                  <a:pt x="2245468" y="1229807"/>
                </a:cubicBezTo>
                <a:cubicBezTo>
                  <a:pt x="2256540" y="1231652"/>
                  <a:pt x="2267693" y="1232982"/>
                  <a:pt x="2278805" y="1234569"/>
                </a:cubicBezTo>
                <a:cubicBezTo>
                  <a:pt x="2317692" y="1247532"/>
                  <a:pt x="2272724" y="1234569"/>
                  <a:pt x="2359768" y="1234569"/>
                </a:cubicBezTo>
                <a:cubicBezTo>
                  <a:pt x="2380466" y="1234569"/>
                  <a:pt x="2401043" y="1237744"/>
                  <a:pt x="2421680" y="1239332"/>
                </a:cubicBezTo>
                <a:cubicBezTo>
                  <a:pt x="2475875" y="1252879"/>
                  <a:pt x="2454756" y="1249497"/>
                  <a:pt x="2559793" y="1239332"/>
                </a:cubicBezTo>
                <a:cubicBezTo>
                  <a:pt x="2559802" y="1239331"/>
                  <a:pt x="2595507" y="1227427"/>
                  <a:pt x="2602655" y="1225044"/>
                </a:cubicBezTo>
                <a:lnTo>
                  <a:pt x="2616943" y="1220282"/>
                </a:lnTo>
                <a:lnTo>
                  <a:pt x="2631230" y="1215519"/>
                </a:lnTo>
                <a:lnTo>
                  <a:pt x="2974130" y="1225044"/>
                </a:lnTo>
                <a:cubicBezTo>
                  <a:pt x="3005920" y="1225044"/>
                  <a:pt x="3037630" y="1221869"/>
                  <a:pt x="3069380" y="1220282"/>
                </a:cubicBezTo>
                <a:cubicBezTo>
                  <a:pt x="3121768" y="1221869"/>
                  <a:pt x="3174212" y="1222137"/>
                  <a:pt x="3226543" y="1225044"/>
                </a:cubicBezTo>
                <a:cubicBezTo>
                  <a:pt x="3231555" y="1225322"/>
                  <a:pt x="3236003" y="1228428"/>
                  <a:pt x="3240830" y="1229807"/>
                </a:cubicBezTo>
                <a:cubicBezTo>
                  <a:pt x="3275017" y="1239575"/>
                  <a:pt x="3244454" y="1229522"/>
                  <a:pt x="3283693" y="1239332"/>
                </a:cubicBezTo>
                <a:cubicBezTo>
                  <a:pt x="3288563" y="1240550"/>
                  <a:pt x="3292981" y="1243640"/>
                  <a:pt x="3297980" y="1244094"/>
                </a:cubicBezTo>
                <a:cubicBezTo>
                  <a:pt x="3328060" y="1246829"/>
                  <a:pt x="3358305" y="1247269"/>
                  <a:pt x="3388468" y="1248857"/>
                </a:cubicBezTo>
                <a:cubicBezTo>
                  <a:pt x="3399580" y="1247269"/>
                  <a:pt x="3410867" y="1246618"/>
                  <a:pt x="3421805" y="1244094"/>
                </a:cubicBezTo>
                <a:cubicBezTo>
                  <a:pt x="3431588" y="1241836"/>
                  <a:pt x="3440855" y="1237744"/>
                  <a:pt x="3450380" y="1234569"/>
                </a:cubicBezTo>
                <a:lnTo>
                  <a:pt x="3493243" y="1220282"/>
                </a:lnTo>
                <a:cubicBezTo>
                  <a:pt x="3505385" y="1216235"/>
                  <a:pt x="3518643" y="1217107"/>
                  <a:pt x="3531343" y="1215519"/>
                </a:cubicBezTo>
                <a:cubicBezTo>
                  <a:pt x="3583730" y="1217107"/>
                  <a:pt x="3636248" y="1216262"/>
                  <a:pt x="3688505" y="1220282"/>
                </a:cubicBezTo>
                <a:cubicBezTo>
                  <a:pt x="3698516" y="1221052"/>
                  <a:pt x="3707555" y="1226632"/>
                  <a:pt x="3717080" y="1229807"/>
                </a:cubicBezTo>
                <a:cubicBezTo>
                  <a:pt x="3724759" y="1232367"/>
                  <a:pt x="3732955" y="1232982"/>
                  <a:pt x="3740893" y="1234569"/>
                </a:cubicBezTo>
                <a:cubicBezTo>
                  <a:pt x="3788956" y="1228562"/>
                  <a:pt x="3766851" y="1233854"/>
                  <a:pt x="3807568" y="1220282"/>
                </a:cubicBezTo>
                <a:cubicBezTo>
                  <a:pt x="3845249" y="1207722"/>
                  <a:pt x="3886943" y="1217107"/>
                  <a:pt x="3926630" y="1215519"/>
                </a:cubicBezTo>
                <a:cubicBezTo>
                  <a:pt x="3938251" y="1211646"/>
                  <a:pt x="3945972" y="1210465"/>
                  <a:pt x="3955205" y="1201232"/>
                </a:cubicBezTo>
                <a:cubicBezTo>
                  <a:pt x="3976746" y="1179690"/>
                  <a:pt x="3951203" y="1191452"/>
                  <a:pt x="3979018" y="1182182"/>
                </a:cubicBezTo>
                <a:cubicBezTo>
                  <a:pt x="3983780" y="1179007"/>
                  <a:pt x="3988186" y="1175217"/>
                  <a:pt x="3993305" y="1172657"/>
                </a:cubicBezTo>
                <a:cubicBezTo>
                  <a:pt x="3997795" y="1170412"/>
                  <a:pt x="4006005" y="1172657"/>
                  <a:pt x="4007593" y="1167894"/>
                </a:cubicBezTo>
                <a:cubicBezTo>
                  <a:pt x="4013138" y="1151259"/>
                  <a:pt x="4009875" y="1132865"/>
                  <a:pt x="4012355" y="1115507"/>
                </a:cubicBezTo>
                <a:cubicBezTo>
                  <a:pt x="4013065" y="1110537"/>
                  <a:pt x="4013982" y="1105139"/>
                  <a:pt x="4017118" y="1101219"/>
                </a:cubicBezTo>
                <a:cubicBezTo>
                  <a:pt x="4020694" y="1096750"/>
                  <a:pt x="4026286" y="1094254"/>
                  <a:pt x="4031405" y="1091694"/>
                </a:cubicBezTo>
                <a:cubicBezTo>
                  <a:pt x="4035895" y="1089449"/>
                  <a:pt x="4040930" y="1088519"/>
                  <a:pt x="4045693" y="1086932"/>
                </a:cubicBezTo>
                <a:cubicBezTo>
                  <a:pt x="4082303" y="1062526"/>
                  <a:pt x="4072386" y="1079174"/>
                  <a:pt x="4079030" y="1039307"/>
                </a:cubicBezTo>
                <a:cubicBezTo>
                  <a:pt x="4077443" y="1025019"/>
                  <a:pt x="4076631" y="1010624"/>
                  <a:pt x="4074268" y="996444"/>
                </a:cubicBezTo>
                <a:cubicBezTo>
                  <a:pt x="4073443" y="991492"/>
                  <a:pt x="4070884" y="986984"/>
                  <a:pt x="4069505" y="982157"/>
                </a:cubicBezTo>
                <a:cubicBezTo>
                  <a:pt x="4067707" y="975863"/>
                  <a:pt x="4065819" y="969563"/>
                  <a:pt x="4064743" y="963107"/>
                </a:cubicBezTo>
                <a:cubicBezTo>
                  <a:pt x="4062639" y="950482"/>
                  <a:pt x="4061568" y="937707"/>
                  <a:pt x="4059980" y="925007"/>
                </a:cubicBezTo>
                <a:cubicBezTo>
                  <a:pt x="4066163" y="881728"/>
                  <a:pt x="4061193" y="902320"/>
                  <a:pt x="4074268" y="863094"/>
                </a:cubicBezTo>
                <a:lnTo>
                  <a:pt x="4079030" y="848807"/>
                </a:lnTo>
                <a:cubicBezTo>
                  <a:pt x="4069121" y="809166"/>
                  <a:pt x="4081186" y="848354"/>
                  <a:pt x="4064743" y="815469"/>
                </a:cubicBezTo>
                <a:cubicBezTo>
                  <a:pt x="4045024" y="776033"/>
                  <a:pt x="4077753" y="827843"/>
                  <a:pt x="4050455" y="786894"/>
                </a:cubicBezTo>
                <a:cubicBezTo>
                  <a:pt x="4053630" y="737682"/>
                  <a:pt x="4053005" y="688076"/>
                  <a:pt x="4059980" y="639257"/>
                </a:cubicBezTo>
                <a:cubicBezTo>
                  <a:pt x="4067670" y="585429"/>
                  <a:pt x="4063882" y="617111"/>
                  <a:pt x="4069505" y="544007"/>
                </a:cubicBezTo>
                <a:cubicBezTo>
                  <a:pt x="4067918" y="524957"/>
                  <a:pt x="4066977" y="505842"/>
                  <a:pt x="4064743" y="486857"/>
                </a:cubicBezTo>
                <a:cubicBezTo>
                  <a:pt x="4059942" y="446047"/>
                  <a:pt x="4051880" y="470680"/>
                  <a:pt x="4064743" y="410657"/>
                </a:cubicBezTo>
                <a:cubicBezTo>
                  <a:pt x="4065942" y="405060"/>
                  <a:pt x="4071093" y="401132"/>
                  <a:pt x="4074268" y="396369"/>
                </a:cubicBezTo>
                <a:cubicBezTo>
                  <a:pt x="4075855" y="391607"/>
                  <a:pt x="4079030" y="387102"/>
                  <a:pt x="4079030" y="382082"/>
                </a:cubicBezTo>
                <a:cubicBezTo>
                  <a:pt x="4079030" y="375642"/>
                  <a:pt x="4076203" y="341751"/>
                  <a:pt x="4069505" y="329694"/>
                </a:cubicBezTo>
                <a:cubicBezTo>
                  <a:pt x="4063946" y="319687"/>
                  <a:pt x="4050455" y="301119"/>
                  <a:pt x="4050455" y="301119"/>
                </a:cubicBezTo>
                <a:cubicBezTo>
                  <a:pt x="4051747" y="293370"/>
                  <a:pt x="4054398" y="268304"/>
                  <a:pt x="4059980" y="258257"/>
                </a:cubicBezTo>
                <a:cubicBezTo>
                  <a:pt x="4065539" y="248250"/>
                  <a:pt x="4072680" y="239207"/>
                  <a:pt x="4079030" y="229682"/>
                </a:cubicBezTo>
                <a:cubicBezTo>
                  <a:pt x="4081815" y="225505"/>
                  <a:pt x="4081548" y="219884"/>
                  <a:pt x="4083793" y="215394"/>
                </a:cubicBezTo>
                <a:cubicBezTo>
                  <a:pt x="4086353" y="210275"/>
                  <a:pt x="4090143" y="205869"/>
                  <a:pt x="4093318" y="201107"/>
                </a:cubicBezTo>
                <a:cubicBezTo>
                  <a:pt x="4101659" y="159397"/>
                  <a:pt x="4100832" y="174489"/>
                  <a:pt x="4093318" y="110619"/>
                </a:cubicBezTo>
                <a:cubicBezTo>
                  <a:pt x="4092285" y="101841"/>
                  <a:pt x="4085022" y="88036"/>
                  <a:pt x="4079030" y="82044"/>
                </a:cubicBezTo>
                <a:cubicBezTo>
                  <a:pt x="4073417" y="76431"/>
                  <a:pt x="4066330" y="72519"/>
                  <a:pt x="4059980" y="67757"/>
                </a:cubicBezTo>
                <a:cubicBezTo>
                  <a:pt x="4043238" y="42644"/>
                  <a:pt x="4060109" y="61008"/>
                  <a:pt x="4031405" y="48707"/>
                </a:cubicBezTo>
                <a:cubicBezTo>
                  <a:pt x="4026144" y="46452"/>
                  <a:pt x="4022348" y="41507"/>
                  <a:pt x="4017118" y="39182"/>
                </a:cubicBezTo>
                <a:cubicBezTo>
                  <a:pt x="3990564" y="27380"/>
                  <a:pt x="3980451" y="28645"/>
                  <a:pt x="3950443" y="24894"/>
                </a:cubicBezTo>
                <a:cubicBezTo>
                  <a:pt x="3891705" y="26482"/>
                  <a:pt x="3832916" y="26723"/>
                  <a:pt x="3774230" y="29657"/>
                </a:cubicBezTo>
                <a:cubicBezTo>
                  <a:pt x="3769216" y="29908"/>
                  <a:pt x="3764813" y="33201"/>
                  <a:pt x="3759943" y="34419"/>
                </a:cubicBezTo>
                <a:lnTo>
                  <a:pt x="3721843" y="43944"/>
                </a:lnTo>
                <a:cubicBezTo>
                  <a:pt x="3696443" y="42357"/>
                  <a:pt x="3670859" y="42620"/>
                  <a:pt x="3645643" y="39182"/>
                </a:cubicBezTo>
                <a:cubicBezTo>
                  <a:pt x="3645637" y="39181"/>
                  <a:pt x="3609926" y="27276"/>
                  <a:pt x="3602780" y="24894"/>
                </a:cubicBezTo>
                <a:lnTo>
                  <a:pt x="3559918" y="10607"/>
                </a:lnTo>
                <a:cubicBezTo>
                  <a:pt x="3549268" y="7057"/>
                  <a:pt x="3537693" y="7432"/>
                  <a:pt x="3526580" y="5844"/>
                </a:cubicBezTo>
                <a:cubicBezTo>
                  <a:pt x="3505894" y="-1051"/>
                  <a:pt x="3507757" y="-2796"/>
                  <a:pt x="3478955" y="5844"/>
                </a:cubicBezTo>
                <a:cubicBezTo>
                  <a:pt x="3473473" y="7489"/>
                  <a:pt x="3469898" y="13044"/>
                  <a:pt x="3464668" y="15369"/>
                </a:cubicBezTo>
                <a:cubicBezTo>
                  <a:pt x="3447382" y="23052"/>
                  <a:pt x="3402970" y="34150"/>
                  <a:pt x="3388468" y="34419"/>
                </a:cubicBezTo>
                <a:lnTo>
                  <a:pt x="3131293" y="39182"/>
                </a:lnTo>
                <a:cubicBezTo>
                  <a:pt x="3090018" y="36007"/>
                  <a:pt x="3048545" y="34792"/>
                  <a:pt x="3007468" y="29657"/>
                </a:cubicBezTo>
                <a:cubicBezTo>
                  <a:pt x="2997505" y="28412"/>
                  <a:pt x="2988418" y="23307"/>
                  <a:pt x="2978893" y="20132"/>
                </a:cubicBezTo>
                <a:lnTo>
                  <a:pt x="2964605" y="15369"/>
                </a:lnTo>
                <a:cubicBezTo>
                  <a:pt x="2930905" y="23795"/>
                  <a:pt x="2959803" y="17108"/>
                  <a:pt x="2916980" y="24894"/>
                </a:cubicBezTo>
                <a:cubicBezTo>
                  <a:pt x="2909016" y="26342"/>
                  <a:pt x="2901255" y="29305"/>
                  <a:pt x="2893168" y="29657"/>
                </a:cubicBezTo>
                <a:cubicBezTo>
                  <a:pt x="2828122" y="32485"/>
                  <a:pt x="2762993" y="32832"/>
                  <a:pt x="2697905" y="34419"/>
                </a:cubicBezTo>
                <a:cubicBezTo>
                  <a:pt x="2659805" y="32832"/>
                  <a:pt x="2621634" y="32474"/>
                  <a:pt x="2583605" y="29657"/>
                </a:cubicBezTo>
                <a:cubicBezTo>
                  <a:pt x="2578599" y="29286"/>
                  <a:pt x="2574338" y="24894"/>
                  <a:pt x="2569318" y="24894"/>
                </a:cubicBezTo>
                <a:cubicBezTo>
                  <a:pt x="2498270" y="24894"/>
                  <a:pt x="2500005" y="30331"/>
                  <a:pt x="2440730" y="34419"/>
                </a:cubicBezTo>
                <a:cubicBezTo>
                  <a:pt x="2410597" y="36497"/>
                  <a:pt x="2380405" y="37594"/>
                  <a:pt x="2350243" y="39182"/>
                </a:cubicBezTo>
                <a:cubicBezTo>
                  <a:pt x="2303328" y="45046"/>
                  <a:pt x="2281133" y="48707"/>
                  <a:pt x="2226418" y="48707"/>
                </a:cubicBezTo>
                <a:cubicBezTo>
                  <a:pt x="2188285" y="48707"/>
                  <a:pt x="2150218" y="45532"/>
                  <a:pt x="2112118" y="43944"/>
                </a:cubicBezTo>
                <a:cubicBezTo>
                  <a:pt x="2026294" y="15336"/>
                  <a:pt x="2093580" y="34155"/>
                  <a:pt x="1902568" y="39182"/>
                </a:cubicBezTo>
                <a:cubicBezTo>
                  <a:pt x="1881930" y="37594"/>
                  <a:pt x="1861100" y="37647"/>
                  <a:pt x="1840655" y="34419"/>
                </a:cubicBezTo>
                <a:cubicBezTo>
                  <a:pt x="1830738" y="32853"/>
                  <a:pt x="1821605" y="28069"/>
                  <a:pt x="1812080" y="24894"/>
                </a:cubicBezTo>
                <a:lnTo>
                  <a:pt x="1797793" y="20132"/>
                </a:lnTo>
                <a:cubicBezTo>
                  <a:pt x="1772146" y="11584"/>
                  <a:pt x="1743796" y="17295"/>
                  <a:pt x="1716830" y="15369"/>
                </a:cubicBezTo>
                <a:cubicBezTo>
                  <a:pt x="1699340" y="14120"/>
                  <a:pt x="1681905" y="12194"/>
                  <a:pt x="1664443" y="10607"/>
                </a:cubicBezTo>
                <a:cubicBezTo>
                  <a:pt x="1643805" y="12194"/>
                  <a:pt x="1623102" y="13083"/>
                  <a:pt x="1602530" y="15369"/>
                </a:cubicBezTo>
                <a:cubicBezTo>
                  <a:pt x="1594485" y="16263"/>
                  <a:pt x="1586742" y="19062"/>
                  <a:pt x="1578718" y="20132"/>
                </a:cubicBezTo>
                <a:cubicBezTo>
                  <a:pt x="1562904" y="22241"/>
                  <a:pt x="1546924" y="22915"/>
                  <a:pt x="1531093" y="24894"/>
                </a:cubicBezTo>
                <a:cubicBezTo>
                  <a:pt x="1521511" y="26092"/>
                  <a:pt x="1511886" y="27315"/>
                  <a:pt x="1502518" y="29657"/>
                </a:cubicBezTo>
                <a:cubicBezTo>
                  <a:pt x="1492778" y="32092"/>
                  <a:pt x="1473943" y="39182"/>
                  <a:pt x="1473943" y="39182"/>
                </a:cubicBezTo>
                <a:lnTo>
                  <a:pt x="1278680" y="34419"/>
                </a:lnTo>
                <a:cubicBezTo>
                  <a:pt x="1269032" y="34008"/>
                  <a:pt x="1259761" y="29657"/>
                  <a:pt x="1250105" y="29657"/>
                </a:cubicBezTo>
                <a:cubicBezTo>
                  <a:pt x="1184998" y="29657"/>
                  <a:pt x="1119930" y="32832"/>
                  <a:pt x="1054843" y="34419"/>
                </a:cubicBezTo>
                <a:cubicBezTo>
                  <a:pt x="1046905" y="36007"/>
                  <a:pt x="1038883" y="37219"/>
                  <a:pt x="1031030" y="39182"/>
                </a:cubicBezTo>
                <a:cubicBezTo>
                  <a:pt x="1026160" y="40400"/>
                  <a:pt x="1021763" y="43944"/>
                  <a:pt x="1016743" y="43944"/>
                </a:cubicBezTo>
                <a:cubicBezTo>
                  <a:pt x="943701" y="43944"/>
                  <a:pt x="870693" y="40769"/>
                  <a:pt x="797668" y="39182"/>
                </a:cubicBezTo>
                <a:cubicBezTo>
                  <a:pt x="778618" y="37594"/>
                  <a:pt x="759503" y="36653"/>
                  <a:pt x="740518" y="34419"/>
                </a:cubicBezTo>
                <a:cubicBezTo>
                  <a:pt x="732479" y="33473"/>
                  <a:pt x="724744" y="30603"/>
                  <a:pt x="716705" y="29657"/>
                </a:cubicBezTo>
                <a:cubicBezTo>
                  <a:pt x="697720" y="27423"/>
                  <a:pt x="678554" y="27005"/>
                  <a:pt x="659555" y="24894"/>
                </a:cubicBezTo>
                <a:cubicBezTo>
                  <a:pt x="638529" y="22558"/>
                  <a:pt x="630854" y="20101"/>
                  <a:pt x="611930" y="15369"/>
                </a:cubicBezTo>
                <a:lnTo>
                  <a:pt x="526205" y="20132"/>
                </a:lnTo>
                <a:cubicBezTo>
                  <a:pt x="501195" y="21918"/>
                  <a:pt x="478664" y="23683"/>
                  <a:pt x="454768" y="29657"/>
                </a:cubicBezTo>
                <a:cubicBezTo>
                  <a:pt x="449898" y="30875"/>
                  <a:pt x="445243" y="32832"/>
                  <a:pt x="440480" y="34419"/>
                </a:cubicBezTo>
                <a:lnTo>
                  <a:pt x="307130" y="29657"/>
                </a:lnTo>
                <a:cubicBezTo>
                  <a:pt x="291198" y="28818"/>
                  <a:pt x="275283" y="27261"/>
                  <a:pt x="259505" y="24894"/>
                </a:cubicBezTo>
                <a:cubicBezTo>
                  <a:pt x="243495" y="22492"/>
                  <a:pt x="228051" y="16139"/>
                  <a:pt x="211880" y="15369"/>
                </a:cubicBezTo>
                <a:lnTo>
                  <a:pt x="111868" y="10607"/>
                </a:lnTo>
                <a:cubicBezTo>
                  <a:pt x="99168" y="12194"/>
                  <a:pt x="86116" y="12002"/>
                  <a:pt x="73768" y="15369"/>
                </a:cubicBezTo>
                <a:cubicBezTo>
                  <a:pt x="68246" y="16875"/>
                  <a:pt x="64711" y="22569"/>
                  <a:pt x="59480" y="24894"/>
                </a:cubicBezTo>
                <a:cubicBezTo>
                  <a:pt x="50305" y="28972"/>
                  <a:pt x="40430" y="33625"/>
                  <a:pt x="30905" y="34419"/>
                </a:cubicBezTo>
                <a:cubicBezTo>
                  <a:pt x="21380" y="35213"/>
                  <a:pt x="11855" y="31244"/>
                  <a:pt x="2330" y="29657"/>
                </a:cubicBezTo>
                <a:cubicBezTo>
                  <a:pt x="-1639" y="224919"/>
                  <a:pt x="-844" y="1008350"/>
                  <a:pt x="7093" y="120599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IN" sz="1600" b="1" dirty="0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622426" y="5418879"/>
            <a:ext cx="3720023" cy="1060704"/>
          </a:xfrm>
          <a:custGeom>
            <a:avLst/>
            <a:gdLst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9050 w 4120749"/>
              <a:gd name="connsiteY166" fmla="*/ 120143 h 1267906"/>
              <a:gd name="connsiteX167" fmla="*/ 14287 w 4120749"/>
              <a:gd name="connsiteY167" fmla="*/ 377318 h 1267906"/>
              <a:gd name="connsiteX168" fmla="*/ 4762 w 4120749"/>
              <a:gd name="connsiteY168" fmla="*/ 424943 h 1267906"/>
              <a:gd name="connsiteX169" fmla="*/ 0 w 4120749"/>
              <a:gd name="connsiteY169" fmla="*/ 482093 h 1267906"/>
              <a:gd name="connsiteX170" fmla="*/ 9525 w 4120749"/>
              <a:gd name="connsiteY170" fmla="*/ 624968 h 1267906"/>
              <a:gd name="connsiteX171" fmla="*/ 14287 w 4120749"/>
              <a:gd name="connsiteY171" fmla="*/ 763081 h 1267906"/>
              <a:gd name="connsiteX172" fmla="*/ 19050 w 4120749"/>
              <a:gd name="connsiteY172" fmla="*/ 805943 h 1267906"/>
              <a:gd name="connsiteX173" fmla="*/ 23812 w 4120749"/>
              <a:gd name="connsiteY173" fmla="*/ 1139318 h 1267906"/>
              <a:gd name="connsiteX174" fmla="*/ 33337 w 4120749"/>
              <a:gd name="connsiteY174" fmla="*/ 1172656 h 1267906"/>
              <a:gd name="connsiteX175" fmla="*/ 28575 w 4120749"/>
              <a:gd name="connsiteY175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4287 w 4120749"/>
              <a:gd name="connsiteY166" fmla="*/ 377318 h 1267906"/>
              <a:gd name="connsiteX167" fmla="*/ 4762 w 4120749"/>
              <a:gd name="connsiteY167" fmla="*/ 424943 h 1267906"/>
              <a:gd name="connsiteX168" fmla="*/ 0 w 4120749"/>
              <a:gd name="connsiteY168" fmla="*/ 482093 h 1267906"/>
              <a:gd name="connsiteX169" fmla="*/ 9525 w 4120749"/>
              <a:gd name="connsiteY169" fmla="*/ 624968 h 1267906"/>
              <a:gd name="connsiteX170" fmla="*/ 14287 w 4120749"/>
              <a:gd name="connsiteY170" fmla="*/ 763081 h 1267906"/>
              <a:gd name="connsiteX171" fmla="*/ 19050 w 4120749"/>
              <a:gd name="connsiteY171" fmla="*/ 805943 h 1267906"/>
              <a:gd name="connsiteX172" fmla="*/ 23812 w 4120749"/>
              <a:gd name="connsiteY172" fmla="*/ 1139318 h 1267906"/>
              <a:gd name="connsiteX173" fmla="*/ 33337 w 4120749"/>
              <a:gd name="connsiteY173" fmla="*/ 1172656 h 1267906"/>
              <a:gd name="connsiteX174" fmla="*/ 28575 w 4120749"/>
              <a:gd name="connsiteY174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3810 w 4120749"/>
              <a:gd name="connsiteY166" fmla="*/ 342076 h 1267906"/>
              <a:gd name="connsiteX167" fmla="*/ 14287 w 4120749"/>
              <a:gd name="connsiteY167" fmla="*/ 377318 h 1267906"/>
              <a:gd name="connsiteX168" fmla="*/ 4762 w 4120749"/>
              <a:gd name="connsiteY168" fmla="*/ 424943 h 1267906"/>
              <a:gd name="connsiteX169" fmla="*/ 0 w 4120749"/>
              <a:gd name="connsiteY169" fmla="*/ 482093 h 1267906"/>
              <a:gd name="connsiteX170" fmla="*/ 9525 w 4120749"/>
              <a:gd name="connsiteY170" fmla="*/ 624968 h 1267906"/>
              <a:gd name="connsiteX171" fmla="*/ 14287 w 4120749"/>
              <a:gd name="connsiteY171" fmla="*/ 763081 h 1267906"/>
              <a:gd name="connsiteX172" fmla="*/ 19050 w 4120749"/>
              <a:gd name="connsiteY172" fmla="*/ 805943 h 1267906"/>
              <a:gd name="connsiteX173" fmla="*/ 23812 w 4120749"/>
              <a:gd name="connsiteY173" fmla="*/ 1139318 h 1267906"/>
              <a:gd name="connsiteX174" fmla="*/ 33337 w 4120749"/>
              <a:gd name="connsiteY174" fmla="*/ 1172656 h 1267906"/>
              <a:gd name="connsiteX175" fmla="*/ 28575 w 4120749"/>
              <a:gd name="connsiteY175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14287 w 4120749"/>
              <a:gd name="connsiteY166" fmla="*/ 377318 h 1267906"/>
              <a:gd name="connsiteX167" fmla="*/ 4762 w 4120749"/>
              <a:gd name="connsiteY167" fmla="*/ 424943 h 1267906"/>
              <a:gd name="connsiteX168" fmla="*/ 0 w 4120749"/>
              <a:gd name="connsiteY168" fmla="*/ 482093 h 1267906"/>
              <a:gd name="connsiteX169" fmla="*/ 9525 w 4120749"/>
              <a:gd name="connsiteY169" fmla="*/ 624968 h 1267906"/>
              <a:gd name="connsiteX170" fmla="*/ 14287 w 4120749"/>
              <a:gd name="connsiteY170" fmla="*/ 763081 h 1267906"/>
              <a:gd name="connsiteX171" fmla="*/ 19050 w 4120749"/>
              <a:gd name="connsiteY171" fmla="*/ 805943 h 1267906"/>
              <a:gd name="connsiteX172" fmla="*/ 23812 w 4120749"/>
              <a:gd name="connsiteY172" fmla="*/ 1139318 h 1267906"/>
              <a:gd name="connsiteX173" fmla="*/ 33337 w 4120749"/>
              <a:gd name="connsiteY173" fmla="*/ 1172656 h 1267906"/>
              <a:gd name="connsiteX174" fmla="*/ 28575 w 4120749"/>
              <a:gd name="connsiteY174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4762 w 4120749"/>
              <a:gd name="connsiteY166" fmla="*/ 424943 h 1267906"/>
              <a:gd name="connsiteX167" fmla="*/ 0 w 4120749"/>
              <a:gd name="connsiteY167" fmla="*/ 482093 h 1267906"/>
              <a:gd name="connsiteX168" fmla="*/ 9525 w 4120749"/>
              <a:gd name="connsiteY168" fmla="*/ 624968 h 1267906"/>
              <a:gd name="connsiteX169" fmla="*/ 14287 w 4120749"/>
              <a:gd name="connsiteY169" fmla="*/ 763081 h 1267906"/>
              <a:gd name="connsiteX170" fmla="*/ 19050 w 4120749"/>
              <a:gd name="connsiteY170" fmla="*/ 805943 h 1267906"/>
              <a:gd name="connsiteX171" fmla="*/ 23812 w 4120749"/>
              <a:gd name="connsiteY171" fmla="*/ 1139318 h 1267906"/>
              <a:gd name="connsiteX172" fmla="*/ 33337 w 4120749"/>
              <a:gd name="connsiteY172" fmla="*/ 1172656 h 1267906"/>
              <a:gd name="connsiteX173" fmla="*/ 28575 w 4120749"/>
              <a:gd name="connsiteY173" fmla="*/ 1205993 h 1267906"/>
              <a:gd name="connsiteX0" fmla="*/ 28575 w 4120749"/>
              <a:gd name="connsiteY0" fmla="*/ 1205993 h 1267906"/>
              <a:gd name="connsiteX1" fmla="*/ 71437 w 4120749"/>
              <a:gd name="connsiteY1" fmla="*/ 1215518 h 1267906"/>
              <a:gd name="connsiteX2" fmla="*/ 85725 w 4120749"/>
              <a:gd name="connsiteY2" fmla="*/ 1225043 h 1267906"/>
              <a:gd name="connsiteX3" fmla="*/ 100012 w 4120749"/>
              <a:gd name="connsiteY3" fmla="*/ 1229806 h 1267906"/>
              <a:gd name="connsiteX4" fmla="*/ 214312 w 4120749"/>
              <a:gd name="connsiteY4" fmla="*/ 1225043 h 1267906"/>
              <a:gd name="connsiteX5" fmla="*/ 242887 w 4120749"/>
              <a:gd name="connsiteY5" fmla="*/ 1215518 h 1267906"/>
              <a:gd name="connsiteX6" fmla="*/ 257175 w 4120749"/>
              <a:gd name="connsiteY6" fmla="*/ 1210756 h 1267906"/>
              <a:gd name="connsiteX7" fmla="*/ 271462 w 4120749"/>
              <a:gd name="connsiteY7" fmla="*/ 1205993 h 1267906"/>
              <a:gd name="connsiteX8" fmla="*/ 304800 w 4120749"/>
              <a:gd name="connsiteY8" fmla="*/ 1215518 h 1267906"/>
              <a:gd name="connsiteX9" fmla="*/ 319087 w 4120749"/>
              <a:gd name="connsiteY9" fmla="*/ 1225043 h 1267906"/>
              <a:gd name="connsiteX10" fmla="*/ 528637 w 4120749"/>
              <a:gd name="connsiteY10" fmla="*/ 1225043 h 1267906"/>
              <a:gd name="connsiteX11" fmla="*/ 561975 w 4120749"/>
              <a:gd name="connsiteY11" fmla="*/ 1239331 h 1267906"/>
              <a:gd name="connsiteX12" fmla="*/ 576262 w 4120749"/>
              <a:gd name="connsiteY12" fmla="*/ 1244093 h 1267906"/>
              <a:gd name="connsiteX13" fmla="*/ 585787 w 4120749"/>
              <a:gd name="connsiteY13" fmla="*/ 1229806 h 1267906"/>
              <a:gd name="connsiteX14" fmla="*/ 623887 w 4120749"/>
              <a:gd name="connsiteY14" fmla="*/ 1239331 h 1267906"/>
              <a:gd name="connsiteX15" fmla="*/ 638175 w 4120749"/>
              <a:gd name="connsiteY15" fmla="*/ 1253618 h 1267906"/>
              <a:gd name="connsiteX16" fmla="*/ 652462 w 4120749"/>
              <a:gd name="connsiteY16" fmla="*/ 1258381 h 1267906"/>
              <a:gd name="connsiteX17" fmla="*/ 666750 w 4120749"/>
              <a:gd name="connsiteY17" fmla="*/ 1267906 h 1267906"/>
              <a:gd name="connsiteX18" fmla="*/ 728662 w 4120749"/>
              <a:gd name="connsiteY18" fmla="*/ 1263143 h 1267906"/>
              <a:gd name="connsiteX19" fmla="*/ 742950 w 4120749"/>
              <a:gd name="connsiteY19" fmla="*/ 1258381 h 1267906"/>
              <a:gd name="connsiteX20" fmla="*/ 762000 w 4120749"/>
              <a:gd name="connsiteY20" fmla="*/ 1253618 h 1267906"/>
              <a:gd name="connsiteX21" fmla="*/ 776287 w 4120749"/>
              <a:gd name="connsiteY21" fmla="*/ 1248856 h 1267906"/>
              <a:gd name="connsiteX22" fmla="*/ 847725 w 4120749"/>
              <a:gd name="connsiteY22" fmla="*/ 1244093 h 1267906"/>
              <a:gd name="connsiteX23" fmla="*/ 885825 w 4120749"/>
              <a:gd name="connsiteY23" fmla="*/ 1239331 h 1267906"/>
              <a:gd name="connsiteX24" fmla="*/ 914400 w 4120749"/>
              <a:gd name="connsiteY24" fmla="*/ 1229806 h 1267906"/>
              <a:gd name="connsiteX25" fmla="*/ 928687 w 4120749"/>
              <a:gd name="connsiteY25" fmla="*/ 1225043 h 1267906"/>
              <a:gd name="connsiteX26" fmla="*/ 1090612 w 4120749"/>
              <a:gd name="connsiteY26" fmla="*/ 1234568 h 1267906"/>
              <a:gd name="connsiteX27" fmla="*/ 1104900 w 4120749"/>
              <a:gd name="connsiteY27" fmla="*/ 1239331 h 1267906"/>
              <a:gd name="connsiteX28" fmla="*/ 1119187 w 4120749"/>
              <a:gd name="connsiteY28" fmla="*/ 1248856 h 1267906"/>
              <a:gd name="connsiteX29" fmla="*/ 1223962 w 4120749"/>
              <a:gd name="connsiteY29" fmla="*/ 1244093 h 1267906"/>
              <a:gd name="connsiteX30" fmla="*/ 1266825 w 4120749"/>
              <a:gd name="connsiteY30" fmla="*/ 1225043 h 1267906"/>
              <a:gd name="connsiteX31" fmla="*/ 1295400 w 4120749"/>
              <a:gd name="connsiteY31" fmla="*/ 1220281 h 1267906"/>
              <a:gd name="connsiteX32" fmla="*/ 1509712 w 4120749"/>
              <a:gd name="connsiteY32" fmla="*/ 1225043 h 1267906"/>
              <a:gd name="connsiteX33" fmla="*/ 1552575 w 4120749"/>
              <a:gd name="connsiteY33" fmla="*/ 1239331 h 1267906"/>
              <a:gd name="connsiteX34" fmla="*/ 1566862 w 4120749"/>
              <a:gd name="connsiteY34" fmla="*/ 1244093 h 1267906"/>
              <a:gd name="connsiteX35" fmla="*/ 1600200 w 4120749"/>
              <a:gd name="connsiteY35" fmla="*/ 1239331 h 1267906"/>
              <a:gd name="connsiteX36" fmla="*/ 1614487 w 4120749"/>
              <a:gd name="connsiteY36" fmla="*/ 1234568 h 1267906"/>
              <a:gd name="connsiteX37" fmla="*/ 1638300 w 4120749"/>
              <a:gd name="connsiteY37" fmla="*/ 1229806 h 1267906"/>
              <a:gd name="connsiteX38" fmla="*/ 1809750 w 4120749"/>
              <a:gd name="connsiteY38" fmla="*/ 1234568 h 1267906"/>
              <a:gd name="connsiteX39" fmla="*/ 1866900 w 4120749"/>
              <a:gd name="connsiteY39" fmla="*/ 1239331 h 1267906"/>
              <a:gd name="connsiteX40" fmla="*/ 1914525 w 4120749"/>
              <a:gd name="connsiteY40" fmla="*/ 1253618 h 1267906"/>
              <a:gd name="connsiteX41" fmla="*/ 1928812 w 4120749"/>
              <a:gd name="connsiteY41" fmla="*/ 1258381 h 1267906"/>
              <a:gd name="connsiteX42" fmla="*/ 1943100 w 4120749"/>
              <a:gd name="connsiteY42" fmla="*/ 1267906 h 1267906"/>
              <a:gd name="connsiteX43" fmla="*/ 1995487 w 4120749"/>
              <a:gd name="connsiteY43" fmla="*/ 1258381 h 1267906"/>
              <a:gd name="connsiteX44" fmla="*/ 2009775 w 4120749"/>
              <a:gd name="connsiteY44" fmla="*/ 1248856 h 1267906"/>
              <a:gd name="connsiteX45" fmla="*/ 2024062 w 4120749"/>
              <a:gd name="connsiteY45" fmla="*/ 1244093 h 1267906"/>
              <a:gd name="connsiteX46" fmla="*/ 2052637 w 4120749"/>
              <a:gd name="connsiteY46" fmla="*/ 1225043 h 1267906"/>
              <a:gd name="connsiteX47" fmla="*/ 2100262 w 4120749"/>
              <a:gd name="connsiteY47" fmla="*/ 1215518 h 1267906"/>
              <a:gd name="connsiteX48" fmla="*/ 2157412 w 4120749"/>
              <a:gd name="connsiteY48" fmla="*/ 1220281 h 1267906"/>
              <a:gd name="connsiteX49" fmla="*/ 2243137 w 4120749"/>
              <a:gd name="connsiteY49" fmla="*/ 1225043 h 1267906"/>
              <a:gd name="connsiteX50" fmla="*/ 2266950 w 4120749"/>
              <a:gd name="connsiteY50" fmla="*/ 1229806 h 1267906"/>
              <a:gd name="connsiteX51" fmla="*/ 2300287 w 4120749"/>
              <a:gd name="connsiteY51" fmla="*/ 1234568 h 1267906"/>
              <a:gd name="connsiteX52" fmla="*/ 2381250 w 4120749"/>
              <a:gd name="connsiteY52" fmla="*/ 1234568 h 1267906"/>
              <a:gd name="connsiteX53" fmla="*/ 2443162 w 4120749"/>
              <a:gd name="connsiteY53" fmla="*/ 1239331 h 1267906"/>
              <a:gd name="connsiteX54" fmla="*/ 2581275 w 4120749"/>
              <a:gd name="connsiteY54" fmla="*/ 1239331 h 1267906"/>
              <a:gd name="connsiteX55" fmla="*/ 2624137 w 4120749"/>
              <a:gd name="connsiteY55" fmla="*/ 1225043 h 1267906"/>
              <a:gd name="connsiteX56" fmla="*/ 2638425 w 4120749"/>
              <a:gd name="connsiteY56" fmla="*/ 1220281 h 1267906"/>
              <a:gd name="connsiteX57" fmla="*/ 2652712 w 4120749"/>
              <a:gd name="connsiteY57" fmla="*/ 1215518 h 1267906"/>
              <a:gd name="connsiteX58" fmla="*/ 2995612 w 4120749"/>
              <a:gd name="connsiteY58" fmla="*/ 1225043 h 1267906"/>
              <a:gd name="connsiteX59" fmla="*/ 3090862 w 4120749"/>
              <a:gd name="connsiteY59" fmla="*/ 1220281 h 1267906"/>
              <a:gd name="connsiteX60" fmla="*/ 3248025 w 4120749"/>
              <a:gd name="connsiteY60" fmla="*/ 1225043 h 1267906"/>
              <a:gd name="connsiteX61" fmla="*/ 3262312 w 4120749"/>
              <a:gd name="connsiteY61" fmla="*/ 1229806 h 1267906"/>
              <a:gd name="connsiteX62" fmla="*/ 3305175 w 4120749"/>
              <a:gd name="connsiteY62" fmla="*/ 1239331 h 1267906"/>
              <a:gd name="connsiteX63" fmla="*/ 3319462 w 4120749"/>
              <a:gd name="connsiteY63" fmla="*/ 1244093 h 1267906"/>
              <a:gd name="connsiteX64" fmla="*/ 3409950 w 4120749"/>
              <a:gd name="connsiteY64" fmla="*/ 1248856 h 1267906"/>
              <a:gd name="connsiteX65" fmla="*/ 3443287 w 4120749"/>
              <a:gd name="connsiteY65" fmla="*/ 1244093 h 1267906"/>
              <a:gd name="connsiteX66" fmla="*/ 3471862 w 4120749"/>
              <a:gd name="connsiteY66" fmla="*/ 1234568 h 1267906"/>
              <a:gd name="connsiteX67" fmla="*/ 3514725 w 4120749"/>
              <a:gd name="connsiteY67" fmla="*/ 1220281 h 1267906"/>
              <a:gd name="connsiteX68" fmla="*/ 3552825 w 4120749"/>
              <a:gd name="connsiteY68" fmla="*/ 1215518 h 1267906"/>
              <a:gd name="connsiteX69" fmla="*/ 3709987 w 4120749"/>
              <a:gd name="connsiteY69" fmla="*/ 1220281 h 1267906"/>
              <a:gd name="connsiteX70" fmla="*/ 3738562 w 4120749"/>
              <a:gd name="connsiteY70" fmla="*/ 1229806 h 1267906"/>
              <a:gd name="connsiteX71" fmla="*/ 3762375 w 4120749"/>
              <a:gd name="connsiteY71" fmla="*/ 1234568 h 1267906"/>
              <a:gd name="connsiteX72" fmla="*/ 3829050 w 4120749"/>
              <a:gd name="connsiteY72" fmla="*/ 1220281 h 1267906"/>
              <a:gd name="connsiteX73" fmla="*/ 3948112 w 4120749"/>
              <a:gd name="connsiteY73" fmla="*/ 1215518 h 1267906"/>
              <a:gd name="connsiteX74" fmla="*/ 3976687 w 4120749"/>
              <a:gd name="connsiteY74" fmla="*/ 1201231 h 1267906"/>
              <a:gd name="connsiteX75" fmla="*/ 4000500 w 4120749"/>
              <a:gd name="connsiteY75" fmla="*/ 1182181 h 1267906"/>
              <a:gd name="connsiteX76" fmla="*/ 4014787 w 4120749"/>
              <a:gd name="connsiteY76" fmla="*/ 1172656 h 1267906"/>
              <a:gd name="connsiteX77" fmla="*/ 4029075 w 4120749"/>
              <a:gd name="connsiteY77" fmla="*/ 1167893 h 1267906"/>
              <a:gd name="connsiteX78" fmla="*/ 4033837 w 4120749"/>
              <a:gd name="connsiteY78" fmla="*/ 1115506 h 1267906"/>
              <a:gd name="connsiteX79" fmla="*/ 4038600 w 4120749"/>
              <a:gd name="connsiteY79" fmla="*/ 1101218 h 1267906"/>
              <a:gd name="connsiteX80" fmla="*/ 4052887 w 4120749"/>
              <a:gd name="connsiteY80" fmla="*/ 1091693 h 1267906"/>
              <a:gd name="connsiteX81" fmla="*/ 4067175 w 4120749"/>
              <a:gd name="connsiteY81" fmla="*/ 1086931 h 1267906"/>
              <a:gd name="connsiteX82" fmla="*/ 4100512 w 4120749"/>
              <a:gd name="connsiteY82" fmla="*/ 1039306 h 1267906"/>
              <a:gd name="connsiteX83" fmla="*/ 4095750 w 4120749"/>
              <a:gd name="connsiteY83" fmla="*/ 996443 h 1267906"/>
              <a:gd name="connsiteX84" fmla="*/ 4090987 w 4120749"/>
              <a:gd name="connsiteY84" fmla="*/ 982156 h 1267906"/>
              <a:gd name="connsiteX85" fmla="*/ 4086225 w 4120749"/>
              <a:gd name="connsiteY85" fmla="*/ 963106 h 1267906"/>
              <a:gd name="connsiteX86" fmla="*/ 4081462 w 4120749"/>
              <a:gd name="connsiteY86" fmla="*/ 925006 h 1267906"/>
              <a:gd name="connsiteX87" fmla="*/ 4095750 w 4120749"/>
              <a:gd name="connsiteY87" fmla="*/ 863093 h 1267906"/>
              <a:gd name="connsiteX88" fmla="*/ 4100512 w 4120749"/>
              <a:gd name="connsiteY88" fmla="*/ 848806 h 1267906"/>
              <a:gd name="connsiteX89" fmla="*/ 4086225 w 4120749"/>
              <a:gd name="connsiteY89" fmla="*/ 815468 h 1267906"/>
              <a:gd name="connsiteX90" fmla="*/ 4071937 w 4120749"/>
              <a:gd name="connsiteY90" fmla="*/ 786893 h 1267906"/>
              <a:gd name="connsiteX91" fmla="*/ 4081462 w 4120749"/>
              <a:gd name="connsiteY91" fmla="*/ 639256 h 1267906"/>
              <a:gd name="connsiteX92" fmla="*/ 4090987 w 4120749"/>
              <a:gd name="connsiteY92" fmla="*/ 544006 h 1267906"/>
              <a:gd name="connsiteX93" fmla="*/ 4086225 w 4120749"/>
              <a:gd name="connsiteY93" fmla="*/ 486856 h 1267906"/>
              <a:gd name="connsiteX94" fmla="*/ 4086225 w 4120749"/>
              <a:gd name="connsiteY94" fmla="*/ 410656 h 1267906"/>
              <a:gd name="connsiteX95" fmla="*/ 4095750 w 4120749"/>
              <a:gd name="connsiteY95" fmla="*/ 396368 h 1267906"/>
              <a:gd name="connsiteX96" fmla="*/ 4100512 w 4120749"/>
              <a:gd name="connsiteY96" fmla="*/ 382081 h 1267906"/>
              <a:gd name="connsiteX97" fmla="*/ 4090987 w 4120749"/>
              <a:gd name="connsiteY97" fmla="*/ 329693 h 1267906"/>
              <a:gd name="connsiteX98" fmla="*/ 4071937 w 4120749"/>
              <a:gd name="connsiteY98" fmla="*/ 301118 h 1267906"/>
              <a:gd name="connsiteX99" fmla="*/ 4081462 w 4120749"/>
              <a:gd name="connsiteY99" fmla="*/ 258256 h 1267906"/>
              <a:gd name="connsiteX100" fmla="*/ 4100512 w 4120749"/>
              <a:gd name="connsiteY100" fmla="*/ 229681 h 1267906"/>
              <a:gd name="connsiteX101" fmla="*/ 4105275 w 4120749"/>
              <a:gd name="connsiteY101" fmla="*/ 215393 h 1267906"/>
              <a:gd name="connsiteX102" fmla="*/ 4114800 w 4120749"/>
              <a:gd name="connsiteY102" fmla="*/ 201106 h 1267906"/>
              <a:gd name="connsiteX103" fmla="*/ 4114800 w 4120749"/>
              <a:gd name="connsiteY103" fmla="*/ 110618 h 1267906"/>
              <a:gd name="connsiteX104" fmla="*/ 4100512 w 4120749"/>
              <a:gd name="connsiteY104" fmla="*/ 82043 h 1267906"/>
              <a:gd name="connsiteX105" fmla="*/ 4081462 w 4120749"/>
              <a:gd name="connsiteY105" fmla="*/ 67756 h 1267906"/>
              <a:gd name="connsiteX106" fmla="*/ 4052887 w 4120749"/>
              <a:gd name="connsiteY106" fmla="*/ 48706 h 1267906"/>
              <a:gd name="connsiteX107" fmla="*/ 4038600 w 4120749"/>
              <a:gd name="connsiteY107" fmla="*/ 39181 h 1267906"/>
              <a:gd name="connsiteX108" fmla="*/ 3971925 w 4120749"/>
              <a:gd name="connsiteY108" fmla="*/ 24893 h 1267906"/>
              <a:gd name="connsiteX109" fmla="*/ 3795712 w 4120749"/>
              <a:gd name="connsiteY109" fmla="*/ 29656 h 1267906"/>
              <a:gd name="connsiteX110" fmla="*/ 3781425 w 4120749"/>
              <a:gd name="connsiteY110" fmla="*/ 34418 h 1267906"/>
              <a:gd name="connsiteX111" fmla="*/ 3743325 w 4120749"/>
              <a:gd name="connsiteY111" fmla="*/ 43943 h 1267906"/>
              <a:gd name="connsiteX112" fmla="*/ 3667125 w 4120749"/>
              <a:gd name="connsiteY112" fmla="*/ 39181 h 1267906"/>
              <a:gd name="connsiteX113" fmla="*/ 3624262 w 4120749"/>
              <a:gd name="connsiteY113" fmla="*/ 24893 h 1267906"/>
              <a:gd name="connsiteX114" fmla="*/ 3581400 w 4120749"/>
              <a:gd name="connsiteY114" fmla="*/ 10606 h 1267906"/>
              <a:gd name="connsiteX115" fmla="*/ 3548062 w 4120749"/>
              <a:gd name="connsiteY115" fmla="*/ 5843 h 1267906"/>
              <a:gd name="connsiteX116" fmla="*/ 3500437 w 4120749"/>
              <a:gd name="connsiteY116" fmla="*/ 5843 h 1267906"/>
              <a:gd name="connsiteX117" fmla="*/ 3486150 w 4120749"/>
              <a:gd name="connsiteY117" fmla="*/ 15368 h 1267906"/>
              <a:gd name="connsiteX118" fmla="*/ 3409950 w 4120749"/>
              <a:gd name="connsiteY118" fmla="*/ 34418 h 1267906"/>
              <a:gd name="connsiteX119" fmla="*/ 3152775 w 4120749"/>
              <a:gd name="connsiteY119" fmla="*/ 39181 h 1267906"/>
              <a:gd name="connsiteX120" fmla="*/ 3028950 w 4120749"/>
              <a:gd name="connsiteY120" fmla="*/ 29656 h 1267906"/>
              <a:gd name="connsiteX121" fmla="*/ 3000375 w 4120749"/>
              <a:gd name="connsiteY121" fmla="*/ 20131 h 1267906"/>
              <a:gd name="connsiteX122" fmla="*/ 2986087 w 4120749"/>
              <a:gd name="connsiteY122" fmla="*/ 15368 h 1267906"/>
              <a:gd name="connsiteX123" fmla="*/ 2938462 w 4120749"/>
              <a:gd name="connsiteY123" fmla="*/ 24893 h 1267906"/>
              <a:gd name="connsiteX124" fmla="*/ 2914650 w 4120749"/>
              <a:gd name="connsiteY124" fmla="*/ 29656 h 1267906"/>
              <a:gd name="connsiteX125" fmla="*/ 2719387 w 4120749"/>
              <a:gd name="connsiteY125" fmla="*/ 34418 h 1267906"/>
              <a:gd name="connsiteX126" fmla="*/ 2605087 w 4120749"/>
              <a:gd name="connsiteY126" fmla="*/ 29656 h 1267906"/>
              <a:gd name="connsiteX127" fmla="*/ 2590800 w 4120749"/>
              <a:gd name="connsiteY127" fmla="*/ 24893 h 1267906"/>
              <a:gd name="connsiteX128" fmla="*/ 2462212 w 4120749"/>
              <a:gd name="connsiteY128" fmla="*/ 34418 h 1267906"/>
              <a:gd name="connsiteX129" fmla="*/ 2371725 w 4120749"/>
              <a:gd name="connsiteY129" fmla="*/ 39181 h 1267906"/>
              <a:gd name="connsiteX130" fmla="*/ 2247900 w 4120749"/>
              <a:gd name="connsiteY130" fmla="*/ 48706 h 1267906"/>
              <a:gd name="connsiteX131" fmla="*/ 2133600 w 4120749"/>
              <a:gd name="connsiteY131" fmla="*/ 43943 h 1267906"/>
              <a:gd name="connsiteX132" fmla="*/ 1924050 w 4120749"/>
              <a:gd name="connsiteY132" fmla="*/ 39181 h 1267906"/>
              <a:gd name="connsiteX133" fmla="*/ 1862137 w 4120749"/>
              <a:gd name="connsiteY133" fmla="*/ 34418 h 1267906"/>
              <a:gd name="connsiteX134" fmla="*/ 1833562 w 4120749"/>
              <a:gd name="connsiteY134" fmla="*/ 24893 h 1267906"/>
              <a:gd name="connsiteX135" fmla="*/ 1819275 w 4120749"/>
              <a:gd name="connsiteY135" fmla="*/ 20131 h 1267906"/>
              <a:gd name="connsiteX136" fmla="*/ 1738312 w 4120749"/>
              <a:gd name="connsiteY136" fmla="*/ 15368 h 1267906"/>
              <a:gd name="connsiteX137" fmla="*/ 1685925 w 4120749"/>
              <a:gd name="connsiteY137" fmla="*/ 10606 h 1267906"/>
              <a:gd name="connsiteX138" fmla="*/ 1624012 w 4120749"/>
              <a:gd name="connsiteY138" fmla="*/ 15368 h 1267906"/>
              <a:gd name="connsiteX139" fmla="*/ 1600200 w 4120749"/>
              <a:gd name="connsiteY139" fmla="*/ 20131 h 1267906"/>
              <a:gd name="connsiteX140" fmla="*/ 1552575 w 4120749"/>
              <a:gd name="connsiteY140" fmla="*/ 24893 h 1267906"/>
              <a:gd name="connsiteX141" fmla="*/ 1524000 w 4120749"/>
              <a:gd name="connsiteY141" fmla="*/ 29656 h 1267906"/>
              <a:gd name="connsiteX142" fmla="*/ 1495425 w 4120749"/>
              <a:gd name="connsiteY142" fmla="*/ 39181 h 1267906"/>
              <a:gd name="connsiteX143" fmla="*/ 1300162 w 4120749"/>
              <a:gd name="connsiteY143" fmla="*/ 34418 h 1267906"/>
              <a:gd name="connsiteX144" fmla="*/ 1271587 w 4120749"/>
              <a:gd name="connsiteY144" fmla="*/ 29656 h 1267906"/>
              <a:gd name="connsiteX145" fmla="*/ 1076325 w 4120749"/>
              <a:gd name="connsiteY145" fmla="*/ 34418 h 1267906"/>
              <a:gd name="connsiteX146" fmla="*/ 1052512 w 4120749"/>
              <a:gd name="connsiteY146" fmla="*/ 39181 h 1267906"/>
              <a:gd name="connsiteX147" fmla="*/ 1038225 w 4120749"/>
              <a:gd name="connsiteY147" fmla="*/ 43943 h 1267906"/>
              <a:gd name="connsiteX148" fmla="*/ 819150 w 4120749"/>
              <a:gd name="connsiteY148" fmla="*/ 39181 h 1267906"/>
              <a:gd name="connsiteX149" fmla="*/ 762000 w 4120749"/>
              <a:gd name="connsiteY149" fmla="*/ 34418 h 1267906"/>
              <a:gd name="connsiteX150" fmla="*/ 738187 w 4120749"/>
              <a:gd name="connsiteY150" fmla="*/ 29656 h 1267906"/>
              <a:gd name="connsiteX151" fmla="*/ 681037 w 4120749"/>
              <a:gd name="connsiteY151" fmla="*/ 24893 h 1267906"/>
              <a:gd name="connsiteX152" fmla="*/ 633412 w 4120749"/>
              <a:gd name="connsiteY152" fmla="*/ 15368 h 1267906"/>
              <a:gd name="connsiteX153" fmla="*/ 547687 w 4120749"/>
              <a:gd name="connsiteY153" fmla="*/ 20131 h 1267906"/>
              <a:gd name="connsiteX154" fmla="*/ 476250 w 4120749"/>
              <a:gd name="connsiteY154" fmla="*/ 29656 h 1267906"/>
              <a:gd name="connsiteX155" fmla="*/ 461962 w 4120749"/>
              <a:gd name="connsiteY155" fmla="*/ 34418 h 1267906"/>
              <a:gd name="connsiteX156" fmla="*/ 328612 w 4120749"/>
              <a:gd name="connsiteY156" fmla="*/ 29656 h 1267906"/>
              <a:gd name="connsiteX157" fmla="*/ 280987 w 4120749"/>
              <a:gd name="connsiteY157" fmla="*/ 24893 h 1267906"/>
              <a:gd name="connsiteX158" fmla="*/ 233362 w 4120749"/>
              <a:gd name="connsiteY158" fmla="*/ 15368 h 1267906"/>
              <a:gd name="connsiteX159" fmla="*/ 133350 w 4120749"/>
              <a:gd name="connsiteY159" fmla="*/ 10606 h 1267906"/>
              <a:gd name="connsiteX160" fmla="*/ 95250 w 4120749"/>
              <a:gd name="connsiteY160" fmla="*/ 15368 h 1267906"/>
              <a:gd name="connsiteX161" fmla="*/ 80962 w 4120749"/>
              <a:gd name="connsiteY161" fmla="*/ 24893 h 1267906"/>
              <a:gd name="connsiteX162" fmla="*/ 52387 w 4120749"/>
              <a:gd name="connsiteY162" fmla="*/ 34418 h 1267906"/>
              <a:gd name="connsiteX163" fmla="*/ 38100 w 4120749"/>
              <a:gd name="connsiteY163" fmla="*/ 39181 h 1267906"/>
              <a:gd name="connsiteX164" fmla="*/ 23812 w 4120749"/>
              <a:gd name="connsiteY164" fmla="*/ 43943 h 1267906"/>
              <a:gd name="connsiteX165" fmla="*/ 9525 w 4120749"/>
              <a:gd name="connsiteY165" fmla="*/ 53468 h 1267906"/>
              <a:gd name="connsiteX166" fmla="*/ 0 w 4120749"/>
              <a:gd name="connsiteY166" fmla="*/ 482093 h 1267906"/>
              <a:gd name="connsiteX167" fmla="*/ 9525 w 4120749"/>
              <a:gd name="connsiteY167" fmla="*/ 624968 h 1267906"/>
              <a:gd name="connsiteX168" fmla="*/ 14287 w 4120749"/>
              <a:gd name="connsiteY168" fmla="*/ 763081 h 1267906"/>
              <a:gd name="connsiteX169" fmla="*/ 19050 w 4120749"/>
              <a:gd name="connsiteY169" fmla="*/ 805943 h 1267906"/>
              <a:gd name="connsiteX170" fmla="*/ 23812 w 4120749"/>
              <a:gd name="connsiteY170" fmla="*/ 1139318 h 1267906"/>
              <a:gd name="connsiteX171" fmla="*/ 33337 w 4120749"/>
              <a:gd name="connsiteY171" fmla="*/ 1172656 h 1267906"/>
              <a:gd name="connsiteX172" fmla="*/ 28575 w 4120749"/>
              <a:gd name="connsiteY172" fmla="*/ 1205993 h 1267906"/>
              <a:gd name="connsiteX0" fmla="*/ 20308 w 4112482"/>
              <a:gd name="connsiteY0" fmla="*/ 1205993 h 1267906"/>
              <a:gd name="connsiteX1" fmla="*/ 63170 w 4112482"/>
              <a:gd name="connsiteY1" fmla="*/ 1215518 h 1267906"/>
              <a:gd name="connsiteX2" fmla="*/ 77458 w 4112482"/>
              <a:gd name="connsiteY2" fmla="*/ 1225043 h 1267906"/>
              <a:gd name="connsiteX3" fmla="*/ 91745 w 4112482"/>
              <a:gd name="connsiteY3" fmla="*/ 1229806 h 1267906"/>
              <a:gd name="connsiteX4" fmla="*/ 206045 w 4112482"/>
              <a:gd name="connsiteY4" fmla="*/ 1225043 h 1267906"/>
              <a:gd name="connsiteX5" fmla="*/ 234620 w 4112482"/>
              <a:gd name="connsiteY5" fmla="*/ 1215518 h 1267906"/>
              <a:gd name="connsiteX6" fmla="*/ 248908 w 4112482"/>
              <a:gd name="connsiteY6" fmla="*/ 1210756 h 1267906"/>
              <a:gd name="connsiteX7" fmla="*/ 263195 w 4112482"/>
              <a:gd name="connsiteY7" fmla="*/ 1205993 h 1267906"/>
              <a:gd name="connsiteX8" fmla="*/ 296533 w 4112482"/>
              <a:gd name="connsiteY8" fmla="*/ 1215518 h 1267906"/>
              <a:gd name="connsiteX9" fmla="*/ 310820 w 4112482"/>
              <a:gd name="connsiteY9" fmla="*/ 1225043 h 1267906"/>
              <a:gd name="connsiteX10" fmla="*/ 520370 w 4112482"/>
              <a:gd name="connsiteY10" fmla="*/ 1225043 h 1267906"/>
              <a:gd name="connsiteX11" fmla="*/ 553708 w 4112482"/>
              <a:gd name="connsiteY11" fmla="*/ 1239331 h 1267906"/>
              <a:gd name="connsiteX12" fmla="*/ 567995 w 4112482"/>
              <a:gd name="connsiteY12" fmla="*/ 1244093 h 1267906"/>
              <a:gd name="connsiteX13" fmla="*/ 577520 w 4112482"/>
              <a:gd name="connsiteY13" fmla="*/ 1229806 h 1267906"/>
              <a:gd name="connsiteX14" fmla="*/ 615620 w 4112482"/>
              <a:gd name="connsiteY14" fmla="*/ 1239331 h 1267906"/>
              <a:gd name="connsiteX15" fmla="*/ 629908 w 4112482"/>
              <a:gd name="connsiteY15" fmla="*/ 1253618 h 1267906"/>
              <a:gd name="connsiteX16" fmla="*/ 644195 w 4112482"/>
              <a:gd name="connsiteY16" fmla="*/ 1258381 h 1267906"/>
              <a:gd name="connsiteX17" fmla="*/ 658483 w 4112482"/>
              <a:gd name="connsiteY17" fmla="*/ 1267906 h 1267906"/>
              <a:gd name="connsiteX18" fmla="*/ 720395 w 4112482"/>
              <a:gd name="connsiteY18" fmla="*/ 1263143 h 1267906"/>
              <a:gd name="connsiteX19" fmla="*/ 734683 w 4112482"/>
              <a:gd name="connsiteY19" fmla="*/ 1258381 h 1267906"/>
              <a:gd name="connsiteX20" fmla="*/ 753733 w 4112482"/>
              <a:gd name="connsiteY20" fmla="*/ 1253618 h 1267906"/>
              <a:gd name="connsiteX21" fmla="*/ 768020 w 4112482"/>
              <a:gd name="connsiteY21" fmla="*/ 1248856 h 1267906"/>
              <a:gd name="connsiteX22" fmla="*/ 839458 w 4112482"/>
              <a:gd name="connsiteY22" fmla="*/ 1244093 h 1267906"/>
              <a:gd name="connsiteX23" fmla="*/ 877558 w 4112482"/>
              <a:gd name="connsiteY23" fmla="*/ 1239331 h 1267906"/>
              <a:gd name="connsiteX24" fmla="*/ 906133 w 4112482"/>
              <a:gd name="connsiteY24" fmla="*/ 1229806 h 1267906"/>
              <a:gd name="connsiteX25" fmla="*/ 920420 w 4112482"/>
              <a:gd name="connsiteY25" fmla="*/ 1225043 h 1267906"/>
              <a:gd name="connsiteX26" fmla="*/ 1082345 w 4112482"/>
              <a:gd name="connsiteY26" fmla="*/ 1234568 h 1267906"/>
              <a:gd name="connsiteX27" fmla="*/ 1096633 w 4112482"/>
              <a:gd name="connsiteY27" fmla="*/ 1239331 h 1267906"/>
              <a:gd name="connsiteX28" fmla="*/ 1110920 w 4112482"/>
              <a:gd name="connsiteY28" fmla="*/ 1248856 h 1267906"/>
              <a:gd name="connsiteX29" fmla="*/ 1215695 w 4112482"/>
              <a:gd name="connsiteY29" fmla="*/ 1244093 h 1267906"/>
              <a:gd name="connsiteX30" fmla="*/ 1258558 w 4112482"/>
              <a:gd name="connsiteY30" fmla="*/ 1225043 h 1267906"/>
              <a:gd name="connsiteX31" fmla="*/ 1287133 w 4112482"/>
              <a:gd name="connsiteY31" fmla="*/ 1220281 h 1267906"/>
              <a:gd name="connsiteX32" fmla="*/ 1501445 w 4112482"/>
              <a:gd name="connsiteY32" fmla="*/ 1225043 h 1267906"/>
              <a:gd name="connsiteX33" fmla="*/ 1544308 w 4112482"/>
              <a:gd name="connsiteY33" fmla="*/ 1239331 h 1267906"/>
              <a:gd name="connsiteX34" fmla="*/ 1558595 w 4112482"/>
              <a:gd name="connsiteY34" fmla="*/ 1244093 h 1267906"/>
              <a:gd name="connsiteX35" fmla="*/ 1591933 w 4112482"/>
              <a:gd name="connsiteY35" fmla="*/ 1239331 h 1267906"/>
              <a:gd name="connsiteX36" fmla="*/ 1606220 w 4112482"/>
              <a:gd name="connsiteY36" fmla="*/ 1234568 h 1267906"/>
              <a:gd name="connsiteX37" fmla="*/ 1630033 w 4112482"/>
              <a:gd name="connsiteY37" fmla="*/ 1229806 h 1267906"/>
              <a:gd name="connsiteX38" fmla="*/ 1801483 w 4112482"/>
              <a:gd name="connsiteY38" fmla="*/ 1234568 h 1267906"/>
              <a:gd name="connsiteX39" fmla="*/ 1858633 w 4112482"/>
              <a:gd name="connsiteY39" fmla="*/ 1239331 h 1267906"/>
              <a:gd name="connsiteX40" fmla="*/ 1906258 w 4112482"/>
              <a:gd name="connsiteY40" fmla="*/ 1253618 h 1267906"/>
              <a:gd name="connsiteX41" fmla="*/ 1920545 w 4112482"/>
              <a:gd name="connsiteY41" fmla="*/ 1258381 h 1267906"/>
              <a:gd name="connsiteX42" fmla="*/ 1934833 w 4112482"/>
              <a:gd name="connsiteY42" fmla="*/ 1267906 h 1267906"/>
              <a:gd name="connsiteX43" fmla="*/ 1987220 w 4112482"/>
              <a:gd name="connsiteY43" fmla="*/ 1258381 h 1267906"/>
              <a:gd name="connsiteX44" fmla="*/ 2001508 w 4112482"/>
              <a:gd name="connsiteY44" fmla="*/ 1248856 h 1267906"/>
              <a:gd name="connsiteX45" fmla="*/ 2015795 w 4112482"/>
              <a:gd name="connsiteY45" fmla="*/ 1244093 h 1267906"/>
              <a:gd name="connsiteX46" fmla="*/ 2044370 w 4112482"/>
              <a:gd name="connsiteY46" fmla="*/ 1225043 h 1267906"/>
              <a:gd name="connsiteX47" fmla="*/ 2091995 w 4112482"/>
              <a:gd name="connsiteY47" fmla="*/ 1215518 h 1267906"/>
              <a:gd name="connsiteX48" fmla="*/ 2149145 w 4112482"/>
              <a:gd name="connsiteY48" fmla="*/ 1220281 h 1267906"/>
              <a:gd name="connsiteX49" fmla="*/ 2234870 w 4112482"/>
              <a:gd name="connsiteY49" fmla="*/ 1225043 h 1267906"/>
              <a:gd name="connsiteX50" fmla="*/ 2258683 w 4112482"/>
              <a:gd name="connsiteY50" fmla="*/ 1229806 h 1267906"/>
              <a:gd name="connsiteX51" fmla="*/ 2292020 w 4112482"/>
              <a:gd name="connsiteY51" fmla="*/ 1234568 h 1267906"/>
              <a:gd name="connsiteX52" fmla="*/ 2372983 w 4112482"/>
              <a:gd name="connsiteY52" fmla="*/ 1234568 h 1267906"/>
              <a:gd name="connsiteX53" fmla="*/ 2434895 w 4112482"/>
              <a:gd name="connsiteY53" fmla="*/ 1239331 h 1267906"/>
              <a:gd name="connsiteX54" fmla="*/ 2573008 w 4112482"/>
              <a:gd name="connsiteY54" fmla="*/ 1239331 h 1267906"/>
              <a:gd name="connsiteX55" fmla="*/ 2615870 w 4112482"/>
              <a:gd name="connsiteY55" fmla="*/ 1225043 h 1267906"/>
              <a:gd name="connsiteX56" fmla="*/ 2630158 w 4112482"/>
              <a:gd name="connsiteY56" fmla="*/ 1220281 h 1267906"/>
              <a:gd name="connsiteX57" fmla="*/ 2644445 w 4112482"/>
              <a:gd name="connsiteY57" fmla="*/ 1215518 h 1267906"/>
              <a:gd name="connsiteX58" fmla="*/ 2987345 w 4112482"/>
              <a:gd name="connsiteY58" fmla="*/ 1225043 h 1267906"/>
              <a:gd name="connsiteX59" fmla="*/ 3082595 w 4112482"/>
              <a:gd name="connsiteY59" fmla="*/ 1220281 h 1267906"/>
              <a:gd name="connsiteX60" fmla="*/ 3239758 w 4112482"/>
              <a:gd name="connsiteY60" fmla="*/ 1225043 h 1267906"/>
              <a:gd name="connsiteX61" fmla="*/ 3254045 w 4112482"/>
              <a:gd name="connsiteY61" fmla="*/ 1229806 h 1267906"/>
              <a:gd name="connsiteX62" fmla="*/ 3296908 w 4112482"/>
              <a:gd name="connsiteY62" fmla="*/ 1239331 h 1267906"/>
              <a:gd name="connsiteX63" fmla="*/ 3311195 w 4112482"/>
              <a:gd name="connsiteY63" fmla="*/ 1244093 h 1267906"/>
              <a:gd name="connsiteX64" fmla="*/ 3401683 w 4112482"/>
              <a:gd name="connsiteY64" fmla="*/ 1248856 h 1267906"/>
              <a:gd name="connsiteX65" fmla="*/ 3435020 w 4112482"/>
              <a:gd name="connsiteY65" fmla="*/ 1244093 h 1267906"/>
              <a:gd name="connsiteX66" fmla="*/ 3463595 w 4112482"/>
              <a:gd name="connsiteY66" fmla="*/ 1234568 h 1267906"/>
              <a:gd name="connsiteX67" fmla="*/ 3506458 w 4112482"/>
              <a:gd name="connsiteY67" fmla="*/ 1220281 h 1267906"/>
              <a:gd name="connsiteX68" fmla="*/ 3544558 w 4112482"/>
              <a:gd name="connsiteY68" fmla="*/ 1215518 h 1267906"/>
              <a:gd name="connsiteX69" fmla="*/ 3701720 w 4112482"/>
              <a:gd name="connsiteY69" fmla="*/ 1220281 h 1267906"/>
              <a:gd name="connsiteX70" fmla="*/ 3730295 w 4112482"/>
              <a:gd name="connsiteY70" fmla="*/ 1229806 h 1267906"/>
              <a:gd name="connsiteX71" fmla="*/ 3754108 w 4112482"/>
              <a:gd name="connsiteY71" fmla="*/ 1234568 h 1267906"/>
              <a:gd name="connsiteX72" fmla="*/ 3820783 w 4112482"/>
              <a:gd name="connsiteY72" fmla="*/ 1220281 h 1267906"/>
              <a:gd name="connsiteX73" fmla="*/ 3939845 w 4112482"/>
              <a:gd name="connsiteY73" fmla="*/ 1215518 h 1267906"/>
              <a:gd name="connsiteX74" fmla="*/ 3968420 w 4112482"/>
              <a:gd name="connsiteY74" fmla="*/ 1201231 h 1267906"/>
              <a:gd name="connsiteX75" fmla="*/ 3992233 w 4112482"/>
              <a:gd name="connsiteY75" fmla="*/ 1182181 h 1267906"/>
              <a:gd name="connsiteX76" fmla="*/ 4006520 w 4112482"/>
              <a:gd name="connsiteY76" fmla="*/ 1172656 h 1267906"/>
              <a:gd name="connsiteX77" fmla="*/ 4020808 w 4112482"/>
              <a:gd name="connsiteY77" fmla="*/ 1167893 h 1267906"/>
              <a:gd name="connsiteX78" fmla="*/ 4025570 w 4112482"/>
              <a:gd name="connsiteY78" fmla="*/ 1115506 h 1267906"/>
              <a:gd name="connsiteX79" fmla="*/ 4030333 w 4112482"/>
              <a:gd name="connsiteY79" fmla="*/ 1101218 h 1267906"/>
              <a:gd name="connsiteX80" fmla="*/ 4044620 w 4112482"/>
              <a:gd name="connsiteY80" fmla="*/ 1091693 h 1267906"/>
              <a:gd name="connsiteX81" fmla="*/ 4058908 w 4112482"/>
              <a:gd name="connsiteY81" fmla="*/ 1086931 h 1267906"/>
              <a:gd name="connsiteX82" fmla="*/ 4092245 w 4112482"/>
              <a:gd name="connsiteY82" fmla="*/ 1039306 h 1267906"/>
              <a:gd name="connsiteX83" fmla="*/ 4087483 w 4112482"/>
              <a:gd name="connsiteY83" fmla="*/ 996443 h 1267906"/>
              <a:gd name="connsiteX84" fmla="*/ 4082720 w 4112482"/>
              <a:gd name="connsiteY84" fmla="*/ 982156 h 1267906"/>
              <a:gd name="connsiteX85" fmla="*/ 4077958 w 4112482"/>
              <a:gd name="connsiteY85" fmla="*/ 963106 h 1267906"/>
              <a:gd name="connsiteX86" fmla="*/ 4073195 w 4112482"/>
              <a:gd name="connsiteY86" fmla="*/ 925006 h 1267906"/>
              <a:gd name="connsiteX87" fmla="*/ 4087483 w 4112482"/>
              <a:gd name="connsiteY87" fmla="*/ 863093 h 1267906"/>
              <a:gd name="connsiteX88" fmla="*/ 4092245 w 4112482"/>
              <a:gd name="connsiteY88" fmla="*/ 848806 h 1267906"/>
              <a:gd name="connsiteX89" fmla="*/ 4077958 w 4112482"/>
              <a:gd name="connsiteY89" fmla="*/ 815468 h 1267906"/>
              <a:gd name="connsiteX90" fmla="*/ 4063670 w 4112482"/>
              <a:gd name="connsiteY90" fmla="*/ 786893 h 1267906"/>
              <a:gd name="connsiteX91" fmla="*/ 4073195 w 4112482"/>
              <a:gd name="connsiteY91" fmla="*/ 639256 h 1267906"/>
              <a:gd name="connsiteX92" fmla="*/ 4082720 w 4112482"/>
              <a:gd name="connsiteY92" fmla="*/ 544006 h 1267906"/>
              <a:gd name="connsiteX93" fmla="*/ 4077958 w 4112482"/>
              <a:gd name="connsiteY93" fmla="*/ 486856 h 1267906"/>
              <a:gd name="connsiteX94" fmla="*/ 4077958 w 4112482"/>
              <a:gd name="connsiteY94" fmla="*/ 410656 h 1267906"/>
              <a:gd name="connsiteX95" fmla="*/ 4087483 w 4112482"/>
              <a:gd name="connsiteY95" fmla="*/ 396368 h 1267906"/>
              <a:gd name="connsiteX96" fmla="*/ 4092245 w 4112482"/>
              <a:gd name="connsiteY96" fmla="*/ 382081 h 1267906"/>
              <a:gd name="connsiteX97" fmla="*/ 4082720 w 4112482"/>
              <a:gd name="connsiteY97" fmla="*/ 329693 h 1267906"/>
              <a:gd name="connsiteX98" fmla="*/ 4063670 w 4112482"/>
              <a:gd name="connsiteY98" fmla="*/ 301118 h 1267906"/>
              <a:gd name="connsiteX99" fmla="*/ 4073195 w 4112482"/>
              <a:gd name="connsiteY99" fmla="*/ 258256 h 1267906"/>
              <a:gd name="connsiteX100" fmla="*/ 4092245 w 4112482"/>
              <a:gd name="connsiteY100" fmla="*/ 229681 h 1267906"/>
              <a:gd name="connsiteX101" fmla="*/ 4097008 w 4112482"/>
              <a:gd name="connsiteY101" fmla="*/ 215393 h 1267906"/>
              <a:gd name="connsiteX102" fmla="*/ 4106533 w 4112482"/>
              <a:gd name="connsiteY102" fmla="*/ 201106 h 1267906"/>
              <a:gd name="connsiteX103" fmla="*/ 4106533 w 4112482"/>
              <a:gd name="connsiteY103" fmla="*/ 110618 h 1267906"/>
              <a:gd name="connsiteX104" fmla="*/ 4092245 w 4112482"/>
              <a:gd name="connsiteY104" fmla="*/ 82043 h 1267906"/>
              <a:gd name="connsiteX105" fmla="*/ 4073195 w 4112482"/>
              <a:gd name="connsiteY105" fmla="*/ 67756 h 1267906"/>
              <a:gd name="connsiteX106" fmla="*/ 4044620 w 4112482"/>
              <a:gd name="connsiteY106" fmla="*/ 48706 h 1267906"/>
              <a:gd name="connsiteX107" fmla="*/ 4030333 w 4112482"/>
              <a:gd name="connsiteY107" fmla="*/ 39181 h 1267906"/>
              <a:gd name="connsiteX108" fmla="*/ 3963658 w 4112482"/>
              <a:gd name="connsiteY108" fmla="*/ 24893 h 1267906"/>
              <a:gd name="connsiteX109" fmla="*/ 3787445 w 4112482"/>
              <a:gd name="connsiteY109" fmla="*/ 29656 h 1267906"/>
              <a:gd name="connsiteX110" fmla="*/ 3773158 w 4112482"/>
              <a:gd name="connsiteY110" fmla="*/ 34418 h 1267906"/>
              <a:gd name="connsiteX111" fmla="*/ 3735058 w 4112482"/>
              <a:gd name="connsiteY111" fmla="*/ 43943 h 1267906"/>
              <a:gd name="connsiteX112" fmla="*/ 3658858 w 4112482"/>
              <a:gd name="connsiteY112" fmla="*/ 39181 h 1267906"/>
              <a:gd name="connsiteX113" fmla="*/ 3615995 w 4112482"/>
              <a:gd name="connsiteY113" fmla="*/ 24893 h 1267906"/>
              <a:gd name="connsiteX114" fmla="*/ 3573133 w 4112482"/>
              <a:gd name="connsiteY114" fmla="*/ 10606 h 1267906"/>
              <a:gd name="connsiteX115" fmla="*/ 3539795 w 4112482"/>
              <a:gd name="connsiteY115" fmla="*/ 5843 h 1267906"/>
              <a:gd name="connsiteX116" fmla="*/ 3492170 w 4112482"/>
              <a:gd name="connsiteY116" fmla="*/ 5843 h 1267906"/>
              <a:gd name="connsiteX117" fmla="*/ 3477883 w 4112482"/>
              <a:gd name="connsiteY117" fmla="*/ 15368 h 1267906"/>
              <a:gd name="connsiteX118" fmla="*/ 3401683 w 4112482"/>
              <a:gd name="connsiteY118" fmla="*/ 34418 h 1267906"/>
              <a:gd name="connsiteX119" fmla="*/ 3144508 w 4112482"/>
              <a:gd name="connsiteY119" fmla="*/ 39181 h 1267906"/>
              <a:gd name="connsiteX120" fmla="*/ 3020683 w 4112482"/>
              <a:gd name="connsiteY120" fmla="*/ 29656 h 1267906"/>
              <a:gd name="connsiteX121" fmla="*/ 2992108 w 4112482"/>
              <a:gd name="connsiteY121" fmla="*/ 20131 h 1267906"/>
              <a:gd name="connsiteX122" fmla="*/ 2977820 w 4112482"/>
              <a:gd name="connsiteY122" fmla="*/ 15368 h 1267906"/>
              <a:gd name="connsiteX123" fmla="*/ 2930195 w 4112482"/>
              <a:gd name="connsiteY123" fmla="*/ 24893 h 1267906"/>
              <a:gd name="connsiteX124" fmla="*/ 2906383 w 4112482"/>
              <a:gd name="connsiteY124" fmla="*/ 29656 h 1267906"/>
              <a:gd name="connsiteX125" fmla="*/ 2711120 w 4112482"/>
              <a:gd name="connsiteY125" fmla="*/ 34418 h 1267906"/>
              <a:gd name="connsiteX126" fmla="*/ 2596820 w 4112482"/>
              <a:gd name="connsiteY126" fmla="*/ 29656 h 1267906"/>
              <a:gd name="connsiteX127" fmla="*/ 2582533 w 4112482"/>
              <a:gd name="connsiteY127" fmla="*/ 24893 h 1267906"/>
              <a:gd name="connsiteX128" fmla="*/ 2453945 w 4112482"/>
              <a:gd name="connsiteY128" fmla="*/ 34418 h 1267906"/>
              <a:gd name="connsiteX129" fmla="*/ 2363458 w 4112482"/>
              <a:gd name="connsiteY129" fmla="*/ 39181 h 1267906"/>
              <a:gd name="connsiteX130" fmla="*/ 2239633 w 4112482"/>
              <a:gd name="connsiteY130" fmla="*/ 48706 h 1267906"/>
              <a:gd name="connsiteX131" fmla="*/ 2125333 w 4112482"/>
              <a:gd name="connsiteY131" fmla="*/ 43943 h 1267906"/>
              <a:gd name="connsiteX132" fmla="*/ 1915783 w 4112482"/>
              <a:gd name="connsiteY132" fmla="*/ 39181 h 1267906"/>
              <a:gd name="connsiteX133" fmla="*/ 1853870 w 4112482"/>
              <a:gd name="connsiteY133" fmla="*/ 34418 h 1267906"/>
              <a:gd name="connsiteX134" fmla="*/ 1825295 w 4112482"/>
              <a:gd name="connsiteY134" fmla="*/ 24893 h 1267906"/>
              <a:gd name="connsiteX135" fmla="*/ 1811008 w 4112482"/>
              <a:gd name="connsiteY135" fmla="*/ 20131 h 1267906"/>
              <a:gd name="connsiteX136" fmla="*/ 1730045 w 4112482"/>
              <a:gd name="connsiteY136" fmla="*/ 15368 h 1267906"/>
              <a:gd name="connsiteX137" fmla="*/ 1677658 w 4112482"/>
              <a:gd name="connsiteY137" fmla="*/ 10606 h 1267906"/>
              <a:gd name="connsiteX138" fmla="*/ 1615745 w 4112482"/>
              <a:gd name="connsiteY138" fmla="*/ 15368 h 1267906"/>
              <a:gd name="connsiteX139" fmla="*/ 1591933 w 4112482"/>
              <a:gd name="connsiteY139" fmla="*/ 20131 h 1267906"/>
              <a:gd name="connsiteX140" fmla="*/ 1544308 w 4112482"/>
              <a:gd name="connsiteY140" fmla="*/ 24893 h 1267906"/>
              <a:gd name="connsiteX141" fmla="*/ 1515733 w 4112482"/>
              <a:gd name="connsiteY141" fmla="*/ 29656 h 1267906"/>
              <a:gd name="connsiteX142" fmla="*/ 1487158 w 4112482"/>
              <a:gd name="connsiteY142" fmla="*/ 39181 h 1267906"/>
              <a:gd name="connsiteX143" fmla="*/ 1291895 w 4112482"/>
              <a:gd name="connsiteY143" fmla="*/ 34418 h 1267906"/>
              <a:gd name="connsiteX144" fmla="*/ 1263320 w 4112482"/>
              <a:gd name="connsiteY144" fmla="*/ 29656 h 1267906"/>
              <a:gd name="connsiteX145" fmla="*/ 1068058 w 4112482"/>
              <a:gd name="connsiteY145" fmla="*/ 34418 h 1267906"/>
              <a:gd name="connsiteX146" fmla="*/ 1044245 w 4112482"/>
              <a:gd name="connsiteY146" fmla="*/ 39181 h 1267906"/>
              <a:gd name="connsiteX147" fmla="*/ 1029958 w 4112482"/>
              <a:gd name="connsiteY147" fmla="*/ 43943 h 1267906"/>
              <a:gd name="connsiteX148" fmla="*/ 810883 w 4112482"/>
              <a:gd name="connsiteY148" fmla="*/ 39181 h 1267906"/>
              <a:gd name="connsiteX149" fmla="*/ 753733 w 4112482"/>
              <a:gd name="connsiteY149" fmla="*/ 34418 h 1267906"/>
              <a:gd name="connsiteX150" fmla="*/ 729920 w 4112482"/>
              <a:gd name="connsiteY150" fmla="*/ 29656 h 1267906"/>
              <a:gd name="connsiteX151" fmla="*/ 672770 w 4112482"/>
              <a:gd name="connsiteY151" fmla="*/ 24893 h 1267906"/>
              <a:gd name="connsiteX152" fmla="*/ 625145 w 4112482"/>
              <a:gd name="connsiteY152" fmla="*/ 15368 h 1267906"/>
              <a:gd name="connsiteX153" fmla="*/ 539420 w 4112482"/>
              <a:gd name="connsiteY153" fmla="*/ 20131 h 1267906"/>
              <a:gd name="connsiteX154" fmla="*/ 467983 w 4112482"/>
              <a:gd name="connsiteY154" fmla="*/ 29656 h 1267906"/>
              <a:gd name="connsiteX155" fmla="*/ 453695 w 4112482"/>
              <a:gd name="connsiteY155" fmla="*/ 34418 h 1267906"/>
              <a:gd name="connsiteX156" fmla="*/ 320345 w 4112482"/>
              <a:gd name="connsiteY156" fmla="*/ 29656 h 1267906"/>
              <a:gd name="connsiteX157" fmla="*/ 272720 w 4112482"/>
              <a:gd name="connsiteY157" fmla="*/ 24893 h 1267906"/>
              <a:gd name="connsiteX158" fmla="*/ 225095 w 4112482"/>
              <a:gd name="connsiteY158" fmla="*/ 15368 h 1267906"/>
              <a:gd name="connsiteX159" fmla="*/ 125083 w 4112482"/>
              <a:gd name="connsiteY159" fmla="*/ 10606 h 1267906"/>
              <a:gd name="connsiteX160" fmla="*/ 86983 w 4112482"/>
              <a:gd name="connsiteY160" fmla="*/ 15368 h 1267906"/>
              <a:gd name="connsiteX161" fmla="*/ 72695 w 4112482"/>
              <a:gd name="connsiteY161" fmla="*/ 24893 h 1267906"/>
              <a:gd name="connsiteX162" fmla="*/ 44120 w 4112482"/>
              <a:gd name="connsiteY162" fmla="*/ 34418 h 1267906"/>
              <a:gd name="connsiteX163" fmla="*/ 29833 w 4112482"/>
              <a:gd name="connsiteY163" fmla="*/ 39181 h 1267906"/>
              <a:gd name="connsiteX164" fmla="*/ 15545 w 4112482"/>
              <a:gd name="connsiteY164" fmla="*/ 43943 h 1267906"/>
              <a:gd name="connsiteX165" fmla="*/ 1258 w 4112482"/>
              <a:gd name="connsiteY165" fmla="*/ 53468 h 1267906"/>
              <a:gd name="connsiteX166" fmla="*/ 1258 w 4112482"/>
              <a:gd name="connsiteY166" fmla="*/ 624968 h 1267906"/>
              <a:gd name="connsiteX167" fmla="*/ 6020 w 4112482"/>
              <a:gd name="connsiteY167" fmla="*/ 763081 h 1267906"/>
              <a:gd name="connsiteX168" fmla="*/ 10783 w 4112482"/>
              <a:gd name="connsiteY168" fmla="*/ 805943 h 1267906"/>
              <a:gd name="connsiteX169" fmla="*/ 15545 w 4112482"/>
              <a:gd name="connsiteY169" fmla="*/ 1139318 h 1267906"/>
              <a:gd name="connsiteX170" fmla="*/ 25070 w 4112482"/>
              <a:gd name="connsiteY170" fmla="*/ 1172656 h 1267906"/>
              <a:gd name="connsiteX171" fmla="*/ 20308 w 4112482"/>
              <a:gd name="connsiteY171" fmla="*/ 1205993 h 1267906"/>
              <a:gd name="connsiteX0" fmla="*/ 19370 w 4111544"/>
              <a:gd name="connsiteY0" fmla="*/ 1207623 h 1269536"/>
              <a:gd name="connsiteX1" fmla="*/ 62232 w 4111544"/>
              <a:gd name="connsiteY1" fmla="*/ 1217148 h 1269536"/>
              <a:gd name="connsiteX2" fmla="*/ 76520 w 4111544"/>
              <a:gd name="connsiteY2" fmla="*/ 1226673 h 1269536"/>
              <a:gd name="connsiteX3" fmla="*/ 90807 w 4111544"/>
              <a:gd name="connsiteY3" fmla="*/ 1231436 h 1269536"/>
              <a:gd name="connsiteX4" fmla="*/ 205107 w 4111544"/>
              <a:gd name="connsiteY4" fmla="*/ 1226673 h 1269536"/>
              <a:gd name="connsiteX5" fmla="*/ 233682 w 4111544"/>
              <a:gd name="connsiteY5" fmla="*/ 1217148 h 1269536"/>
              <a:gd name="connsiteX6" fmla="*/ 247970 w 4111544"/>
              <a:gd name="connsiteY6" fmla="*/ 1212386 h 1269536"/>
              <a:gd name="connsiteX7" fmla="*/ 262257 w 4111544"/>
              <a:gd name="connsiteY7" fmla="*/ 1207623 h 1269536"/>
              <a:gd name="connsiteX8" fmla="*/ 295595 w 4111544"/>
              <a:gd name="connsiteY8" fmla="*/ 1217148 h 1269536"/>
              <a:gd name="connsiteX9" fmla="*/ 309882 w 4111544"/>
              <a:gd name="connsiteY9" fmla="*/ 1226673 h 1269536"/>
              <a:gd name="connsiteX10" fmla="*/ 519432 w 4111544"/>
              <a:gd name="connsiteY10" fmla="*/ 1226673 h 1269536"/>
              <a:gd name="connsiteX11" fmla="*/ 552770 w 4111544"/>
              <a:gd name="connsiteY11" fmla="*/ 1240961 h 1269536"/>
              <a:gd name="connsiteX12" fmla="*/ 567057 w 4111544"/>
              <a:gd name="connsiteY12" fmla="*/ 1245723 h 1269536"/>
              <a:gd name="connsiteX13" fmla="*/ 576582 w 4111544"/>
              <a:gd name="connsiteY13" fmla="*/ 1231436 h 1269536"/>
              <a:gd name="connsiteX14" fmla="*/ 614682 w 4111544"/>
              <a:gd name="connsiteY14" fmla="*/ 1240961 h 1269536"/>
              <a:gd name="connsiteX15" fmla="*/ 628970 w 4111544"/>
              <a:gd name="connsiteY15" fmla="*/ 1255248 h 1269536"/>
              <a:gd name="connsiteX16" fmla="*/ 643257 w 4111544"/>
              <a:gd name="connsiteY16" fmla="*/ 1260011 h 1269536"/>
              <a:gd name="connsiteX17" fmla="*/ 657545 w 4111544"/>
              <a:gd name="connsiteY17" fmla="*/ 1269536 h 1269536"/>
              <a:gd name="connsiteX18" fmla="*/ 719457 w 4111544"/>
              <a:gd name="connsiteY18" fmla="*/ 1264773 h 1269536"/>
              <a:gd name="connsiteX19" fmla="*/ 733745 w 4111544"/>
              <a:gd name="connsiteY19" fmla="*/ 1260011 h 1269536"/>
              <a:gd name="connsiteX20" fmla="*/ 752795 w 4111544"/>
              <a:gd name="connsiteY20" fmla="*/ 1255248 h 1269536"/>
              <a:gd name="connsiteX21" fmla="*/ 767082 w 4111544"/>
              <a:gd name="connsiteY21" fmla="*/ 1250486 h 1269536"/>
              <a:gd name="connsiteX22" fmla="*/ 838520 w 4111544"/>
              <a:gd name="connsiteY22" fmla="*/ 1245723 h 1269536"/>
              <a:gd name="connsiteX23" fmla="*/ 876620 w 4111544"/>
              <a:gd name="connsiteY23" fmla="*/ 1240961 h 1269536"/>
              <a:gd name="connsiteX24" fmla="*/ 905195 w 4111544"/>
              <a:gd name="connsiteY24" fmla="*/ 1231436 h 1269536"/>
              <a:gd name="connsiteX25" fmla="*/ 919482 w 4111544"/>
              <a:gd name="connsiteY25" fmla="*/ 1226673 h 1269536"/>
              <a:gd name="connsiteX26" fmla="*/ 1081407 w 4111544"/>
              <a:gd name="connsiteY26" fmla="*/ 1236198 h 1269536"/>
              <a:gd name="connsiteX27" fmla="*/ 1095695 w 4111544"/>
              <a:gd name="connsiteY27" fmla="*/ 1240961 h 1269536"/>
              <a:gd name="connsiteX28" fmla="*/ 1109982 w 4111544"/>
              <a:gd name="connsiteY28" fmla="*/ 1250486 h 1269536"/>
              <a:gd name="connsiteX29" fmla="*/ 1214757 w 4111544"/>
              <a:gd name="connsiteY29" fmla="*/ 1245723 h 1269536"/>
              <a:gd name="connsiteX30" fmla="*/ 1257620 w 4111544"/>
              <a:gd name="connsiteY30" fmla="*/ 1226673 h 1269536"/>
              <a:gd name="connsiteX31" fmla="*/ 1286195 w 4111544"/>
              <a:gd name="connsiteY31" fmla="*/ 1221911 h 1269536"/>
              <a:gd name="connsiteX32" fmla="*/ 1500507 w 4111544"/>
              <a:gd name="connsiteY32" fmla="*/ 1226673 h 1269536"/>
              <a:gd name="connsiteX33" fmla="*/ 1543370 w 4111544"/>
              <a:gd name="connsiteY33" fmla="*/ 1240961 h 1269536"/>
              <a:gd name="connsiteX34" fmla="*/ 1557657 w 4111544"/>
              <a:gd name="connsiteY34" fmla="*/ 1245723 h 1269536"/>
              <a:gd name="connsiteX35" fmla="*/ 1590995 w 4111544"/>
              <a:gd name="connsiteY35" fmla="*/ 1240961 h 1269536"/>
              <a:gd name="connsiteX36" fmla="*/ 1605282 w 4111544"/>
              <a:gd name="connsiteY36" fmla="*/ 1236198 h 1269536"/>
              <a:gd name="connsiteX37" fmla="*/ 1629095 w 4111544"/>
              <a:gd name="connsiteY37" fmla="*/ 1231436 h 1269536"/>
              <a:gd name="connsiteX38" fmla="*/ 1800545 w 4111544"/>
              <a:gd name="connsiteY38" fmla="*/ 1236198 h 1269536"/>
              <a:gd name="connsiteX39" fmla="*/ 1857695 w 4111544"/>
              <a:gd name="connsiteY39" fmla="*/ 1240961 h 1269536"/>
              <a:gd name="connsiteX40" fmla="*/ 1905320 w 4111544"/>
              <a:gd name="connsiteY40" fmla="*/ 1255248 h 1269536"/>
              <a:gd name="connsiteX41" fmla="*/ 1919607 w 4111544"/>
              <a:gd name="connsiteY41" fmla="*/ 1260011 h 1269536"/>
              <a:gd name="connsiteX42" fmla="*/ 1933895 w 4111544"/>
              <a:gd name="connsiteY42" fmla="*/ 1269536 h 1269536"/>
              <a:gd name="connsiteX43" fmla="*/ 1986282 w 4111544"/>
              <a:gd name="connsiteY43" fmla="*/ 1260011 h 1269536"/>
              <a:gd name="connsiteX44" fmla="*/ 2000570 w 4111544"/>
              <a:gd name="connsiteY44" fmla="*/ 1250486 h 1269536"/>
              <a:gd name="connsiteX45" fmla="*/ 2014857 w 4111544"/>
              <a:gd name="connsiteY45" fmla="*/ 1245723 h 1269536"/>
              <a:gd name="connsiteX46" fmla="*/ 2043432 w 4111544"/>
              <a:gd name="connsiteY46" fmla="*/ 1226673 h 1269536"/>
              <a:gd name="connsiteX47" fmla="*/ 2091057 w 4111544"/>
              <a:gd name="connsiteY47" fmla="*/ 1217148 h 1269536"/>
              <a:gd name="connsiteX48" fmla="*/ 2148207 w 4111544"/>
              <a:gd name="connsiteY48" fmla="*/ 1221911 h 1269536"/>
              <a:gd name="connsiteX49" fmla="*/ 2233932 w 4111544"/>
              <a:gd name="connsiteY49" fmla="*/ 1226673 h 1269536"/>
              <a:gd name="connsiteX50" fmla="*/ 2257745 w 4111544"/>
              <a:gd name="connsiteY50" fmla="*/ 1231436 h 1269536"/>
              <a:gd name="connsiteX51" fmla="*/ 2291082 w 4111544"/>
              <a:gd name="connsiteY51" fmla="*/ 1236198 h 1269536"/>
              <a:gd name="connsiteX52" fmla="*/ 2372045 w 4111544"/>
              <a:gd name="connsiteY52" fmla="*/ 1236198 h 1269536"/>
              <a:gd name="connsiteX53" fmla="*/ 2433957 w 4111544"/>
              <a:gd name="connsiteY53" fmla="*/ 1240961 h 1269536"/>
              <a:gd name="connsiteX54" fmla="*/ 2572070 w 4111544"/>
              <a:gd name="connsiteY54" fmla="*/ 1240961 h 1269536"/>
              <a:gd name="connsiteX55" fmla="*/ 2614932 w 4111544"/>
              <a:gd name="connsiteY55" fmla="*/ 1226673 h 1269536"/>
              <a:gd name="connsiteX56" fmla="*/ 2629220 w 4111544"/>
              <a:gd name="connsiteY56" fmla="*/ 1221911 h 1269536"/>
              <a:gd name="connsiteX57" fmla="*/ 2643507 w 4111544"/>
              <a:gd name="connsiteY57" fmla="*/ 1217148 h 1269536"/>
              <a:gd name="connsiteX58" fmla="*/ 2986407 w 4111544"/>
              <a:gd name="connsiteY58" fmla="*/ 1226673 h 1269536"/>
              <a:gd name="connsiteX59" fmla="*/ 3081657 w 4111544"/>
              <a:gd name="connsiteY59" fmla="*/ 1221911 h 1269536"/>
              <a:gd name="connsiteX60" fmla="*/ 3238820 w 4111544"/>
              <a:gd name="connsiteY60" fmla="*/ 1226673 h 1269536"/>
              <a:gd name="connsiteX61" fmla="*/ 3253107 w 4111544"/>
              <a:gd name="connsiteY61" fmla="*/ 1231436 h 1269536"/>
              <a:gd name="connsiteX62" fmla="*/ 3295970 w 4111544"/>
              <a:gd name="connsiteY62" fmla="*/ 1240961 h 1269536"/>
              <a:gd name="connsiteX63" fmla="*/ 3310257 w 4111544"/>
              <a:gd name="connsiteY63" fmla="*/ 1245723 h 1269536"/>
              <a:gd name="connsiteX64" fmla="*/ 3400745 w 4111544"/>
              <a:gd name="connsiteY64" fmla="*/ 1250486 h 1269536"/>
              <a:gd name="connsiteX65" fmla="*/ 3434082 w 4111544"/>
              <a:gd name="connsiteY65" fmla="*/ 1245723 h 1269536"/>
              <a:gd name="connsiteX66" fmla="*/ 3462657 w 4111544"/>
              <a:gd name="connsiteY66" fmla="*/ 1236198 h 1269536"/>
              <a:gd name="connsiteX67" fmla="*/ 3505520 w 4111544"/>
              <a:gd name="connsiteY67" fmla="*/ 1221911 h 1269536"/>
              <a:gd name="connsiteX68" fmla="*/ 3543620 w 4111544"/>
              <a:gd name="connsiteY68" fmla="*/ 1217148 h 1269536"/>
              <a:gd name="connsiteX69" fmla="*/ 3700782 w 4111544"/>
              <a:gd name="connsiteY69" fmla="*/ 1221911 h 1269536"/>
              <a:gd name="connsiteX70" fmla="*/ 3729357 w 4111544"/>
              <a:gd name="connsiteY70" fmla="*/ 1231436 h 1269536"/>
              <a:gd name="connsiteX71" fmla="*/ 3753170 w 4111544"/>
              <a:gd name="connsiteY71" fmla="*/ 1236198 h 1269536"/>
              <a:gd name="connsiteX72" fmla="*/ 3819845 w 4111544"/>
              <a:gd name="connsiteY72" fmla="*/ 1221911 h 1269536"/>
              <a:gd name="connsiteX73" fmla="*/ 3938907 w 4111544"/>
              <a:gd name="connsiteY73" fmla="*/ 1217148 h 1269536"/>
              <a:gd name="connsiteX74" fmla="*/ 3967482 w 4111544"/>
              <a:gd name="connsiteY74" fmla="*/ 1202861 h 1269536"/>
              <a:gd name="connsiteX75" fmla="*/ 3991295 w 4111544"/>
              <a:gd name="connsiteY75" fmla="*/ 1183811 h 1269536"/>
              <a:gd name="connsiteX76" fmla="*/ 4005582 w 4111544"/>
              <a:gd name="connsiteY76" fmla="*/ 1174286 h 1269536"/>
              <a:gd name="connsiteX77" fmla="*/ 4019870 w 4111544"/>
              <a:gd name="connsiteY77" fmla="*/ 1169523 h 1269536"/>
              <a:gd name="connsiteX78" fmla="*/ 4024632 w 4111544"/>
              <a:gd name="connsiteY78" fmla="*/ 1117136 h 1269536"/>
              <a:gd name="connsiteX79" fmla="*/ 4029395 w 4111544"/>
              <a:gd name="connsiteY79" fmla="*/ 1102848 h 1269536"/>
              <a:gd name="connsiteX80" fmla="*/ 4043682 w 4111544"/>
              <a:gd name="connsiteY80" fmla="*/ 1093323 h 1269536"/>
              <a:gd name="connsiteX81" fmla="*/ 4057970 w 4111544"/>
              <a:gd name="connsiteY81" fmla="*/ 1088561 h 1269536"/>
              <a:gd name="connsiteX82" fmla="*/ 4091307 w 4111544"/>
              <a:gd name="connsiteY82" fmla="*/ 1040936 h 1269536"/>
              <a:gd name="connsiteX83" fmla="*/ 4086545 w 4111544"/>
              <a:gd name="connsiteY83" fmla="*/ 998073 h 1269536"/>
              <a:gd name="connsiteX84" fmla="*/ 4081782 w 4111544"/>
              <a:gd name="connsiteY84" fmla="*/ 983786 h 1269536"/>
              <a:gd name="connsiteX85" fmla="*/ 4077020 w 4111544"/>
              <a:gd name="connsiteY85" fmla="*/ 964736 h 1269536"/>
              <a:gd name="connsiteX86" fmla="*/ 4072257 w 4111544"/>
              <a:gd name="connsiteY86" fmla="*/ 926636 h 1269536"/>
              <a:gd name="connsiteX87" fmla="*/ 4086545 w 4111544"/>
              <a:gd name="connsiteY87" fmla="*/ 864723 h 1269536"/>
              <a:gd name="connsiteX88" fmla="*/ 4091307 w 4111544"/>
              <a:gd name="connsiteY88" fmla="*/ 850436 h 1269536"/>
              <a:gd name="connsiteX89" fmla="*/ 4077020 w 4111544"/>
              <a:gd name="connsiteY89" fmla="*/ 817098 h 1269536"/>
              <a:gd name="connsiteX90" fmla="*/ 4062732 w 4111544"/>
              <a:gd name="connsiteY90" fmla="*/ 788523 h 1269536"/>
              <a:gd name="connsiteX91" fmla="*/ 4072257 w 4111544"/>
              <a:gd name="connsiteY91" fmla="*/ 640886 h 1269536"/>
              <a:gd name="connsiteX92" fmla="*/ 4081782 w 4111544"/>
              <a:gd name="connsiteY92" fmla="*/ 545636 h 1269536"/>
              <a:gd name="connsiteX93" fmla="*/ 4077020 w 4111544"/>
              <a:gd name="connsiteY93" fmla="*/ 488486 h 1269536"/>
              <a:gd name="connsiteX94" fmla="*/ 4077020 w 4111544"/>
              <a:gd name="connsiteY94" fmla="*/ 412286 h 1269536"/>
              <a:gd name="connsiteX95" fmla="*/ 4086545 w 4111544"/>
              <a:gd name="connsiteY95" fmla="*/ 397998 h 1269536"/>
              <a:gd name="connsiteX96" fmla="*/ 4091307 w 4111544"/>
              <a:gd name="connsiteY96" fmla="*/ 383711 h 1269536"/>
              <a:gd name="connsiteX97" fmla="*/ 4081782 w 4111544"/>
              <a:gd name="connsiteY97" fmla="*/ 331323 h 1269536"/>
              <a:gd name="connsiteX98" fmla="*/ 4062732 w 4111544"/>
              <a:gd name="connsiteY98" fmla="*/ 302748 h 1269536"/>
              <a:gd name="connsiteX99" fmla="*/ 4072257 w 4111544"/>
              <a:gd name="connsiteY99" fmla="*/ 259886 h 1269536"/>
              <a:gd name="connsiteX100" fmla="*/ 4091307 w 4111544"/>
              <a:gd name="connsiteY100" fmla="*/ 231311 h 1269536"/>
              <a:gd name="connsiteX101" fmla="*/ 4096070 w 4111544"/>
              <a:gd name="connsiteY101" fmla="*/ 217023 h 1269536"/>
              <a:gd name="connsiteX102" fmla="*/ 4105595 w 4111544"/>
              <a:gd name="connsiteY102" fmla="*/ 202736 h 1269536"/>
              <a:gd name="connsiteX103" fmla="*/ 4105595 w 4111544"/>
              <a:gd name="connsiteY103" fmla="*/ 112248 h 1269536"/>
              <a:gd name="connsiteX104" fmla="*/ 4091307 w 4111544"/>
              <a:gd name="connsiteY104" fmla="*/ 83673 h 1269536"/>
              <a:gd name="connsiteX105" fmla="*/ 4072257 w 4111544"/>
              <a:gd name="connsiteY105" fmla="*/ 69386 h 1269536"/>
              <a:gd name="connsiteX106" fmla="*/ 4043682 w 4111544"/>
              <a:gd name="connsiteY106" fmla="*/ 50336 h 1269536"/>
              <a:gd name="connsiteX107" fmla="*/ 4029395 w 4111544"/>
              <a:gd name="connsiteY107" fmla="*/ 40811 h 1269536"/>
              <a:gd name="connsiteX108" fmla="*/ 3962720 w 4111544"/>
              <a:gd name="connsiteY108" fmla="*/ 26523 h 1269536"/>
              <a:gd name="connsiteX109" fmla="*/ 3786507 w 4111544"/>
              <a:gd name="connsiteY109" fmla="*/ 31286 h 1269536"/>
              <a:gd name="connsiteX110" fmla="*/ 3772220 w 4111544"/>
              <a:gd name="connsiteY110" fmla="*/ 36048 h 1269536"/>
              <a:gd name="connsiteX111" fmla="*/ 3734120 w 4111544"/>
              <a:gd name="connsiteY111" fmla="*/ 45573 h 1269536"/>
              <a:gd name="connsiteX112" fmla="*/ 3657920 w 4111544"/>
              <a:gd name="connsiteY112" fmla="*/ 40811 h 1269536"/>
              <a:gd name="connsiteX113" fmla="*/ 3615057 w 4111544"/>
              <a:gd name="connsiteY113" fmla="*/ 26523 h 1269536"/>
              <a:gd name="connsiteX114" fmla="*/ 3572195 w 4111544"/>
              <a:gd name="connsiteY114" fmla="*/ 12236 h 1269536"/>
              <a:gd name="connsiteX115" fmla="*/ 3538857 w 4111544"/>
              <a:gd name="connsiteY115" fmla="*/ 7473 h 1269536"/>
              <a:gd name="connsiteX116" fmla="*/ 3491232 w 4111544"/>
              <a:gd name="connsiteY116" fmla="*/ 7473 h 1269536"/>
              <a:gd name="connsiteX117" fmla="*/ 3476945 w 4111544"/>
              <a:gd name="connsiteY117" fmla="*/ 16998 h 1269536"/>
              <a:gd name="connsiteX118" fmla="*/ 3400745 w 4111544"/>
              <a:gd name="connsiteY118" fmla="*/ 36048 h 1269536"/>
              <a:gd name="connsiteX119" fmla="*/ 3143570 w 4111544"/>
              <a:gd name="connsiteY119" fmla="*/ 40811 h 1269536"/>
              <a:gd name="connsiteX120" fmla="*/ 3019745 w 4111544"/>
              <a:gd name="connsiteY120" fmla="*/ 31286 h 1269536"/>
              <a:gd name="connsiteX121" fmla="*/ 2991170 w 4111544"/>
              <a:gd name="connsiteY121" fmla="*/ 21761 h 1269536"/>
              <a:gd name="connsiteX122" fmla="*/ 2976882 w 4111544"/>
              <a:gd name="connsiteY122" fmla="*/ 16998 h 1269536"/>
              <a:gd name="connsiteX123" fmla="*/ 2929257 w 4111544"/>
              <a:gd name="connsiteY123" fmla="*/ 26523 h 1269536"/>
              <a:gd name="connsiteX124" fmla="*/ 2905445 w 4111544"/>
              <a:gd name="connsiteY124" fmla="*/ 31286 h 1269536"/>
              <a:gd name="connsiteX125" fmla="*/ 2710182 w 4111544"/>
              <a:gd name="connsiteY125" fmla="*/ 36048 h 1269536"/>
              <a:gd name="connsiteX126" fmla="*/ 2595882 w 4111544"/>
              <a:gd name="connsiteY126" fmla="*/ 31286 h 1269536"/>
              <a:gd name="connsiteX127" fmla="*/ 2581595 w 4111544"/>
              <a:gd name="connsiteY127" fmla="*/ 26523 h 1269536"/>
              <a:gd name="connsiteX128" fmla="*/ 2453007 w 4111544"/>
              <a:gd name="connsiteY128" fmla="*/ 36048 h 1269536"/>
              <a:gd name="connsiteX129" fmla="*/ 2362520 w 4111544"/>
              <a:gd name="connsiteY129" fmla="*/ 40811 h 1269536"/>
              <a:gd name="connsiteX130" fmla="*/ 2238695 w 4111544"/>
              <a:gd name="connsiteY130" fmla="*/ 50336 h 1269536"/>
              <a:gd name="connsiteX131" fmla="*/ 2124395 w 4111544"/>
              <a:gd name="connsiteY131" fmla="*/ 45573 h 1269536"/>
              <a:gd name="connsiteX132" fmla="*/ 1914845 w 4111544"/>
              <a:gd name="connsiteY132" fmla="*/ 40811 h 1269536"/>
              <a:gd name="connsiteX133" fmla="*/ 1852932 w 4111544"/>
              <a:gd name="connsiteY133" fmla="*/ 36048 h 1269536"/>
              <a:gd name="connsiteX134" fmla="*/ 1824357 w 4111544"/>
              <a:gd name="connsiteY134" fmla="*/ 26523 h 1269536"/>
              <a:gd name="connsiteX135" fmla="*/ 1810070 w 4111544"/>
              <a:gd name="connsiteY135" fmla="*/ 21761 h 1269536"/>
              <a:gd name="connsiteX136" fmla="*/ 1729107 w 4111544"/>
              <a:gd name="connsiteY136" fmla="*/ 16998 h 1269536"/>
              <a:gd name="connsiteX137" fmla="*/ 1676720 w 4111544"/>
              <a:gd name="connsiteY137" fmla="*/ 12236 h 1269536"/>
              <a:gd name="connsiteX138" fmla="*/ 1614807 w 4111544"/>
              <a:gd name="connsiteY138" fmla="*/ 16998 h 1269536"/>
              <a:gd name="connsiteX139" fmla="*/ 1590995 w 4111544"/>
              <a:gd name="connsiteY139" fmla="*/ 21761 h 1269536"/>
              <a:gd name="connsiteX140" fmla="*/ 1543370 w 4111544"/>
              <a:gd name="connsiteY140" fmla="*/ 26523 h 1269536"/>
              <a:gd name="connsiteX141" fmla="*/ 1514795 w 4111544"/>
              <a:gd name="connsiteY141" fmla="*/ 31286 h 1269536"/>
              <a:gd name="connsiteX142" fmla="*/ 1486220 w 4111544"/>
              <a:gd name="connsiteY142" fmla="*/ 40811 h 1269536"/>
              <a:gd name="connsiteX143" fmla="*/ 1290957 w 4111544"/>
              <a:gd name="connsiteY143" fmla="*/ 36048 h 1269536"/>
              <a:gd name="connsiteX144" fmla="*/ 1262382 w 4111544"/>
              <a:gd name="connsiteY144" fmla="*/ 31286 h 1269536"/>
              <a:gd name="connsiteX145" fmla="*/ 1067120 w 4111544"/>
              <a:gd name="connsiteY145" fmla="*/ 36048 h 1269536"/>
              <a:gd name="connsiteX146" fmla="*/ 1043307 w 4111544"/>
              <a:gd name="connsiteY146" fmla="*/ 40811 h 1269536"/>
              <a:gd name="connsiteX147" fmla="*/ 1029020 w 4111544"/>
              <a:gd name="connsiteY147" fmla="*/ 45573 h 1269536"/>
              <a:gd name="connsiteX148" fmla="*/ 809945 w 4111544"/>
              <a:gd name="connsiteY148" fmla="*/ 40811 h 1269536"/>
              <a:gd name="connsiteX149" fmla="*/ 752795 w 4111544"/>
              <a:gd name="connsiteY149" fmla="*/ 36048 h 1269536"/>
              <a:gd name="connsiteX150" fmla="*/ 728982 w 4111544"/>
              <a:gd name="connsiteY150" fmla="*/ 31286 h 1269536"/>
              <a:gd name="connsiteX151" fmla="*/ 671832 w 4111544"/>
              <a:gd name="connsiteY151" fmla="*/ 26523 h 1269536"/>
              <a:gd name="connsiteX152" fmla="*/ 624207 w 4111544"/>
              <a:gd name="connsiteY152" fmla="*/ 16998 h 1269536"/>
              <a:gd name="connsiteX153" fmla="*/ 538482 w 4111544"/>
              <a:gd name="connsiteY153" fmla="*/ 21761 h 1269536"/>
              <a:gd name="connsiteX154" fmla="*/ 467045 w 4111544"/>
              <a:gd name="connsiteY154" fmla="*/ 31286 h 1269536"/>
              <a:gd name="connsiteX155" fmla="*/ 452757 w 4111544"/>
              <a:gd name="connsiteY155" fmla="*/ 36048 h 1269536"/>
              <a:gd name="connsiteX156" fmla="*/ 319407 w 4111544"/>
              <a:gd name="connsiteY156" fmla="*/ 31286 h 1269536"/>
              <a:gd name="connsiteX157" fmla="*/ 271782 w 4111544"/>
              <a:gd name="connsiteY157" fmla="*/ 26523 h 1269536"/>
              <a:gd name="connsiteX158" fmla="*/ 224157 w 4111544"/>
              <a:gd name="connsiteY158" fmla="*/ 16998 h 1269536"/>
              <a:gd name="connsiteX159" fmla="*/ 124145 w 4111544"/>
              <a:gd name="connsiteY159" fmla="*/ 12236 h 1269536"/>
              <a:gd name="connsiteX160" fmla="*/ 86045 w 4111544"/>
              <a:gd name="connsiteY160" fmla="*/ 16998 h 1269536"/>
              <a:gd name="connsiteX161" fmla="*/ 71757 w 4111544"/>
              <a:gd name="connsiteY161" fmla="*/ 26523 h 1269536"/>
              <a:gd name="connsiteX162" fmla="*/ 43182 w 4111544"/>
              <a:gd name="connsiteY162" fmla="*/ 36048 h 1269536"/>
              <a:gd name="connsiteX163" fmla="*/ 28895 w 4111544"/>
              <a:gd name="connsiteY163" fmla="*/ 40811 h 1269536"/>
              <a:gd name="connsiteX164" fmla="*/ 14607 w 4111544"/>
              <a:gd name="connsiteY164" fmla="*/ 45573 h 1269536"/>
              <a:gd name="connsiteX165" fmla="*/ 320 w 4111544"/>
              <a:gd name="connsiteY165" fmla="*/ 55098 h 1269536"/>
              <a:gd name="connsiteX166" fmla="*/ 5082 w 4111544"/>
              <a:gd name="connsiteY166" fmla="*/ 764711 h 1269536"/>
              <a:gd name="connsiteX167" fmla="*/ 9845 w 4111544"/>
              <a:gd name="connsiteY167" fmla="*/ 807573 h 1269536"/>
              <a:gd name="connsiteX168" fmla="*/ 14607 w 4111544"/>
              <a:gd name="connsiteY168" fmla="*/ 1140948 h 1269536"/>
              <a:gd name="connsiteX169" fmla="*/ 24132 w 4111544"/>
              <a:gd name="connsiteY169" fmla="*/ 1174286 h 1269536"/>
              <a:gd name="connsiteX170" fmla="*/ 19370 w 4111544"/>
              <a:gd name="connsiteY170" fmla="*/ 1207623 h 1269536"/>
              <a:gd name="connsiteX0" fmla="*/ 19106 w 4111280"/>
              <a:gd name="connsiteY0" fmla="*/ 1210795 h 1272708"/>
              <a:gd name="connsiteX1" fmla="*/ 61968 w 4111280"/>
              <a:gd name="connsiteY1" fmla="*/ 1220320 h 1272708"/>
              <a:gd name="connsiteX2" fmla="*/ 76256 w 4111280"/>
              <a:gd name="connsiteY2" fmla="*/ 1229845 h 1272708"/>
              <a:gd name="connsiteX3" fmla="*/ 90543 w 4111280"/>
              <a:gd name="connsiteY3" fmla="*/ 1234608 h 1272708"/>
              <a:gd name="connsiteX4" fmla="*/ 204843 w 4111280"/>
              <a:gd name="connsiteY4" fmla="*/ 1229845 h 1272708"/>
              <a:gd name="connsiteX5" fmla="*/ 233418 w 4111280"/>
              <a:gd name="connsiteY5" fmla="*/ 1220320 h 1272708"/>
              <a:gd name="connsiteX6" fmla="*/ 247706 w 4111280"/>
              <a:gd name="connsiteY6" fmla="*/ 1215558 h 1272708"/>
              <a:gd name="connsiteX7" fmla="*/ 261993 w 4111280"/>
              <a:gd name="connsiteY7" fmla="*/ 1210795 h 1272708"/>
              <a:gd name="connsiteX8" fmla="*/ 295331 w 4111280"/>
              <a:gd name="connsiteY8" fmla="*/ 1220320 h 1272708"/>
              <a:gd name="connsiteX9" fmla="*/ 309618 w 4111280"/>
              <a:gd name="connsiteY9" fmla="*/ 1229845 h 1272708"/>
              <a:gd name="connsiteX10" fmla="*/ 519168 w 4111280"/>
              <a:gd name="connsiteY10" fmla="*/ 1229845 h 1272708"/>
              <a:gd name="connsiteX11" fmla="*/ 552506 w 4111280"/>
              <a:gd name="connsiteY11" fmla="*/ 1244133 h 1272708"/>
              <a:gd name="connsiteX12" fmla="*/ 566793 w 4111280"/>
              <a:gd name="connsiteY12" fmla="*/ 1248895 h 1272708"/>
              <a:gd name="connsiteX13" fmla="*/ 576318 w 4111280"/>
              <a:gd name="connsiteY13" fmla="*/ 1234608 h 1272708"/>
              <a:gd name="connsiteX14" fmla="*/ 614418 w 4111280"/>
              <a:gd name="connsiteY14" fmla="*/ 1244133 h 1272708"/>
              <a:gd name="connsiteX15" fmla="*/ 628706 w 4111280"/>
              <a:gd name="connsiteY15" fmla="*/ 1258420 h 1272708"/>
              <a:gd name="connsiteX16" fmla="*/ 642993 w 4111280"/>
              <a:gd name="connsiteY16" fmla="*/ 1263183 h 1272708"/>
              <a:gd name="connsiteX17" fmla="*/ 657281 w 4111280"/>
              <a:gd name="connsiteY17" fmla="*/ 1272708 h 1272708"/>
              <a:gd name="connsiteX18" fmla="*/ 719193 w 4111280"/>
              <a:gd name="connsiteY18" fmla="*/ 1267945 h 1272708"/>
              <a:gd name="connsiteX19" fmla="*/ 733481 w 4111280"/>
              <a:gd name="connsiteY19" fmla="*/ 1263183 h 1272708"/>
              <a:gd name="connsiteX20" fmla="*/ 752531 w 4111280"/>
              <a:gd name="connsiteY20" fmla="*/ 1258420 h 1272708"/>
              <a:gd name="connsiteX21" fmla="*/ 766818 w 4111280"/>
              <a:gd name="connsiteY21" fmla="*/ 1253658 h 1272708"/>
              <a:gd name="connsiteX22" fmla="*/ 838256 w 4111280"/>
              <a:gd name="connsiteY22" fmla="*/ 1248895 h 1272708"/>
              <a:gd name="connsiteX23" fmla="*/ 876356 w 4111280"/>
              <a:gd name="connsiteY23" fmla="*/ 1244133 h 1272708"/>
              <a:gd name="connsiteX24" fmla="*/ 904931 w 4111280"/>
              <a:gd name="connsiteY24" fmla="*/ 1234608 h 1272708"/>
              <a:gd name="connsiteX25" fmla="*/ 919218 w 4111280"/>
              <a:gd name="connsiteY25" fmla="*/ 1229845 h 1272708"/>
              <a:gd name="connsiteX26" fmla="*/ 1081143 w 4111280"/>
              <a:gd name="connsiteY26" fmla="*/ 1239370 h 1272708"/>
              <a:gd name="connsiteX27" fmla="*/ 1095431 w 4111280"/>
              <a:gd name="connsiteY27" fmla="*/ 1244133 h 1272708"/>
              <a:gd name="connsiteX28" fmla="*/ 1109718 w 4111280"/>
              <a:gd name="connsiteY28" fmla="*/ 1253658 h 1272708"/>
              <a:gd name="connsiteX29" fmla="*/ 1214493 w 4111280"/>
              <a:gd name="connsiteY29" fmla="*/ 1248895 h 1272708"/>
              <a:gd name="connsiteX30" fmla="*/ 1257356 w 4111280"/>
              <a:gd name="connsiteY30" fmla="*/ 1229845 h 1272708"/>
              <a:gd name="connsiteX31" fmla="*/ 1285931 w 4111280"/>
              <a:gd name="connsiteY31" fmla="*/ 1225083 h 1272708"/>
              <a:gd name="connsiteX32" fmla="*/ 1500243 w 4111280"/>
              <a:gd name="connsiteY32" fmla="*/ 1229845 h 1272708"/>
              <a:gd name="connsiteX33" fmla="*/ 1543106 w 4111280"/>
              <a:gd name="connsiteY33" fmla="*/ 1244133 h 1272708"/>
              <a:gd name="connsiteX34" fmla="*/ 1557393 w 4111280"/>
              <a:gd name="connsiteY34" fmla="*/ 1248895 h 1272708"/>
              <a:gd name="connsiteX35" fmla="*/ 1590731 w 4111280"/>
              <a:gd name="connsiteY35" fmla="*/ 1244133 h 1272708"/>
              <a:gd name="connsiteX36" fmla="*/ 1605018 w 4111280"/>
              <a:gd name="connsiteY36" fmla="*/ 1239370 h 1272708"/>
              <a:gd name="connsiteX37" fmla="*/ 1628831 w 4111280"/>
              <a:gd name="connsiteY37" fmla="*/ 1234608 h 1272708"/>
              <a:gd name="connsiteX38" fmla="*/ 1800281 w 4111280"/>
              <a:gd name="connsiteY38" fmla="*/ 1239370 h 1272708"/>
              <a:gd name="connsiteX39" fmla="*/ 1857431 w 4111280"/>
              <a:gd name="connsiteY39" fmla="*/ 1244133 h 1272708"/>
              <a:gd name="connsiteX40" fmla="*/ 1905056 w 4111280"/>
              <a:gd name="connsiteY40" fmla="*/ 1258420 h 1272708"/>
              <a:gd name="connsiteX41" fmla="*/ 1919343 w 4111280"/>
              <a:gd name="connsiteY41" fmla="*/ 1263183 h 1272708"/>
              <a:gd name="connsiteX42" fmla="*/ 1933631 w 4111280"/>
              <a:gd name="connsiteY42" fmla="*/ 1272708 h 1272708"/>
              <a:gd name="connsiteX43" fmla="*/ 1986018 w 4111280"/>
              <a:gd name="connsiteY43" fmla="*/ 1263183 h 1272708"/>
              <a:gd name="connsiteX44" fmla="*/ 2000306 w 4111280"/>
              <a:gd name="connsiteY44" fmla="*/ 1253658 h 1272708"/>
              <a:gd name="connsiteX45" fmla="*/ 2014593 w 4111280"/>
              <a:gd name="connsiteY45" fmla="*/ 1248895 h 1272708"/>
              <a:gd name="connsiteX46" fmla="*/ 2043168 w 4111280"/>
              <a:gd name="connsiteY46" fmla="*/ 1229845 h 1272708"/>
              <a:gd name="connsiteX47" fmla="*/ 2090793 w 4111280"/>
              <a:gd name="connsiteY47" fmla="*/ 1220320 h 1272708"/>
              <a:gd name="connsiteX48" fmla="*/ 2147943 w 4111280"/>
              <a:gd name="connsiteY48" fmla="*/ 1225083 h 1272708"/>
              <a:gd name="connsiteX49" fmla="*/ 2233668 w 4111280"/>
              <a:gd name="connsiteY49" fmla="*/ 1229845 h 1272708"/>
              <a:gd name="connsiteX50" fmla="*/ 2257481 w 4111280"/>
              <a:gd name="connsiteY50" fmla="*/ 1234608 h 1272708"/>
              <a:gd name="connsiteX51" fmla="*/ 2290818 w 4111280"/>
              <a:gd name="connsiteY51" fmla="*/ 1239370 h 1272708"/>
              <a:gd name="connsiteX52" fmla="*/ 2371781 w 4111280"/>
              <a:gd name="connsiteY52" fmla="*/ 1239370 h 1272708"/>
              <a:gd name="connsiteX53" fmla="*/ 2433693 w 4111280"/>
              <a:gd name="connsiteY53" fmla="*/ 1244133 h 1272708"/>
              <a:gd name="connsiteX54" fmla="*/ 2571806 w 4111280"/>
              <a:gd name="connsiteY54" fmla="*/ 1244133 h 1272708"/>
              <a:gd name="connsiteX55" fmla="*/ 2614668 w 4111280"/>
              <a:gd name="connsiteY55" fmla="*/ 1229845 h 1272708"/>
              <a:gd name="connsiteX56" fmla="*/ 2628956 w 4111280"/>
              <a:gd name="connsiteY56" fmla="*/ 1225083 h 1272708"/>
              <a:gd name="connsiteX57" fmla="*/ 2643243 w 4111280"/>
              <a:gd name="connsiteY57" fmla="*/ 1220320 h 1272708"/>
              <a:gd name="connsiteX58" fmla="*/ 2986143 w 4111280"/>
              <a:gd name="connsiteY58" fmla="*/ 1229845 h 1272708"/>
              <a:gd name="connsiteX59" fmla="*/ 3081393 w 4111280"/>
              <a:gd name="connsiteY59" fmla="*/ 1225083 h 1272708"/>
              <a:gd name="connsiteX60" fmla="*/ 3238556 w 4111280"/>
              <a:gd name="connsiteY60" fmla="*/ 1229845 h 1272708"/>
              <a:gd name="connsiteX61" fmla="*/ 3252843 w 4111280"/>
              <a:gd name="connsiteY61" fmla="*/ 1234608 h 1272708"/>
              <a:gd name="connsiteX62" fmla="*/ 3295706 w 4111280"/>
              <a:gd name="connsiteY62" fmla="*/ 1244133 h 1272708"/>
              <a:gd name="connsiteX63" fmla="*/ 3309993 w 4111280"/>
              <a:gd name="connsiteY63" fmla="*/ 1248895 h 1272708"/>
              <a:gd name="connsiteX64" fmla="*/ 3400481 w 4111280"/>
              <a:gd name="connsiteY64" fmla="*/ 1253658 h 1272708"/>
              <a:gd name="connsiteX65" fmla="*/ 3433818 w 4111280"/>
              <a:gd name="connsiteY65" fmla="*/ 1248895 h 1272708"/>
              <a:gd name="connsiteX66" fmla="*/ 3462393 w 4111280"/>
              <a:gd name="connsiteY66" fmla="*/ 1239370 h 1272708"/>
              <a:gd name="connsiteX67" fmla="*/ 3505256 w 4111280"/>
              <a:gd name="connsiteY67" fmla="*/ 1225083 h 1272708"/>
              <a:gd name="connsiteX68" fmla="*/ 3543356 w 4111280"/>
              <a:gd name="connsiteY68" fmla="*/ 1220320 h 1272708"/>
              <a:gd name="connsiteX69" fmla="*/ 3700518 w 4111280"/>
              <a:gd name="connsiteY69" fmla="*/ 1225083 h 1272708"/>
              <a:gd name="connsiteX70" fmla="*/ 3729093 w 4111280"/>
              <a:gd name="connsiteY70" fmla="*/ 1234608 h 1272708"/>
              <a:gd name="connsiteX71" fmla="*/ 3752906 w 4111280"/>
              <a:gd name="connsiteY71" fmla="*/ 1239370 h 1272708"/>
              <a:gd name="connsiteX72" fmla="*/ 3819581 w 4111280"/>
              <a:gd name="connsiteY72" fmla="*/ 1225083 h 1272708"/>
              <a:gd name="connsiteX73" fmla="*/ 3938643 w 4111280"/>
              <a:gd name="connsiteY73" fmla="*/ 1220320 h 1272708"/>
              <a:gd name="connsiteX74" fmla="*/ 3967218 w 4111280"/>
              <a:gd name="connsiteY74" fmla="*/ 1206033 h 1272708"/>
              <a:gd name="connsiteX75" fmla="*/ 3991031 w 4111280"/>
              <a:gd name="connsiteY75" fmla="*/ 1186983 h 1272708"/>
              <a:gd name="connsiteX76" fmla="*/ 4005318 w 4111280"/>
              <a:gd name="connsiteY76" fmla="*/ 1177458 h 1272708"/>
              <a:gd name="connsiteX77" fmla="*/ 4019606 w 4111280"/>
              <a:gd name="connsiteY77" fmla="*/ 1172695 h 1272708"/>
              <a:gd name="connsiteX78" fmla="*/ 4024368 w 4111280"/>
              <a:gd name="connsiteY78" fmla="*/ 1120308 h 1272708"/>
              <a:gd name="connsiteX79" fmla="*/ 4029131 w 4111280"/>
              <a:gd name="connsiteY79" fmla="*/ 1106020 h 1272708"/>
              <a:gd name="connsiteX80" fmla="*/ 4043418 w 4111280"/>
              <a:gd name="connsiteY80" fmla="*/ 1096495 h 1272708"/>
              <a:gd name="connsiteX81" fmla="*/ 4057706 w 4111280"/>
              <a:gd name="connsiteY81" fmla="*/ 1091733 h 1272708"/>
              <a:gd name="connsiteX82" fmla="*/ 4091043 w 4111280"/>
              <a:gd name="connsiteY82" fmla="*/ 1044108 h 1272708"/>
              <a:gd name="connsiteX83" fmla="*/ 4086281 w 4111280"/>
              <a:gd name="connsiteY83" fmla="*/ 1001245 h 1272708"/>
              <a:gd name="connsiteX84" fmla="*/ 4081518 w 4111280"/>
              <a:gd name="connsiteY84" fmla="*/ 986958 h 1272708"/>
              <a:gd name="connsiteX85" fmla="*/ 4076756 w 4111280"/>
              <a:gd name="connsiteY85" fmla="*/ 967908 h 1272708"/>
              <a:gd name="connsiteX86" fmla="*/ 4071993 w 4111280"/>
              <a:gd name="connsiteY86" fmla="*/ 929808 h 1272708"/>
              <a:gd name="connsiteX87" fmla="*/ 4086281 w 4111280"/>
              <a:gd name="connsiteY87" fmla="*/ 867895 h 1272708"/>
              <a:gd name="connsiteX88" fmla="*/ 4091043 w 4111280"/>
              <a:gd name="connsiteY88" fmla="*/ 853608 h 1272708"/>
              <a:gd name="connsiteX89" fmla="*/ 4076756 w 4111280"/>
              <a:gd name="connsiteY89" fmla="*/ 820270 h 1272708"/>
              <a:gd name="connsiteX90" fmla="*/ 4062468 w 4111280"/>
              <a:gd name="connsiteY90" fmla="*/ 791695 h 1272708"/>
              <a:gd name="connsiteX91" fmla="*/ 4071993 w 4111280"/>
              <a:gd name="connsiteY91" fmla="*/ 644058 h 1272708"/>
              <a:gd name="connsiteX92" fmla="*/ 4081518 w 4111280"/>
              <a:gd name="connsiteY92" fmla="*/ 548808 h 1272708"/>
              <a:gd name="connsiteX93" fmla="*/ 4076756 w 4111280"/>
              <a:gd name="connsiteY93" fmla="*/ 491658 h 1272708"/>
              <a:gd name="connsiteX94" fmla="*/ 4076756 w 4111280"/>
              <a:gd name="connsiteY94" fmla="*/ 415458 h 1272708"/>
              <a:gd name="connsiteX95" fmla="*/ 4086281 w 4111280"/>
              <a:gd name="connsiteY95" fmla="*/ 401170 h 1272708"/>
              <a:gd name="connsiteX96" fmla="*/ 4091043 w 4111280"/>
              <a:gd name="connsiteY96" fmla="*/ 386883 h 1272708"/>
              <a:gd name="connsiteX97" fmla="*/ 4081518 w 4111280"/>
              <a:gd name="connsiteY97" fmla="*/ 334495 h 1272708"/>
              <a:gd name="connsiteX98" fmla="*/ 4062468 w 4111280"/>
              <a:gd name="connsiteY98" fmla="*/ 305920 h 1272708"/>
              <a:gd name="connsiteX99" fmla="*/ 4071993 w 4111280"/>
              <a:gd name="connsiteY99" fmla="*/ 263058 h 1272708"/>
              <a:gd name="connsiteX100" fmla="*/ 4091043 w 4111280"/>
              <a:gd name="connsiteY100" fmla="*/ 234483 h 1272708"/>
              <a:gd name="connsiteX101" fmla="*/ 4095806 w 4111280"/>
              <a:gd name="connsiteY101" fmla="*/ 220195 h 1272708"/>
              <a:gd name="connsiteX102" fmla="*/ 4105331 w 4111280"/>
              <a:gd name="connsiteY102" fmla="*/ 205908 h 1272708"/>
              <a:gd name="connsiteX103" fmla="*/ 4105331 w 4111280"/>
              <a:gd name="connsiteY103" fmla="*/ 115420 h 1272708"/>
              <a:gd name="connsiteX104" fmla="*/ 4091043 w 4111280"/>
              <a:gd name="connsiteY104" fmla="*/ 86845 h 1272708"/>
              <a:gd name="connsiteX105" fmla="*/ 4071993 w 4111280"/>
              <a:gd name="connsiteY105" fmla="*/ 72558 h 1272708"/>
              <a:gd name="connsiteX106" fmla="*/ 4043418 w 4111280"/>
              <a:gd name="connsiteY106" fmla="*/ 53508 h 1272708"/>
              <a:gd name="connsiteX107" fmla="*/ 4029131 w 4111280"/>
              <a:gd name="connsiteY107" fmla="*/ 43983 h 1272708"/>
              <a:gd name="connsiteX108" fmla="*/ 3962456 w 4111280"/>
              <a:gd name="connsiteY108" fmla="*/ 29695 h 1272708"/>
              <a:gd name="connsiteX109" fmla="*/ 3786243 w 4111280"/>
              <a:gd name="connsiteY109" fmla="*/ 34458 h 1272708"/>
              <a:gd name="connsiteX110" fmla="*/ 3771956 w 4111280"/>
              <a:gd name="connsiteY110" fmla="*/ 39220 h 1272708"/>
              <a:gd name="connsiteX111" fmla="*/ 3733856 w 4111280"/>
              <a:gd name="connsiteY111" fmla="*/ 48745 h 1272708"/>
              <a:gd name="connsiteX112" fmla="*/ 3657656 w 4111280"/>
              <a:gd name="connsiteY112" fmla="*/ 43983 h 1272708"/>
              <a:gd name="connsiteX113" fmla="*/ 3614793 w 4111280"/>
              <a:gd name="connsiteY113" fmla="*/ 29695 h 1272708"/>
              <a:gd name="connsiteX114" fmla="*/ 3571931 w 4111280"/>
              <a:gd name="connsiteY114" fmla="*/ 15408 h 1272708"/>
              <a:gd name="connsiteX115" fmla="*/ 3538593 w 4111280"/>
              <a:gd name="connsiteY115" fmla="*/ 10645 h 1272708"/>
              <a:gd name="connsiteX116" fmla="*/ 3490968 w 4111280"/>
              <a:gd name="connsiteY116" fmla="*/ 10645 h 1272708"/>
              <a:gd name="connsiteX117" fmla="*/ 3476681 w 4111280"/>
              <a:gd name="connsiteY117" fmla="*/ 20170 h 1272708"/>
              <a:gd name="connsiteX118" fmla="*/ 3400481 w 4111280"/>
              <a:gd name="connsiteY118" fmla="*/ 39220 h 1272708"/>
              <a:gd name="connsiteX119" fmla="*/ 3143306 w 4111280"/>
              <a:gd name="connsiteY119" fmla="*/ 43983 h 1272708"/>
              <a:gd name="connsiteX120" fmla="*/ 3019481 w 4111280"/>
              <a:gd name="connsiteY120" fmla="*/ 34458 h 1272708"/>
              <a:gd name="connsiteX121" fmla="*/ 2990906 w 4111280"/>
              <a:gd name="connsiteY121" fmla="*/ 24933 h 1272708"/>
              <a:gd name="connsiteX122" fmla="*/ 2976618 w 4111280"/>
              <a:gd name="connsiteY122" fmla="*/ 20170 h 1272708"/>
              <a:gd name="connsiteX123" fmla="*/ 2928993 w 4111280"/>
              <a:gd name="connsiteY123" fmla="*/ 29695 h 1272708"/>
              <a:gd name="connsiteX124" fmla="*/ 2905181 w 4111280"/>
              <a:gd name="connsiteY124" fmla="*/ 34458 h 1272708"/>
              <a:gd name="connsiteX125" fmla="*/ 2709918 w 4111280"/>
              <a:gd name="connsiteY125" fmla="*/ 39220 h 1272708"/>
              <a:gd name="connsiteX126" fmla="*/ 2595618 w 4111280"/>
              <a:gd name="connsiteY126" fmla="*/ 34458 h 1272708"/>
              <a:gd name="connsiteX127" fmla="*/ 2581331 w 4111280"/>
              <a:gd name="connsiteY127" fmla="*/ 29695 h 1272708"/>
              <a:gd name="connsiteX128" fmla="*/ 2452743 w 4111280"/>
              <a:gd name="connsiteY128" fmla="*/ 39220 h 1272708"/>
              <a:gd name="connsiteX129" fmla="*/ 2362256 w 4111280"/>
              <a:gd name="connsiteY129" fmla="*/ 43983 h 1272708"/>
              <a:gd name="connsiteX130" fmla="*/ 2238431 w 4111280"/>
              <a:gd name="connsiteY130" fmla="*/ 53508 h 1272708"/>
              <a:gd name="connsiteX131" fmla="*/ 2124131 w 4111280"/>
              <a:gd name="connsiteY131" fmla="*/ 48745 h 1272708"/>
              <a:gd name="connsiteX132" fmla="*/ 1914581 w 4111280"/>
              <a:gd name="connsiteY132" fmla="*/ 43983 h 1272708"/>
              <a:gd name="connsiteX133" fmla="*/ 1852668 w 4111280"/>
              <a:gd name="connsiteY133" fmla="*/ 39220 h 1272708"/>
              <a:gd name="connsiteX134" fmla="*/ 1824093 w 4111280"/>
              <a:gd name="connsiteY134" fmla="*/ 29695 h 1272708"/>
              <a:gd name="connsiteX135" fmla="*/ 1809806 w 4111280"/>
              <a:gd name="connsiteY135" fmla="*/ 24933 h 1272708"/>
              <a:gd name="connsiteX136" fmla="*/ 1728843 w 4111280"/>
              <a:gd name="connsiteY136" fmla="*/ 20170 h 1272708"/>
              <a:gd name="connsiteX137" fmla="*/ 1676456 w 4111280"/>
              <a:gd name="connsiteY137" fmla="*/ 15408 h 1272708"/>
              <a:gd name="connsiteX138" fmla="*/ 1614543 w 4111280"/>
              <a:gd name="connsiteY138" fmla="*/ 20170 h 1272708"/>
              <a:gd name="connsiteX139" fmla="*/ 1590731 w 4111280"/>
              <a:gd name="connsiteY139" fmla="*/ 24933 h 1272708"/>
              <a:gd name="connsiteX140" fmla="*/ 1543106 w 4111280"/>
              <a:gd name="connsiteY140" fmla="*/ 29695 h 1272708"/>
              <a:gd name="connsiteX141" fmla="*/ 1514531 w 4111280"/>
              <a:gd name="connsiteY141" fmla="*/ 34458 h 1272708"/>
              <a:gd name="connsiteX142" fmla="*/ 1485956 w 4111280"/>
              <a:gd name="connsiteY142" fmla="*/ 43983 h 1272708"/>
              <a:gd name="connsiteX143" fmla="*/ 1290693 w 4111280"/>
              <a:gd name="connsiteY143" fmla="*/ 39220 h 1272708"/>
              <a:gd name="connsiteX144" fmla="*/ 1262118 w 4111280"/>
              <a:gd name="connsiteY144" fmla="*/ 34458 h 1272708"/>
              <a:gd name="connsiteX145" fmla="*/ 1066856 w 4111280"/>
              <a:gd name="connsiteY145" fmla="*/ 39220 h 1272708"/>
              <a:gd name="connsiteX146" fmla="*/ 1043043 w 4111280"/>
              <a:gd name="connsiteY146" fmla="*/ 43983 h 1272708"/>
              <a:gd name="connsiteX147" fmla="*/ 1028756 w 4111280"/>
              <a:gd name="connsiteY147" fmla="*/ 48745 h 1272708"/>
              <a:gd name="connsiteX148" fmla="*/ 809681 w 4111280"/>
              <a:gd name="connsiteY148" fmla="*/ 43983 h 1272708"/>
              <a:gd name="connsiteX149" fmla="*/ 752531 w 4111280"/>
              <a:gd name="connsiteY149" fmla="*/ 39220 h 1272708"/>
              <a:gd name="connsiteX150" fmla="*/ 728718 w 4111280"/>
              <a:gd name="connsiteY150" fmla="*/ 34458 h 1272708"/>
              <a:gd name="connsiteX151" fmla="*/ 671568 w 4111280"/>
              <a:gd name="connsiteY151" fmla="*/ 29695 h 1272708"/>
              <a:gd name="connsiteX152" fmla="*/ 623943 w 4111280"/>
              <a:gd name="connsiteY152" fmla="*/ 20170 h 1272708"/>
              <a:gd name="connsiteX153" fmla="*/ 538218 w 4111280"/>
              <a:gd name="connsiteY153" fmla="*/ 24933 h 1272708"/>
              <a:gd name="connsiteX154" fmla="*/ 466781 w 4111280"/>
              <a:gd name="connsiteY154" fmla="*/ 34458 h 1272708"/>
              <a:gd name="connsiteX155" fmla="*/ 452493 w 4111280"/>
              <a:gd name="connsiteY155" fmla="*/ 39220 h 1272708"/>
              <a:gd name="connsiteX156" fmla="*/ 319143 w 4111280"/>
              <a:gd name="connsiteY156" fmla="*/ 34458 h 1272708"/>
              <a:gd name="connsiteX157" fmla="*/ 271518 w 4111280"/>
              <a:gd name="connsiteY157" fmla="*/ 29695 h 1272708"/>
              <a:gd name="connsiteX158" fmla="*/ 223893 w 4111280"/>
              <a:gd name="connsiteY158" fmla="*/ 20170 h 1272708"/>
              <a:gd name="connsiteX159" fmla="*/ 123881 w 4111280"/>
              <a:gd name="connsiteY159" fmla="*/ 15408 h 1272708"/>
              <a:gd name="connsiteX160" fmla="*/ 85781 w 4111280"/>
              <a:gd name="connsiteY160" fmla="*/ 20170 h 1272708"/>
              <a:gd name="connsiteX161" fmla="*/ 71493 w 4111280"/>
              <a:gd name="connsiteY161" fmla="*/ 29695 h 1272708"/>
              <a:gd name="connsiteX162" fmla="*/ 42918 w 4111280"/>
              <a:gd name="connsiteY162" fmla="*/ 39220 h 1272708"/>
              <a:gd name="connsiteX163" fmla="*/ 28631 w 4111280"/>
              <a:gd name="connsiteY163" fmla="*/ 43983 h 1272708"/>
              <a:gd name="connsiteX164" fmla="*/ 14343 w 4111280"/>
              <a:gd name="connsiteY164" fmla="*/ 48745 h 1272708"/>
              <a:gd name="connsiteX165" fmla="*/ 56 w 4111280"/>
              <a:gd name="connsiteY165" fmla="*/ 58270 h 1272708"/>
              <a:gd name="connsiteX166" fmla="*/ 9581 w 4111280"/>
              <a:gd name="connsiteY166" fmla="*/ 810745 h 1272708"/>
              <a:gd name="connsiteX167" fmla="*/ 14343 w 4111280"/>
              <a:gd name="connsiteY167" fmla="*/ 1144120 h 1272708"/>
              <a:gd name="connsiteX168" fmla="*/ 23868 w 4111280"/>
              <a:gd name="connsiteY168" fmla="*/ 1177458 h 1272708"/>
              <a:gd name="connsiteX169" fmla="*/ 19106 w 4111280"/>
              <a:gd name="connsiteY169" fmla="*/ 1210795 h 1272708"/>
              <a:gd name="connsiteX0" fmla="*/ 19050 w 4111224"/>
              <a:gd name="connsiteY0" fmla="*/ 1235470 h 1297383"/>
              <a:gd name="connsiteX1" fmla="*/ 61912 w 4111224"/>
              <a:gd name="connsiteY1" fmla="*/ 1244995 h 1297383"/>
              <a:gd name="connsiteX2" fmla="*/ 76200 w 4111224"/>
              <a:gd name="connsiteY2" fmla="*/ 1254520 h 1297383"/>
              <a:gd name="connsiteX3" fmla="*/ 90487 w 4111224"/>
              <a:gd name="connsiteY3" fmla="*/ 1259283 h 1297383"/>
              <a:gd name="connsiteX4" fmla="*/ 204787 w 4111224"/>
              <a:gd name="connsiteY4" fmla="*/ 1254520 h 1297383"/>
              <a:gd name="connsiteX5" fmla="*/ 233362 w 4111224"/>
              <a:gd name="connsiteY5" fmla="*/ 1244995 h 1297383"/>
              <a:gd name="connsiteX6" fmla="*/ 247650 w 4111224"/>
              <a:gd name="connsiteY6" fmla="*/ 1240233 h 1297383"/>
              <a:gd name="connsiteX7" fmla="*/ 261937 w 4111224"/>
              <a:gd name="connsiteY7" fmla="*/ 1235470 h 1297383"/>
              <a:gd name="connsiteX8" fmla="*/ 295275 w 4111224"/>
              <a:gd name="connsiteY8" fmla="*/ 1244995 h 1297383"/>
              <a:gd name="connsiteX9" fmla="*/ 309562 w 4111224"/>
              <a:gd name="connsiteY9" fmla="*/ 1254520 h 1297383"/>
              <a:gd name="connsiteX10" fmla="*/ 519112 w 4111224"/>
              <a:gd name="connsiteY10" fmla="*/ 1254520 h 1297383"/>
              <a:gd name="connsiteX11" fmla="*/ 552450 w 4111224"/>
              <a:gd name="connsiteY11" fmla="*/ 1268808 h 1297383"/>
              <a:gd name="connsiteX12" fmla="*/ 566737 w 4111224"/>
              <a:gd name="connsiteY12" fmla="*/ 1273570 h 1297383"/>
              <a:gd name="connsiteX13" fmla="*/ 576262 w 4111224"/>
              <a:gd name="connsiteY13" fmla="*/ 1259283 h 1297383"/>
              <a:gd name="connsiteX14" fmla="*/ 614362 w 4111224"/>
              <a:gd name="connsiteY14" fmla="*/ 1268808 h 1297383"/>
              <a:gd name="connsiteX15" fmla="*/ 628650 w 4111224"/>
              <a:gd name="connsiteY15" fmla="*/ 1283095 h 1297383"/>
              <a:gd name="connsiteX16" fmla="*/ 642937 w 4111224"/>
              <a:gd name="connsiteY16" fmla="*/ 1287858 h 1297383"/>
              <a:gd name="connsiteX17" fmla="*/ 657225 w 4111224"/>
              <a:gd name="connsiteY17" fmla="*/ 1297383 h 1297383"/>
              <a:gd name="connsiteX18" fmla="*/ 719137 w 4111224"/>
              <a:gd name="connsiteY18" fmla="*/ 1292620 h 1297383"/>
              <a:gd name="connsiteX19" fmla="*/ 733425 w 4111224"/>
              <a:gd name="connsiteY19" fmla="*/ 1287858 h 1297383"/>
              <a:gd name="connsiteX20" fmla="*/ 752475 w 4111224"/>
              <a:gd name="connsiteY20" fmla="*/ 1283095 h 1297383"/>
              <a:gd name="connsiteX21" fmla="*/ 766762 w 4111224"/>
              <a:gd name="connsiteY21" fmla="*/ 1278333 h 1297383"/>
              <a:gd name="connsiteX22" fmla="*/ 838200 w 4111224"/>
              <a:gd name="connsiteY22" fmla="*/ 1273570 h 1297383"/>
              <a:gd name="connsiteX23" fmla="*/ 876300 w 4111224"/>
              <a:gd name="connsiteY23" fmla="*/ 1268808 h 1297383"/>
              <a:gd name="connsiteX24" fmla="*/ 904875 w 4111224"/>
              <a:gd name="connsiteY24" fmla="*/ 1259283 h 1297383"/>
              <a:gd name="connsiteX25" fmla="*/ 919162 w 4111224"/>
              <a:gd name="connsiteY25" fmla="*/ 1254520 h 1297383"/>
              <a:gd name="connsiteX26" fmla="*/ 1081087 w 4111224"/>
              <a:gd name="connsiteY26" fmla="*/ 1264045 h 1297383"/>
              <a:gd name="connsiteX27" fmla="*/ 1095375 w 4111224"/>
              <a:gd name="connsiteY27" fmla="*/ 1268808 h 1297383"/>
              <a:gd name="connsiteX28" fmla="*/ 1109662 w 4111224"/>
              <a:gd name="connsiteY28" fmla="*/ 1278333 h 1297383"/>
              <a:gd name="connsiteX29" fmla="*/ 1214437 w 4111224"/>
              <a:gd name="connsiteY29" fmla="*/ 1273570 h 1297383"/>
              <a:gd name="connsiteX30" fmla="*/ 1257300 w 4111224"/>
              <a:gd name="connsiteY30" fmla="*/ 1254520 h 1297383"/>
              <a:gd name="connsiteX31" fmla="*/ 1285875 w 4111224"/>
              <a:gd name="connsiteY31" fmla="*/ 1249758 h 1297383"/>
              <a:gd name="connsiteX32" fmla="*/ 1500187 w 4111224"/>
              <a:gd name="connsiteY32" fmla="*/ 1254520 h 1297383"/>
              <a:gd name="connsiteX33" fmla="*/ 1543050 w 4111224"/>
              <a:gd name="connsiteY33" fmla="*/ 1268808 h 1297383"/>
              <a:gd name="connsiteX34" fmla="*/ 1557337 w 4111224"/>
              <a:gd name="connsiteY34" fmla="*/ 1273570 h 1297383"/>
              <a:gd name="connsiteX35" fmla="*/ 1590675 w 4111224"/>
              <a:gd name="connsiteY35" fmla="*/ 1268808 h 1297383"/>
              <a:gd name="connsiteX36" fmla="*/ 1604962 w 4111224"/>
              <a:gd name="connsiteY36" fmla="*/ 1264045 h 1297383"/>
              <a:gd name="connsiteX37" fmla="*/ 1628775 w 4111224"/>
              <a:gd name="connsiteY37" fmla="*/ 1259283 h 1297383"/>
              <a:gd name="connsiteX38" fmla="*/ 1800225 w 4111224"/>
              <a:gd name="connsiteY38" fmla="*/ 1264045 h 1297383"/>
              <a:gd name="connsiteX39" fmla="*/ 1857375 w 4111224"/>
              <a:gd name="connsiteY39" fmla="*/ 1268808 h 1297383"/>
              <a:gd name="connsiteX40" fmla="*/ 1905000 w 4111224"/>
              <a:gd name="connsiteY40" fmla="*/ 1283095 h 1297383"/>
              <a:gd name="connsiteX41" fmla="*/ 1919287 w 4111224"/>
              <a:gd name="connsiteY41" fmla="*/ 1287858 h 1297383"/>
              <a:gd name="connsiteX42" fmla="*/ 1933575 w 4111224"/>
              <a:gd name="connsiteY42" fmla="*/ 1297383 h 1297383"/>
              <a:gd name="connsiteX43" fmla="*/ 1985962 w 4111224"/>
              <a:gd name="connsiteY43" fmla="*/ 1287858 h 1297383"/>
              <a:gd name="connsiteX44" fmla="*/ 2000250 w 4111224"/>
              <a:gd name="connsiteY44" fmla="*/ 1278333 h 1297383"/>
              <a:gd name="connsiteX45" fmla="*/ 2014537 w 4111224"/>
              <a:gd name="connsiteY45" fmla="*/ 1273570 h 1297383"/>
              <a:gd name="connsiteX46" fmla="*/ 2043112 w 4111224"/>
              <a:gd name="connsiteY46" fmla="*/ 1254520 h 1297383"/>
              <a:gd name="connsiteX47" fmla="*/ 2090737 w 4111224"/>
              <a:gd name="connsiteY47" fmla="*/ 1244995 h 1297383"/>
              <a:gd name="connsiteX48" fmla="*/ 2147887 w 4111224"/>
              <a:gd name="connsiteY48" fmla="*/ 1249758 h 1297383"/>
              <a:gd name="connsiteX49" fmla="*/ 2233612 w 4111224"/>
              <a:gd name="connsiteY49" fmla="*/ 1254520 h 1297383"/>
              <a:gd name="connsiteX50" fmla="*/ 2257425 w 4111224"/>
              <a:gd name="connsiteY50" fmla="*/ 1259283 h 1297383"/>
              <a:gd name="connsiteX51" fmla="*/ 2290762 w 4111224"/>
              <a:gd name="connsiteY51" fmla="*/ 1264045 h 1297383"/>
              <a:gd name="connsiteX52" fmla="*/ 2371725 w 4111224"/>
              <a:gd name="connsiteY52" fmla="*/ 1264045 h 1297383"/>
              <a:gd name="connsiteX53" fmla="*/ 2433637 w 4111224"/>
              <a:gd name="connsiteY53" fmla="*/ 1268808 h 1297383"/>
              <a:gd name="connsiteX54" fmla="*/ 2571750 w 4111224"/>
              <a:gd name="connsiteY54" fmla="*/ 1268808 h 1297383"/>
              <a:gd name="connsiteX55" fmla="*/ 2614612 w 4111224"/>
              <a:gd name="connsiteY55" fmla="*/ 1254520 h 1297383"/>
              <a:gd name="connsiteX56" fmla="*/ 2628900 w 4111224"/>
              <a:gd name="connsiteY56" fmla="*/ 1249758 h 1297383"/>
              <a:gd name="connsiteX57" fmla="*/ 2643187 w 4111224"/>
              <a:gd name="connsiteY57" fmla="*/ 1244995 h 1297383"/>
              <a:gd name="connsiteX58" fmla="*/ 2986087 w 4111224"/>
              <a:gd name="connsiteY58" fmla="*/ 1254520 h 1297383"/>
              <a:gd name="connsiteX59" fmla="*/ 3081337 w 4111224"/>
              <a:gd name="connsiteY59" fmla="*/ 1249758 h 1297383"/>
              <a:gd name="connsiteX60" fmla="*/ 3238500 w 4111224"/>
              <a:gd name="connsiteY60" fmla="*/ 1254520 h 1297383"/>
              <a:gd name="connsiteX61" fmla="*/ 3252787 w 4111224"/>
              <a:gd name="connsiteY61" fmla="*/ 1259283 h 1297383"/>
              <a:gd name="connsiteX62" fmla="*/ 3295650 w 4111224"/>
              <a:gd name="connsiteY62" fmla="*/ 1268808 h 1297383"/>
              <a:gd name="connsiteX63" fmla="*/ 3309937 w 4111224"/>
              <a:gd name="connsiteY63" fmla="*/ 1273570 h 1297383"/>
              <a:gd name="connsiteX64" fmla="*/ 3400425 w 4111224"/>
              <a:gd name="connsiteY64" fmla="*/ 1278333 h 1297383"/>
              <a:gd name="connsiteX65" fmla="*/ 3433762 w 4111224"/>
              <a:gd name="connsiteY65" fmla="*/ 1273570 h 1297383"/>
              <a:gd name="connsiteX66" fmla="*/ 3462337 w 4111224"/>
              <a:gd name="connsiteY66" fmla="*/ 1264045 h 1297383"/>
              <a:gd name="connsiteX67" fmla="*/ 3505200 w 4111224"/>
              <a:gd name="connsiteY67" fmla="*/ 1249758 h 1297383"/>
              <a:gd name="connsiteX68" fmla="*/ 3543300 w 4111224"/>
              <a:gd name="connsiteY68" fmla="*/ 1244995 h 1297383"/>
              <a:gd name="connsiteX69" fmla="*/ 3700462 w 4111224"/>
              <a:gd name="connsiteY69" fmla="*/ 1249758 h 1297383"/>
              <a:gd name="connsiteX70" fmla="*/ 3729037 w 4111224"/>
              <a:gd name="connsiteY70" fmla="*/ 1259283 h 1297383"/>
              <a:gd name="connsiteX71" fmla="*/ 3752850 w 4111224"/>
              <a:gd name="connsiteY71" fmla="*/ 1264045 h 1297383"/>
              <a:gd name="connsiteX72" fmla="*/ 3819525 w 4111224"/>
              <a:gd name="connsiteY72" fmla="*/ 1249758 h 1297383"/>
              <a:gd name="connsiteX73" fmla="*/ 3938587 w 4111224"/>
              <a:gd name="connsiteY73" fmla="*/ 1244995 h 1297383"/>
              <a:gd name="connsiteX74" fmla="*/ 3967162 w 4111224"/>
              <a:gd name="connsiteY74" fmla="*/ 1230708 h 1297383"/>
              <a:gd name="connsiteX75" fmla="*/ 3990975 w 4111224"/>
              <a:gd name="connsiteY75" fmla="*/ 1211658 h 1297383"/>
              <a:gd name="connsiteX76" fmla="*/ 4005262 w 4111224"/>
              <a:gd name="connsiteY76" fmla="*/ 1202133 h 1297383"/>
              <a:gd name="connsiteX77" fmla="*/ 4019550 w 4111224"/>
              <a:gd name="connsiteY77" fmla="*/ 1197370 h 1297383"/>
              <a:gd name="connsiteX78" fmla="*/ 4024312 w 4111224"/>
              <a:gd name="connsiteY78" fmla="*/ 1144983 h 1297383"/>
              <a:gd name="connsiteX79" fmla="*/ 4029075 w 4111224"/>
              <a:gd name="connsiteY79" fmla="*/ 1130695 h 1297383"/>
              <a:gd name="connsiteX80" fmla="*/ 4043362 w 4111224"/>
              <a:gd name="connsiteY80" fmla="*/ 1121170 h 1297383"/>
              <a:gd name="connsiteX81" fmla="*/ 4057650 w 4111224"/>
              <a:gd name="connsiteY81" fmla="*/ 1116408 h 1297383"/>
              <a:gd name="connsiteX82" fmla="*/ 4090987 w 4111224"/>
              <a:gd name="connsiteY82" fmla="*/ 1068783 h 1297383"/>
              <a:gd name="connsiteX83" fmla="*/ 4086225 w 4111224"/>
              <a:gd name="connsiteY83" fmla="*/ 1025920 h 1297383"/>
              <a:gd name="connsiteX84" fmla="*/ 4081462 w 4111224"/>
              <a:gd name="connsiteY84" fmla="*/ 1011633 h 1297383"/>
              <a:gd name="connsiteX85" fmla="*/ 4076700 w 4111224"/>
              <a:gd name="connsiteY85" fmla="*/ 992583 h 1297383"/>
              <a:gd name="connsiteX86" fmla="*/ 4071937 w 4111224"/>
              <a:gd name="connsiteY86" fmla="*/ 954483 h 1297383"/>
              <a:gd name="connsiteX87" fmla="*/ 4086225 w 4111224"/>
              <a:gd name="connsiteY87" fmla="*/ 892570 h 1297383"/>
              <a:gd name="connsiteX88" fmla="*/ 4090987 w 4111224"/>
              <a:gd name="connsiteY88" fmla="*/ 878283 h 1297383"/>
              <a:gd name="connsiteX89" fmla="*/ 4076700 w 4111224"/>
              <a:gd name="connsiteY89" fmla="*/ 844945 h 1297383"/>
              <a:gd name="connsiteX90" fmla="*/ 4062412 w 4111224"/>
              <a:gd name="connsiteY90" fmla="*/ 816370 h 1297383"/>
              <a:gd name="connsiteX91" fmla="*/ 4071937 w 4111224"/>
              <a:gd name="connsiteY91" fmla="*/ 668733 h 1297383"/>
              <a:gd name="connsiteX92" fmla="*/ 4081462 w 4111224"/>
              <a:gd name="connsiteY92" fmla="*/ 573483 h 1297383"/>
              <a:gd name="connsiteX93" fmla="*/ 4076700 w 4111224"/>
              <a:gd name="connsiteY93" fmla="*/ 516333 h 1297383"/>
              <a:gd name="connsiteX94" fmla="*/ 4076700 w 4111224"/>
              <a:gd name="connsiteY94" fmla="*/ 440133 h 1297383"/>
              <a:gd name="connsiteX95" fmla="*/ 4086225 w 4111224"/>
              <a:gd name="connsiteY95" fmla="*/ 425845 h 1297383"/>
              <a:gd name="connsiteX96" fmla="*/ 4090987 w 4111224"/>
              <a:gd name="connsiteY96" fmla="*/ 411558 h 1297383"/>
              <a:gd name="connsiteX97" fmla="*/ 4081462 w 4111224"/>
              <a:gd name="connsiteY97" fmla="*/ 359170 h 1297383"/>
              <a:gd name="connsiteX98" fmla="*/ 4062412 w 4111224"/>
              <a:gd name="connsiteY98" fmla="*/ 330595 h 1297383"/>
              <a:gd name="connsiteX99" fmla="*/ 4071937 w 4111224"/>
              <a:gd name="connsiteY99" fmla="*/ 287733 h 1297383"/>
              <a:gd name="connsiteX100" fmla="*/ 4090987 w 4111224"/>
              <a:gd name="connsiteY100" fmla="*/ 259158 h 1297383"/>
              <a:gd name="connsiteX101" fmla="*/ 4095750 w 4111224"/>
              <a:gd name="connsiteY101" fmla="*/ 244870 h 1297383"/>
              <a:gd name="connsiteX102" fmla="*/ 4105275 w 4111224"/>
              <a:gd name="connsiteY102" fmla="*/ 230583 h 1297383"/>
              <a:gd name="connsiteX103" fmla="*/ 4105275 w 4111224"/>
              <a:gd name="connsiteY103" fmla="*/ 140095 h 1297383"/>
              <a:gd name="connsiteX104" fmla="*/ 4090987 w 4111224"/>
              <a:gd name="connsiteY104" fmla="*/ 111520 h 1297383"/>
              <a:gd name="connsiteX105" fmla="*/ 4071937 w 4111224"/>
              <a:gd name="connsiteY105" fmla="*/ 97233 h 1297383"/>
              <a:gd name="connsiteX106" fmla="*/ 4043362 w 4111224"/>
              <a:gd name="connsiteY106" fmla="*/ 78183 h 1297383"/>
              <a:gd name="connsiteX107" fmla="*/ 4029075 w 4111224"/>
              <a:gd name="connsiteY107" fmla="*/ 68658 h 1297383"/>
              <a:gd name="connsiteX108" fmla="*/ 3962400 w 4111224"/>
              <a:gd name="connsiteY108" fmla="*/ 54370 h 1297383"/>
              <a:gd name="connsiteX109" fmla="*/ 3786187 w 4111224"/>
              <a:gd name="connsiteY109" fmla="*/ 59133 h 1297383"/>
              <a:gd name="connsiteX110" fmla="*/ 3771900 w 4111224"/>
              <a:gd name="connsiteY110" fmla="*/ 63895 h 1297383"/>
              <a:gd name="connsiteX111" fmla="*/ 3733800 w 4111224"/>
              <a:gd name="connsiteY111" fmla="*/ 73420 h 1297383"/>
              <a:gd name="connsiteX112" fmla="*/ 3657600 w 4111224"/>
              <a:gd name="connsiteY112" fmla="*/ 68658 h 1297383"/>
              <a:gd name="connsiteX113" fmla="*/ 3614737 w 4111224"/>
              <a:gd name="connsiteY113" fmla="*/ 54370 h 1297383"/>
              <a:gd name="connsiteX114" fmla="*/ 3571875 w 4111224"/>
              <a:gd name="connsiteY114" fmla="*/ 40083 h 1297383"/>
              <a:gd name="connsiteX115" fmla="*/ 3538537 w 4111224"/>
              <a:gd name="connsiteY115" fmla="*/ 35320 h 1297383"/>
              <a:gd name="connsiteX116" fmla="*/ 3490912 w 4111224"/>
              <a:gd name="connsiteY116" fmla="*/ 35320 h 1297383"/>
              <a:gd name="connsiteX117" fmla="*/ 3476625 w 4111224"/>
              <a:gd name="connsiteY117" fmla="*/ 44845 h 1297383"/>
              <a:gd name="connsiteX118" fmla="*/ 3400425 w 4111224"/>
              <a:gd name="connsiteY118" fmla="*/ 63895 h 1297383"/>
              <a:gd name="connsiteX119" fmla="*/ 3143250 w 4111224"/>
              <a:gd name="connsiteY119" fmla="*/ 68658 h 1297383"/>
              <a:gd name="connsiteX120" fmla="*/ 3019425 w 4111224"/>
              <a:gd name="connsiteY120" fmla="*/ 59133 h 1297383"/>
              <a:gd name="connsiteX121" fmla="*/ 2990850 w 4111224"/>
              <a:gd name="connsiteY121" fmla="*/ 49608 h 1297383"/>
              <a:gd name="connsiteX122" fmla="*/ 2976562 w 4111224"/>
              <a:gd name="connsiteY122" fmla="*/ 44845 h 1297383"/>
              <a:gd name="connsiteX123" fmla="*/ 2928937 w 4111224"/>
              <a:gd name="connsiteY123" fmla="*/ 54370 h 1297383"/>
              <a:gd name="connsiteX124" fmla="*/ 2905125 w 4111224"/>
              <a:gd name="connsiteY124" fmla="*/ 59133 h 1297383"/>
              <a:gd name="connsiteX125" fmla="*/ 2709862 w 4111224"/>
              <a:gd name="connsiteY125" fmla="*/ 63895 h 1297383"/>
              <a:gd name="connsiteX126" fmla="*/ 2595562 w 4111224"/>
              <a:gd name="connsiteY126" fmla="*/ 59133 h 1297383"/>
              <a:gd name="connsiteX127" fmla="*/ 2581275 w 4111224"/>
              <a:gd name="connsiteY127" fmla="*/ 54370 h 1297383"/>
              <a:gd name="connsiteX128" fmla="*/ 2452687 w 4111224"/>
              <a:gd name="connsiteY128" fmla="*/ 63895 h 1297383"/>
              <a:gd name="connsiteX129" fmla="*/ 2362200 w 4111224"/>
              <a:gd name="connsiteY129" fmla="*/ 68658 h 1297383"/>
              <a:gd name="connsiteX130" fmla="*/ 2238375 w 4111224"/>
              <a:gd name="connsiteY130" fmla="*/ 78183 h 1297383"/>
              <a:gd name="connsiteX131" fmla="*/ 2124075 w 4111224"/>
              <a:gd name="connsiteY131" fmla="*/ 73420 h 1297383"/>
              <a:gd name="connsiteX132" fmla="*/ 1914525 w 4111224"/>
              <a:gd name="connsiteY132" fmla="*/ 68658 h 1297383"/>
              <a:gd name="connsiteX133" fmla="*/ 1852612 w 4111224"/>
              <a:gd name="connsiteY133" fmla="*/ 63895 h 1297383"/>
              <a:gd name="connsiteX134" fmla="*/ 1824037 w 4111224"/>
              <a:gd name="connsiteY134" fmla="*/ 54370 h 1297383"/>
              <a:gd name="connsiteX135" fmla="*/ 1809750 w 4111224"/>
              <a:gd name="connsiteY135" fmla="*/ 49608 h 1297383"/>
              <a:gd name="connsiteX136" fmla="*/ 1728787 w 4111224"/>
              <a:gd name="connsiteY136" fmla="*/ 44845 h 1297383"/>
              <a:gd name="connsiteX137" fmla="*/ 1676400 w 4111224"/>
              <a:gd name="connsiteY137" fmla="*/ 40083 h 1297383"/>
              <a:gd name="connsiteX138" fmla="*/ 1614487 w 4111224"/>
              <a:gd name="connsiteY138" fmla="*/ 44845 h 1297383"/>
              <a:gd name="connsiteX139" fmla="*/ 1590675 w 4111224"/>
              <a:gd name="connsiteY139" fmla="*/ 49608 h 1297383"/>
              <a:gd name="connsiteX140" fmla="*/ 1543050 w 4111224"/>
              <a:gd name="connsiteY140" fmla="*/ 54370 h 1297383"/>
              <a:gd name="connsiteX141" fmla="*/ 1514475 w 4111224"/>
              <a:gd name="connsiteY141" fmla="*/ 59133 h 1297383"/>
              <a:gd name="connsiteX142" fmla="*/ 1485900 w 4111224"/>
              <a:gd name="connsiteY142" fmla="*/ 68658 h 1297383"/>
              <a:gd name="connsiteX143" fmla="*/ 1290637 w 4111224"/>
              <a:gd name="connsiteY143" fmla="*/ 63895 h 1297383"/>
              <a:gd name="connsiteX144" fmla="*/ 1262062 w 4111224"/>
              <a:gd name="connsiteY144" fmla="*/ 59133 h 1297383"/>
              <a:gd name="connsiteX145" fmla="*/ 1066800 w 4111224"/>
              <a:gd name="connsiteY145" fmla="*/ 63895 h 1297383"/>
              <a:gd name="connsiteX146" fmla="*/ 1042987 w 4111224"/>
              <a:gd name="connsiteY146" fmla="*/ 68658 h 1297383"/>
              <a:gd name="connsiteX147" fmla="*/ 1028700 w 4111224"/>
              <a:gd name="connsiteY147" fmla="*/ 73420 h 1297383"/>
              <a:gd name="connsiteX148" fmla="*/ 809625 w 4111224"/>
              <a:gd name="connsiteY148" fmla="*/ 68658 h 1297383"/>
              <a:gd name="connsiteX149" fmla="*/ 752475 w 4111224"/>
              <a:gd name="connsiteY149" fmla="*/ 63895 h 1297383"/>
              <a:gd name="connsiteX150" fmla="*/ 728662 w 4111224"/>
              <a:gd name="connsiteY150" fmla="*/ 59133 h 1297383"/>
              <a:gd name="connsiteX151" fmla="*/ 671512 w 4111224"/>
              <a:gd name="connsiteY151" fmla="*/ 54370 h 1297383"/>
              <a:gd name="connsiteX152" fmla="*/ 623887 w 4111224"/>
              <a:gd name="connsiteY152" fmla="*/ 44845 h 1297383"/>
              <a:gd name="connsiteX153" fmla="*/ 538162 w 4111224"/>
              <a:gd name="connsiteY153" fmla="*/ 49608 h 1297383"/>
              <a:gd name="connsiteX154" fmla="*/ 466725 w 4111224"/>
              <a:gd name="connsiteY154" fmla="*/ 59133 h 1297383"/>
              <a:gd name="connsiteX155" fmla="*/ 452437 w 4111224"/>
              <a:gd name="connsiteY155" fmla="*/ 63895 h 1297383"/>
              <a:gd name="connsiteX156" fmla="*/ 319087 w 4111224"/>
              <a:gd name="connsiteY156" fmla="*/ 59133 h 1297383"/>
              <a:gd name="connsiteX157" fmla="*/ 271462 w 4111224"/>
              <a:gd name="connsiteY157" fmla="*/ 54370 h 1297383"/>
              <a:gd name="connsiteX158" fmla="*/ 223837 w 4111224"/>
              <a:gd name="connsiteY158" fmla="*/ 44845 h 1297383"/>
              <a:gd name="connsiteX159" fmla="*/ 123825 w 4111224"/>
              <a:gd name="connsiteY159" fmla="*/ 40083 h 1297383"/>
              <a:gd name="connsiteX160" fmla="*/ 85725 w 4111224"/>
              <a:gd name="connsiteY160" fmla="*/ 44845 h 1297383"/>
              <a:gd name="connsiteX161" fmla="*/ 71437 w 4111224"/>
              <a:gd name="connsiteY161" fmla="*/ 54370 h 1297383"/>
              <a:gd name="connsiteX162" fmla="*/ 42862 w 4111224"/>
              <a:gd name="connsiteY162" fmla="*/ 63895 h 1297383"/>
              <a:gd name="connsiteX163" fmla="*/ 28575 w 4111224"/>
              <a:gd name="connsiteY163" fmla="*/ 68658 h 1297383"/>
              <a:gd name="connsiteX164" fmla="*/ 14287 w 4111224"/>
              <a:gd name="connsiteY164" fmla="*/ 73420 h 1297383"/>
              <a:gd name="connsiteX165" fmla="*/ 0 w 4111224"/>
              <a:gd name="connsiteY165" fmla="*/ 82945 h 1297383"/>
              <a:gd name="connsiteX166" fmla="*/ 14287 w 4111224"/>
              <a:gd name="connsiteY166" fmla="*/ 1168795 h 1297383"/>
              <a:gd name="connsiteX167" fmla="*/ 23812 w 4111224"/>
              <a:gd name="connsiteY167" fmla="*/ 1202133 h 1297383"/>
              <a:gd name="connsiteX168" fmla="*/ 19050 w 4111224"/>
              <a:gd name="connsiteY168" fmla="*/ 1235470 h 1297383"/>
              <a:gd name="connsiteX0" fmla="*/ 19203 w 4111377"/>
              <a:gd name="connsiteY0" fmla="*/ 1237938 h 1299851"/>
              <a:gd name="connsiteX1" fmla="*/ 62065 w 4111377"/>
              <a:gd name="connsiteY1" fmla="*/ 1247463 h 1299851"/>
              <a:gd name="connsiteX2" fmla="*/ 76353 w 4111377"/>
              <a:gd name="connsiteY2" fmla="*/ 1256988 h 1299851"/>
              <a:gd name="connsiteX3" fmla="*/ 90640 w 4111377"/>
              <a:gd name="connsiteY3" fmla="*/ 1261751 h 1299851"/>
              <a:gd name="connsiteX4" fmla="*/ 204940 w 4111377"/>
              <a:gd name="connsiteY4" fmla="*/ 1256988 h 1299851"/>
              <a:gd name="connsiteX5" fmla="*/ 233515 w 4111377"/>
              <a:gd name="connsiteY5" fmla="*/ 1247463 h 1299851"/>
              <a:gd name="connsiteX6" fmla="*/ 247803 w 4111377"/>
              <a:gd name="connsiteY6" fmla="*/ 1242701 h 1299851"/>
              <a:gd name="connsiteX7" fmla="*/ 262090 w 4111377"/>
              <a:gd name="connsiteY7" fmla="*/ 1237938 h 1299851"/>
              <a:gd name="connsiteX8" fmla="*/ 295428 w 4111377"/>
              <a:gd name="connsiteY8" fmla="*/ 1247463 h 1299851"/>
              <a:gd name="connsiteX9" fmla="*/ 309715 w 4111377"/>
              <a:gd name="connsiteY9" fmla="*/ 1256988 h 1299851"/>
              <a:gd name="connsiteX10" fmla="*/ 519265 w 4111377"/>
              <a:gd name="connsiteY10" fmla="*/ 1256988 h 1299851"/>
              <a:gd name="connsiteX11" fmla="*/ 552603 w 4111377"/>
              <a:gd name="connsiteY11" fmla="*/ 1271276 h 1299851"/>
              <a:gd name="connsiteX12" fmla="*/ 566890 w 4111377"/>
              <a:gd name="connsiteY12" fmla="*/ 1276038 h 1299851"/>
              <a:gd name="connsiteX13" fmla="*/ 576415 w 4111377"/>
              <a:gd name="connsiteY13" fmla="*/ 1261751 h 1299851"/>
              <a:gd name="connsiteX14" fmla="*/ 614515 w 4111377"/>
              <a:gd name="connsiteY14" fmla="*/ 1271276 h 1299851"/>
              <a:gd name="connsiteX15" fmla="*/ 628803 w 4111377"/>
              <a:gd name="connsiteY15" fmla="*/ 1285563 h 1299851"/>
              <a:gd name="connsiteX16" fmla="*/ 643090 w 4111377"/>
              <a:gd name="connsiteY16" fmla="*/ 1290326 h 1299851"/>
              <a:gd name="connsiteX17" fmla="*/ 657378 w 4111377"/>
              <a:gd name="connsiteY17" fmla="*/ 1299851 h 1299851"/>
              <a:gd name="connsiteX18" fmla="*/ 719290 w 4111377"/>
              <a:gd name="connsiteY18" fmla="*/ 1295088 h 1299851"/>
              <a:gd name="connsiteX19" fmla="*/ 733578 w 4111377"/>
              <a:gd name="connsiteY19" fmla="*/ 1290326 h 1299851"/>
              <a:gd name="connsiteX20" fmla="*/ 752628 w 4111377"/>
              <a:gd name="connsiteY20" fmla="*/ 1285563 h 1299851"/>
              <a:gd name="connsiteX21" fmla="*/ 766915 w 4111377"/>
              <a:gd name="connsiteY21" fmla="*/ 1280801 h 1299851"/>
              <a:gd name="connsiteX22" fmla="*/ 838353 w 4111377"/>
              <a:gd name="connsiteY22" fmla="*/ 1276038 h 1299851"/>
              <a:gd name="connsiteX23" fmla="*/ 876453 w 4111377"/>
              <a:gd name="connsiteY23" fmla="*/ 1271276 h 1299851"/>
              <a:gd name="connsiteX24" fmla="*/ 905028 w 4111377"/>
              <a:gd name="connsiteY24" fmla="*/ 1261751 h 1299851"/>
              <a:gd name="connsiteX25" fmla="*/ 919315 w 4111377"/>
              <a:gd name="connsiteY25" fmla="*/ 1256988 h 1299851"/>
              <a:gd name="connsiteX26" fmla="*/ 1081240 w 4111377"/>
              <a:gd name="connsiteY26" fmla="*/ 1266513 h 1299851"/>
              <a:gd name="connsiteX27" fmla="*/ 1095528 w 4111377"/>
              <a:gd name="connsiteY27" fmla="*/ 1271276 h 1299851"/>
              <a:gd name="connsiteX28" fmla="*/ 1109815 w 4111377"/>
              <a:gd name="connsiteY28" fmla="*/ 1280801 h 1299851"/>
              <a:gd name="connsiteX29" fmla="*/ 1214590 w 4111377"/>
              <a:gd name="connsiteY29" fmla="*/ 1276038 h 1299851"/>
              <a:gd name="connsiteX30" fmla="*/ 1257453 w 4111377"/>
              <a:gd name="connsiteY30" fmla="*/ 1256988 h 1299851"/>
              <a:gd name="connsiteX31" fmla="*/ 1286028 w 4111377"/>
              <a:gd name="connsiteY31" fmla="*/ 1252226 h 1299851"/>
              <a:gd name="connsiteX32" fmla="*/ 1500340 w 4111377"/>
              <a:gd name="connsiteY32" fmla="*/ 1256988 h 1299851"/>
              <a:gd name="connsiteX33" fmla="*/ 1543203 w 4111377"/>
              <a:gd name="connsiteY33" fmla="*/ 1271276 h 1299851"/>
              <a:gd name="connsiteX34" fmla="*/ 1557490 w 4111377"/>
              <a:gd name="connsiteY34" fmla="*/ 1276038 h 1299851"/>
              <a:gd name="connsiteX35" fmla="*/ 1590828 w 4111377"/>
              <a:gd name="connsiteY35" fmla="*/ 1271276 h 1299851"/>
              <a:gd name="connsiteX36" fmla="*/ 1605115 w 4111377"/>
              <a:gd name="connsiteY36" fmla="*/ 1266513 h 1299851"/>
              <a:gd name="connsiteX37" fmla="*/ 1628928 w 4111377"/>
              <a:gd name="connsiteY37" fmla="*/ 1261751 h 1299851"/>
              <a:gd name="connsiteX38" fmla="*/ 1800378 w 4111377"/>
              <a:gd name="connsiteY38" fmla="*/ 1266513 h 1299851"/>
              <a:gd name="connsiteX39" fmla="*/ 1857528 w 4111377"/>
              <a:gd name="connsiteY39" fmla="*/ 1271276 h 1299851"/>
              <a:gd name="connsiteX40" fmla="*/ 1905153 w 4111377"/>
              <a:gd name="connsiteY40" fmla="*/ 1285563 h 1299851"/>
              <a:gd name="connsiteX41" fmla="*/ 1919440 w 4111377"/>
              <a:gd name="connsiteY41" fmla="*/ 1290326 h 1299851"/>
              <a:gd name="connsiteX42" fmla="*/ 1933728 w 4111377"/>
              <a:gd name="connsiteY42" fmla="*/ 1299851 h 1299851"/>
              <a:gd name="connsiteX43" fmla="*/ 1986115 w 4111377"/>
              <a:gd name="connsiteY43" fmla="*/ 1290326 h 1299851"/>
              <a:gd name="connsiteX44" fmla="*/ 2000403 w 4111377"/>
              <a:gd name="connsiteY44" fmla="*/ 1280801 h 1299851"/>
              <a:gd name="connsiteX45" fmla="*/ 2014690 w 4111377"/>
              <a:gd name="connsiteY45" fmla="*/ 1276038 h 1299851"/>
              <a:gd name="connsiteX46" fmla="*/ 2043265 w 4111377"/>
              <a:gd name="connsiteY46" fmla="*/ 1256988 h 1299851"/>
              <a:gd name="connsiteX47" fmla="*/ 2090890 w 4111377"/>
              <a:gd name="connsiteY47" fmla="*/ 1247463 h 1299851"/>
              <a:gd name="connsiteX48" fmla="*/ 2148040 w 4111377"/>
              <a:gd name="connsiteY48" fmla="*/ 1252226 h 1299851"/>
              <a:gd name="connsiteX49" fmla="*/ 2233765 w 4111377"/>
              <a:gd name="connsiteY49" fmla="*/ 1256988 h 1299851"/>
              <a:gd name="connsiteX50" fmla="*/ 2257578 w 4111377"/>
              <a:gd name="connsiteY50" fmla="*/ 1261751 h 1299851"/>
              <a:gd name="connsiteX51" fmla="*/ 2290915 w 4111377"/>
              <a:gd name="connsiteY51" fmla="*/ 1266513 h 1299851"/>
              <a:gd name="connsiteX52" fmla="*/ 2371878 w 4111377"/>
              <a:gd name="connsiteY52" fmla="*/ 1266513 h 1299851"/>
              <a:gd name="connsiteX53" fmla="*/ 2433790 w 4111377"/>
              <a:gd name="connsiteY53" fmla="*/ 1271276 h 1299851"/>
              <a:gd name="connsiteX54" fmla="*/ 2571903 w 4111377"/>
              <a:gd name="connsiteY54" fmla="*/ 1271276 h 1299851"/>
              <a:gd name="connsiteX55" fmla="*/ 2614765 w 4111377"/>
              <a:gd name="connsiteY55" fmla="*/ 1256988 h 1299851"/>
              <a:gd name="connsiteX56" fmla="*/ 2629053 w 4111377"/>
              <a:gd name="connsiteY56" fmla="*/ 1252226 h 1299851"/>
              <a:gd name="connsiteX57" fmla="*/ 2643340 w 4111377"/>
              <a:gd name="connsiteY57" fmla="*/ 1247463 h 1299851"/>
              <a:gd name="connsiteX58" fmla="*/ 2986240 w 4111377"/>
              <a:gd name="connsiteY58" fmla="*/ 1256988 h 1299851"/>
              <a:gd name="connsiteX59" fmla="*/ 3081490 w 4111377"/>
              <a:gd name="connsiteY59" fmla="*/ 1252226 h 1299851"/>
              <a:gd name="connsiteX60" fmla="*/ 3238653 w 4111377"/>
              <a:gd name="connsiteY60" fmla="*/ 1256988 h 1299851"/>
              <a:gd name="connsiteX61" fmla="*/ 3252940 w 4111377"/>
              <a:gd name="connsiteY61" fmla="*/ 1261751 h 1299851"/>
              <a:gd name="connsiteX62" fmla="*/ 3295803 w 4111377"/>
              <a:gd name="connsiteY62" fmla="*/ 1271276 h 1299851"/>
              <a:gd name="connsiteX63" fmla="*/ 3310090 w 4111377"/>
              <a:gd name="connsiteY63" fmla="*/ 1276038 h 1299851"/>
              <a:gd name="connsiteX64" fmla="*/ 3400578 w 4111377"/>
              <a:gd name="connsiteY64" fmla="*/ 1280801 h 1299851"/>
              <a:gd name="connsiteX65" fmla="*/ 3433915 w 4111377"/>
              <a:gd name="connsiteY65" fmla="*/ 1276038 h 1299851"/>
              <a:gd name="connsiteX66" fmla="*/ 3462490 w 4111377"/>
              <a:gd name="connsiteY66" fmla="*/ 1266513 h 1299851"/>
              <a:gd name="connsiteX67" fmla="*/ 3505353 w 4111377"/>
              <a:gd name="connsiteY67" fmla="*/ 1252226 h 1299851"/>
              <a:gd name="connsiteX68" fmla="*/ 3543453 w 4111377"/>
              <a:gd name="connsiteY68" fmla="*/ 1247463 h 1299851"/>
              <a:gd name="connsiteX69" fmla="*/ 3700615 w 4111377"/>
              <a:gd name="connsiteY69" fmla="*/ 1252226 h 1299851"/>
              <a:gd name="connsiteX70" fmla="*/ 3729190 w 4111377"/>
              <a:gd name="connsiteY70" fmla="*/ 1261751 h 1299851"/>
              <a:gd name="connsiteX71" fmla="*/ 3753003 w 4111377"/>
              <a:gd name="connsiteY71" fmla="*/ 1266513 h 1299851"/>
              <a:gd name="connsiteX72" fmla="*/ 3819678 w 4111377"/>
              <a:gd name="connsiteY72" fmla="*/ 1252226 h 1299851"/>
              <a:gd name="connsiteX73" fmla="*/ 3938740 w 4111377"/>
              <a:gd name="connsiteY73" fmla="*/ 1247463 h 1299851"/>
              <a:gd name="connsiteX74" fmla="*/ 3967315 w 4111377"/>
              <a:gd name="connsiteY74" fmla="*/ 1233176 h 1299851"/>
              <a:gd name="connsiteX75" fmla="*/ 3991128 w 4111377"/>
              <a:gd name="connsiteY75" fmla="*/ 1214126 h 1299851"/>
              <a:gd name="connsiteX76" fmla="*/ 4005415 w 4111377"/>
              <a:gd name="connsiteY76" fmla="*/ 1204601 h 1299851"/>
              <a:gd name="connsiteX77" fmla="*/ 4019703 w 4111377"/>
              <a:gd name="connsiteY77" fmla="*/ 1199838 h 1299851"/>
              <a:gd name="connsiteX78" fmla="*/ 4024465 w 4111377"/>
              <a:gd name="connsiteY78" fmla="*/ 1147451 h 1299851"/>
              <a:gd name="connsiteX79" fmla="*/ 4029228 w 4111377"/>
              <a:gd name="connsiteY79" fmla="*/ 1133163 h 1299851"/>
              <a:gd name="connsiteX80" fmla="*/ 4043515 w 4111377"/>
              <a:gd name="connsiteY80" fmla="*/ 1123638 h 1299851"/>
              <a:gd name="connsiteX81" fmla="*/ 4057803 w 4111377"/>
              <a:gd name="connsiteY81" fmla="*/ 1118876 h 1299851"/>
              <a:gd name="connsiteX82" fmla="*/ 4091140 w 4111377"/>
              <a:gd name="connsiteY82" fmla="*/ 1071251 h 1299851"/>
              <a:gd name="connsiteX83" fmla="*/ 4086378 w 4111377"/>
              <a:gd name="connsiteY83" fmla="*/ 1028388 h 1299851"/>
              <a:gd name="connsiteX84" fmla="*/ 4081615 w 4111377"/>
              <a:gd name="connsiteY84" fmla="*/ 1014101 h 1299851"/>
              <a:gd name="connsiteX85" fmla="*/ 4076853 w 4111377"/>
              <a:gd name="connsiteY85" fmla="*/ 995051 h 1299851"/>
              <a:gd name="connsiteX86" fmla="*/ 4072090 w 4111377"/>
              <a:gd name="connsiteY86" fmla="*/ 956951 h 1299851"/>
              <a:gd name="connsiteX87" fmla="*/ 4086378 w 4111377"/>
              <a:gd name="connsiteY87" fmla="*/ 895038 h 1299851"/>
              <a:gd name="connsiteX88" fmla="*/ 4091140 w 4111377"/>
              <a:gd name="connsiteY88" fmla="*/ 880751 h 1299851"/>
              <a:gd name="connsiteX89" fmla="*/ 4076853 w 4111377"/>
              <a:gd name="connsiteY89" fmla="*/ 847413 h 1299851"/>
              <a:gd name="connsiteX90" fmla="*/ 4062565 w 4111377"/>
              <a:gd name="connsiteY90" fmla="*/ 818838 h 1299851"/>
              <a:gd name="connsiteX91" fmla="*/ 4072090 w 4111377"/>
              <a:gd name="connsiteY91" fmla="*/ 671201 h 1299851"/>
              <a:gd name="connsiteX92" fmla="*/ 4081615 w 4111377"/>
              <a:gd name="connsiteY92" fmla="*/ 575951 h 1299851"/>
              <a:gd name="connsiteX93" fmla="*/ 4076853 w 4111377"/>
              <a:gd name="connsiteY93" fmla="*/ 518801 h 1299851"/>
              <a:gd name="connsiteX94" fmla="*/ 4076853 w 4111377"/>
              <a:gd name="connsiteY94" fmla="*/ 442601 h 1299851"/>
              <a:gd name="connsiteX95" fmla="*/ 4086378 w 4111377"/>
              <a:gd name="connsiteY95" fmla="*/ 428313 h 1299851"/>
              <a:gd name="connsiteX96" fmla="*/ 4091140 w 4111377"/>
              <a:gd name="connsiteY96" fmla="*/ 414026 h 1299851"/>
              <a:gd name="connsiteX97" fmla="*/ 4081615 w 4111377"/>
              <a:gd name="connsiteY97" fmla="*/ 361638 h 1299851"/>
              <a:gd name="connsiteX98" fmla="*/ 4062565 w 4111377"/>
              <a:gd name="connsiteY98" fmla="*/ 333063 h 1299851"/>
              <a:gd name="connsiteX99" fmla="*/ 4072090 w 4111377"/>
              <a:gd name="connsiteY99" fmla="*/ 290201 h 1299851"/>
              <a:gd name="connsiteX100" fmla="*/ 4091140 w 4111377"/>
              <a:gd name="connsiteY100" fmla="*/ 261626 h 1299851"/>
              <a:gd name="connsiteX101" fmla="*/ 4095903 w 4111377"/>
              <a:gd name="connsiteY101" fmla="*/ 247338 h 1299851"/>
              <a:gd name="connsiteX102" fmla="*/ 4105428 w 4111377"/>
              <a:gd name="connsiteY102" fmla="*/ 233051 h 1299851"/>
              <a:gd name="connsiteX103" fmla="*/ 4105428 w 4111377"/>
              <a:gd name="connsiteY103" fmla="*/ 142563 h 1299851"/>
              <a:gd name="connsiteX104" fmla="*/ 4091140 w 4111377"/>
              <a:gd name="connsiteY104" fmla="*/ 113988 h 1299851"/>
              <a:gd name="connsiteX105" fmla="*/ 4072090 w 4111377"/>
              <a:gd name="connsiteY105" fmla="*/ 99701 h 1299851"/>
              <a:gd name="connsiteX106" fmla="*/ 4043515 w 4111377"/>
              <a:gd name="connsiteY106" fmla="*/ 80651 h 1299851"/>
              <a:gd name="connsiteX107" fmla="*/ 4029228 w 4111377"/>
              <a:gd name="connsiteY107" fmla="*/ 71126 h 1299851"/>
              <a:gd name="connsiteX108" fmla="*/ 3962553 w 4111377"/>
              <a:gd name="connsiteY108" fmla="*/ 56838 h 1299851"/>
              <a:gd name="connsiteX109" fmla="*/ 3786340 w 4111377"/>
              <a:gd name="connsiteY109" fmla="*/ 61601 h 1299851"/>
              <a:gd name="connsiteX110" fmla="*/ 3772053 w 4111377"/>
              <a:gd name="connsiteY110" fmla="*/ 66363 h 1299851"/>
              <a:gd name="connsiteX111" fmla="*/ 3733953 w 4111377"/>
              <a:gd name="connsiteY111" fmla="*/ 75888 h 1299851"/>
              <a:gd name="connsiteX112" fmla="*/ 3657753 w 4111377"/>
              <a:gd name="connsiteY112" fmla="*/ 71126 h 1299851"/>
              <a:gd name="connsiteX113" fmla="*/ 3614890 w 4111377"/>
              <a:gd name="connsiteY113" fmla="*/ 56838 h 1299851"/>
              <a:gd name="connsiteX114" fmla="*/ 3572028 w 4111377"/>
              <a:gd name="connsiteY114" fmla="*/ 42551 h 1299851"/>
              <a:gd name="connsiteX115" fmla="*/ 3538690 w 4111377"/>
              <a:gd name="connsiteY115" fmla="*/ 37788 h 1299851"/>
              <a:gd name="connsiteX116" fmla="*/ 3491065 w 4111377"/>
              <a:gd name="connsiteY116" fmla="*/ 37788 h 1299851"/>
              <a:gd name="connsiteX117" fmla="*/ 3476778 w 4111377"/>
              <a:gd name="connsiteY117" fmla="*/ 47313 h 1299851"/>
              <a:gd name="connsiteX118" fmla="*/ 3400578 w 4111377"/>
              <a:gd name="connsiteY118" fmla="*/ 66363 h 1299851"/>
              <a:gd name="connsiteX119" fmla="*/ 3143403 w 4111377"/>
              <a:gd name="connsiteY119" fmla="*/ 71126 h 1299851"/>
              <a:gd name="connsiteX120" fmla="*/ 3019578 w 4111377"/>
              <a:gd name="connsiteY120" fmla="*/ 61601 h 1299851"/>
              <a:gd name="connsiteX121" fmla="*/ 2991003 w 4111377"/>
              <a:gd name="connsiteY121" fmla="*/ 52076 h 1299851"/>
              <a:gd name="connsiteX122" fmla="*/ 2976715 w 4111377"/>
              <a:gd name="connsiteY122" fmla="*/ 47313 h 1299851"/>
              <a:gd name="connsiteX123" fmla="*/ 2929090 w 4111377"/>
              <a:gd name="connsiteY123" fmla="*/ 56838 h 1299851"/>
              <a:gd name="connsiteX124" fmla="*/ 2905278 w 4111377"/>
              <a:gd name="connsiteY124" fmla="*/ 61601 h 1299851"/>
              <a:gd name="connsiteX125" fmla="*/ 2710015 w 4111377"/>
              <a:gd name="connsiteY125" fmla="*/ 66363 h 1299851"/>
              <a:gd name="connsiteX126" fmla="*/ 2595715 w 4111377"/>
              <a:gd name="connsiteY126" fmla="*/ 61601 h 1299851"/>
              <a:gd name="connsiteX127" fmla="*/ 2581428 w 4111377"/>
              <a:gd name="connsiteY127" fmla="*/ 56838 h 1299851"/>
              <a:gd name="connsiteX128" fmla="*/ 2452840 w 4111377"/>
              <a:gd name="connsiteY128" fmla="*/ 66363 h 1299851"/>
              <a:gd name="connsiteX129" fmla="*/ 2362353 w 4111377"/>
              <a:gd name="connsiteY129" fmla="*/ 71126 h 1299851"/>
              <a:gd name="connsiteX130" fmla="*/ 2238528 w 4111377"/>
              <a:gd name="connsiteY130" fmla="*/ 80651 h 1299851"/>
              <a:gd name="connsiteX131" fmla="*/ 2124228 w 4111377"/>
              <a:gd name="connsiteY131" fmla="*/ 75888 h 1299851"/>
              <a:gd name="connsiteX132" fmla="*/ 1914678 w 4111377"/>
              <a:gd name="connsiteY132" fmla="*/ 71126 h 1299851"/>
              <a:gd name="connsiteX133" fmla="*/ 1852765 w 4111377"/>
              <a:gd name="connsiteY133" fmla="*/ 66363 h 1299851"/>
              <a:gd name="connsiteX134" fmla="*/ 1824190 w 4111377"/>
              <a:gd name="connsiteY134" fmla="*/ 56838 h 1299851"/>
              <a:gd name="connsiteX135" fmla="*/ 1809903 w 4111377"/>
              <a:gd name="connsiteY135" fmla="*/ 52076 h 1299851"/>
              <a:gd name="connsiteX136" fmla="*/ 1728940 w 4111377"/>
              <a:gd name="connsiteY136" fmla="*/ 47313 h 1299851"/>
              <a:gd name="connsiteX137" fmla="*/ 1676553 w 4111377"/>
              <a:gd name="connsiteY137" fmla="*/ 42551 h 1299851"/>
              <a:gd name="connsiteX138" fmla="*/ 1614640 w 4111377"/>
              <a:gd name="connsiteY138" fmla="*/ 47313 h 1299851"/>
              <a:gd name="connsiteX139" fmla="*/ 1590828 w 4111377"/>
              <a:gd name="connsiteY139" fmla="*/ 52076 h 1299851"/>
              <a:gd name="connsiteX140" fmla="*/ 1543203 w 4111377"/>
              <a:gd name="connsiteY140" fmla="*/ 56838 h 1299851"/>
              <a:gd name="connsiteX141" fmla="*/ 1514628 w 4111377"/>
              <a:gd name="connsiteY141" fmla="*/ 61601 h 1299851"/>
              <a:gd name="connsiteX142" fmla="*/ 1486053 w 4111377"/>
              <a:gd name="connsiteY142" fmla="*/ 71126 h 1299851"/>
              <a:gd name="connsiteX143" fmla="*/ 1290790 w 4111377"/>
              <a:gd name="connsiteY143" fmla="*/ 66363 h 1299851"/>
              <a:gd name="connsiteX144" fmla="*/ 1262215 w 4111377"/>
              <a:gd name="connsiteY144" fmla="*/ 61601 h 1299851"/>
              <a:gd name="connsiteX145" fmla="*/ 1066953 w 4111377"/>
              <a:gd name="connsiteY145" fmla="*/ 66363 h 1299851"/>
              <a:gd name="connsiteX146" fmla="*/ 1043140 w 4111377"/>
              <a:gd name="connsiteY146" fmla="*/ 71126 h 1299851"/>
              <a:gd name="connsiteX147" fmla="*/ 1028853 w 4111377"/>
              <a:gd name="connsiteY147" fmla="*/ 75888 h 1299851"/>
              <a:gd name="connsiteX148" fmla="*/ 809778 w 4111377"/>
              <a:gd name="connsiteY148" fmla="*/ 71126 h 1299851"/>
              <a:gd name="connsiteX149" fmla="*/ 752628 w 4111377"/>
              <a:gd name="connsiteY149" fmla="*/ 66363 h 1299851"/>
              <a:gd name="connsiteX150" fmla="*/ 728815 w 4111377"/>
              <a:gd name="connsiteY150" fmla="*/ 61601 h 1299851"/>
              <a:gd name="connsiteX151" fmla="*/ 671665 w 4111377"/>
              <a:gd name="connsiteY151" fmla="*/ 56838 h 1299851"/>
              <a:gd name="connsiteX152" fmla="*/ 624040 w 4111377"/>
              <a:gd name="connsiteY152" fmla="*/ 47313 h 1299851"/>
              <a:gd name="connsiteX153" fmla="*/ 538315 w 4111377"/>
              <a:gd name="connsiteY153" fmla="*/ 52076 h 1299851"/>
              <a:gd name="connsiteX154" fmla="*/ 466878 w 4111377"/>
              <a:gd name="connsiteY154" fmla="*/ 61601 h 1299851"/>
              <a:gd name="connsiteX155" fmla="*/ 452590 w 4111377"/>
              <a:gd name="connsiteY155" fmla="*/ 66363 h 1299851"/>
              <a:gd name="connsiteX156" fmla="*/ 319240 w 4111377"/>
              <a:gd name="connsiteY156" fmla="*/ 61601 h 1299851"/>
              <a:gd name="connsiteX157" fmla="*/ 271615 w 4111377"/>
              <a:gd name="connsiteY157" fmla="*/ 56838 h 1299851"/>
              <a:gd name="connsiteX158" fmla="*/ 223990 w 4111377"/>
              <a:gd name="connsiteY158" fmla="*/ 47313 h 1299851"/>
              <a:gd name="connsiteX159" fmla="*/ 123978 w 4111377"/>
              <a:gd name="connsiteY159" fmla="*/ 42551 h 1299851"/>
              <a:gd name="connsiteX160" fmla="*/ 85878 w 4111377"/>
              <a:gd name="connsiteY160" fmla="*/ 47313 h 1299851"/>
              <a:gd name="connsiteX161" fmla="*/ 71590 w 4111377"/>
              <a:gd name="connsiteY161" fmla="*/ 56838 h 1299851"/>
              <a:gd name="connsiteX162" fmla="*/ 43015 w 4111377"/>
              <a:gd name="connsiteY162" fmla="*/ 66363 h 1299851"/>
              <a:gd name="connsiteX163" fmla="*/ 28728 w 4111377"/>
              <a:gd name="connsiteY163" fmla="*/ 71126 h 1299851"/>
              <a:gd name="connsiteX164" fmla="*/ 14440 w 4111377"/>
              <a:gd name="connsiteY164" fmla="*/ 75888 h 1299851"/>
              <a:gd name="connsiteX165" fmla="*/ 153 w 4111377"/>
              <a:gd name="connsiteY165" fmla="*/ 85413 h 1299851"/>
              <a:gd name="connsiteX166" fmla="*/ 23965 w 4111377"/>
              <a:gd name="connsiteY166" fmla="*/ 1204601 h 1299851"/>
              <a:gd name="connsiteX167" fmla="*/ 19203 w 4111377"/>
              <a:gd name="connsiteY167" fmla="*/ 1237938 h 1299851"/>
              <a:gd name="connsiteX0" fmla="*/ 19094 w 4111268"/>
              <a:gd name="connsiteY0" fmla="*/ 1240406 h 1302319"/>
              <a:gd name="connsiteX1" fmla="*/ 61956 w 4111268"/>
              <a:gd name="connsiteY1" fmla="*/ 1249931 h 1302319"/>
              <a:gd name="connsiteX2" fmla="*/ 76244 w 4111268"/>
              <a:gd name="connsiteY2" fmla="*/ 1259456 h 1302319"/>
              <a:gd name="connsiteX3" fmla="*/ 90531 w 4111268"/>
              <a:gd name="connsiteY3" fmla="*/ 1264219 h 1302319"/>
              <a:gd name="connsiteX4" fmla="*/ 204831 w 4111268"/>
              <a:gd name="connsiteY4" fmla="*/ 1259456 h 1302319"/>
              <a:gd name="connsiteX5" fmla="*/ 233406 w 4111268"/>
              <a:gd name="connsiteY5" fmla="*/ 1249931 h 1302319"/>
              <a:gd name="connsiteX6" fmla="*/ 247694 w 4111268"/>
              <a:gd name="connsiteY6" fmla="*/ 1245169 h 1302319"/>
              <a:gd name="connsiteX7" fmla="*/ 261981 w 4111268"/>
              <a:gd name="connsiteY7" fmla="*/ 1240406 h 1302319"/>
              <a:gd name="connsiteX8" fmla="*/ 295319 w 4111268"/>
              <a:gd name="connsiteY8" fmla="*/ 1249931 h 1302319"/>
              <a:gd name="connsiteX9" fmla="*/ 309606 w 4111268"/>
              <a:gd name="connsiteY9" fmla="*/ 1259456 h 1302319"/>
              <a:gd name="connsiteX10" fmla="*/ 519156 w 4111268"/>
              <a:gd name="connsiteY10" fmla="*/ 1259456 h 1302319"/>
              <a:gd name="connsiteX11" fmla="*/ 552494 w 4111268"/>
              <a:gd name="connsiteY11" fmla="*/ 1273744 h 1302319"/>
              <a:gd name="connsiteX12" fmla="*/ 566781 w 4111268"/>
              <a:gd name="connsiteY12" fmla="*/ 1278506 h 1302319"/>
              <a:gd name="connsiteX13" fmla="*/ 576306 w 4111268"/>
              <a:gd name="connsiteY13" fmla="*/ 1264219 h 1302319"/>
              <a:gd name="connsiteX14" fmla="*/ 614406 w 4111268"/>
              <a:gd name="connsiteY14" fmla="*/ 1273744 h 1302319"/>
              <a:gd name="connsiteX15" fmla="*/ 628694 w 4111268"/>
              <a:gd name="connsiteY15" fmla="*/ 1288031 h 1302319"/>
              <a:gd name="connsiteX16" fmla="*/ 642981 w 4111268"/>
              <a:gd name="connsiteY16" fmla="*/ 1292794 h 1302319"/>
              <a:gd name="connsiteX17" fmla="*/ 657269 w 4111268"/>
              <a:gd name="connsiteY17" fmla="*/ 1302319 h 1302319"/>
              <a:gd name="connsiteX18" fmla="*/ 719181 w 4111268"/>
              <a:gd name="connsiteY18" fmla="*/ 1297556 h 1302319"/>
              <a:gd name="connsiteX19" fmla="*/ 733469 w 4111268"/>
              <a:gd name="connsiteY19" fmla="*/ 1292794 h 1302319"/>
              <a:gd name="connsiteX20" fmla="*/ 752519 w 4111268"/>
              <a:gd name="connsiteY20" fmla="*/ 1288031 h 1302319"/>
              <a:gd name="connsiteX21" fmla="*/ 766806 w 4111268"/>
              <a:gd name="connsiteY21" fmla="*/ 1283269 h 1302319"/>
              <a:gd name="connsiteX22" fmla="*/ 838244 w 4111268"/>
              <a:gd name="connsiteY22" fmla="*/ 1278506 h 1302319"/>
              <a:gd name="connsiteX23" fmla="*/ 876344 w 4111268"/>
              <a:gd name="connsiteY23" fmla="*/ 1273744 h 1302319"/>
              <a:gd name="connsiteX24" fmla="*/ 904919 w 4111268"/>
              <a:gd name="connsiteY24" fmla="*/ 1264219 h 1302319"/>
              <a:gd name="connsiteX25" fmla="*/ 919206 w 4111268"/>
              <a:gd name="connsiteY25" fmla="*/ 1259456 h 1302319"/>
              <a:gd name="connsiteX26" fmla="*/ 1081131 w 4111268"/>
              <a:gd name="connsiteY26" fmla="*/ 1268981 h 1302319"/>
              <a:gd name="connsiteX27" fmla="*/ 1095419 w 4111268"/>
              <a:gd name="connsiteY27" fmla="*/ 1273744 h 1302319"/>
              <a:gd name="connsiteX28" fmla="*/ 1109706 w 4111268"/>
              <a:gd name="connsiteY28" fmla="*/ 1283269 h 1302319"/>
              <a:gd name="connsiteX29" fmla="*/ 1214481 w 4111268"/>
              <a:gd name="connsiteY29" fmla="*/ 1278506 h 1302319"/>
              <a:gd name="connsiteX30" fmla="*/ 1257344 w 4111268"/>
              <a:gd name="connsiteY30" fmla="*/ 1259456 h 1302319"/>
              <a:gd name="connsiteX31" fmla="*/ 1285919 w 4111268"/>
              <a:gd name="connsiteY31" fmla="*/ 1254694 h 1302319"/>
              <a:gd name="connsiteX32" fmla="*/ 1500231 w 4111268"/>
              <a:gd name="connsiteY32" fmla="*/ 1259456 h 1302319"/>
              <a:gd name="connsiteX33" fmla="*/ 1543094 w 4111268"/>
              <a:gd name="connsiteY33" fmla="*/ 1273744 h 1302319"/>
              <a:gd name="connsiteX34" fmla="*/ 1557381 w 4111268"/>
              <a:gd name="connsiteY34" fmla="*/ 1278506 h 1302319"/>
              <a:gd name="connsiteX35" fmla="*/ 1590719 w 4111268"/>
              <a:gd name="connsiteY35" fmla="*/ 1273744 h 1302319"/>
              <a:gd name="connsiteX36" fmla="*/ 1605006 w 4111268"/>
              <a:gd name="connsiteY36" fmla="*/ 1268981 h 1302319"/>
              <a:gd name="connsiteX37" fmla="*/ 1628819 w 4111268"/>
              <a:gd name="connsiteY37" fmla="*/ 1264219 h 1302319"/>
              <a:gd name="connsiteX38" fmla="*/ 1800269 w 4111268"/>
              <a:gd name="connsiteY38" fmla="*/ 1268981 h 1302319"/>
              <a:gd name="connsiteX39" fmla="*/ 1857419 w 4111268"/>
              <a:gd name="connsiteY39" fmla="*/ 1273744 h 1302319"/>
              <a:gd name="connsiteX40" fmla="*/ 1905044 w 4111268"/>
              <a:gd name="connsiteY40" fmla="*/ 1288031 h 1302319"/>
              <a:gd name="connsiteX41" fmla="*/ 1919331 w 4111268"/>
              <a:gd name="connsiteY41" fmla="*/ 1292794 h 1302319"/>
              <a:gd name="connsiteX42" fmla="*/ 1933619 w 4111268"/>
              <a:gd name="connsiteY42" fmla="*/ 1302319 h 1302319"/>
              <a:gd name="connsiteX43" fmla="*/ 1986006 w 4111268"/>
              <a:gd name="connsiteY43" fmla="*/ 1292794 h 1302319"/>
              <a:gd name="connsiteX44" fmla="*/ 2000294 w 4111268"/>
              <a:gd name="connsiteY44" fmla="*/ 1283269 h 1302319"/>
              <a:gd name="connsiteX45" fmla="*/ 2014581 w 4111268"/>
              <a:gd name="connsiteY45" fmla="*/ 1278506 h 1302319"/>
              <a:gd name="connsiteX46" fmla="*/ 2043156 w 4111268"/>
              <a:gd name="connsiteY46" fmla="*/ 1259456 h 1302319"/>
              <a:gd name="connsiteX47" fmla="*/ 2090781 w 4111268"/>
              <a:gd name="connsiteY47" fmla="*/ 1249931 h 1302319"/>
              <a:gd name="connsiteX48" fmla="*/ 2147931 w 4111268"/>
              <a:gd name="connsiteY48" fmla="*/ 1254694 h 1302319"/>
              <a:gd name="connsiteX49" fmla="*/ 2233656 w 4111268"/>
              <a:gd name="connsiteY49" fmla="*/ 1259456 h 1302319"/>
              <a:gd name="connsiteX50" fmla="*/ 2257469 w 4111268"/>
              <a:gd name="connsiteY50" fmla="*/ 1264219 h 1302319"/>
              <a:gd name="connsiteX51" fmla="*/ 2290806 w 4111268"/>
              <a:gd name="connsiteY51" fmla="*/ 1268981 h 1302319"/>
              <a:gd name="connsiteX52" fmla="*/ 2371769 w 4111268"/>
              <a:gd name="connsiteY52" fmla="*/ 1268981 h 1302319"/>
              <a:gd name="connsiteX53" fmla="*/ 2433681 w 4111268"/>
              <a:gd name="connsiteY53" fmla="*/ 1273744 h 1302319"/>
              <a:gd name="connsiteX54" fmla="*/ 2571794 w 4111268"/>
              <a:gd name="connsiteY54" fmla="*/ 1273744 h 1302319"/>
              <a:gd name="connsiteX55" fmla="*/ 2614656 w 4111268"/>
              <a:gd name="connsiteY55" fmla="*/ 1259456 h 1302319"/>
              <a:gd name="connsiteX56" fmla="*/ 2628944 w 4111268"/>
              <a:gd name="connsiteY56" fmla="*/ 1254694 h 1302319"/>
              <a:gd name="connsiteX57" fmla="*/ 2643231 w 4111268"/>
              <a:gd name="connsiteY57" fmla="*/ 1249931 h 1302319"/>
              <a:gd name="connsiteX58" fmla="*/ 2986131 w 4111268"/>
              <a:gd name="connsiteY58" fmla="*/ 1259456 h 1302319"/>
              <a:gd name="connsiteX59" fmla="*/ 3081381 w 4111268"/>
              <a:gd name="connsiteY59" fmla="*/ 1254694 h 1302319"/>
              <a:gd name="connsiteX60" fmla="*/ 3238544 w 4111268"/>
              <a:gd name="connsiteY60" fmla="*/ 1259456 h 1302319"/>
              <a:gd name="connsiteX61" fmla="*/ 3252831 w 4111268"/>
              <a:gd name="connsiteY61" fmla="*/ 1264219 h 1302319"/>
              <a:gd name="connsiteX62" fmla="*/ 3295694 w 4111268"/>
              <a:gd name="connsiteY62" fmla="*/ 1273744 h 1302319"/>
              <a:gd name="connsiteX63" fmla="*/ 3309981 w 4111268"/>
              <a:gd name="connsiteY63" fmla="*/ 1278506 h 1302319"/>
              <a:gd name="connsiteX64" fmla="*/ 3400469 w 4111268"/>
              <a:gd name="connsiteY64" fmla="*/ 1283269 h 1302319"/>
              <a:gd name="connsiteX65" fmla="*/ 3433806 w 4111268"/>
              <a:gd name="connsiteY65" fmla="*/ 1278506 h 1302319"/>
              <a:gd name="connsiteX66" fmla="*/ 3462381 w 4111268"/>
              <a:gd name="connsiteY66" fmla="*/ 1268981 h 1302319"/>
              <a:gd name="connsiteX67" fmla="*/ 3505244 w 4111268"/>
              <a:gd name="connsiteY67" fmla="*/ 1254694 h 1302319"/>
              <a:gd name="connsiteX68" fmla="*/ 3543344 w 4111268"/>
              <a:gd name="connsiteY68" fmla="*/ 1249931 h 1302319"/>
              <a:gd name="connsiteX69" fmla="*/ 3700506 w 4111268"/>
              <a:gd name="connsiteY69" fmla="*/ 1254694 h 1302319"/>
              <a:gd name="connsiteX70" fmla="*/ 3729081 w 4111268"/>
              <a:gd name="connsiteY70" fmla="*/ 1264219 h 1302319"/>
              <a:gd name="connsiteX71" fmla="*/ 3752894 w 4111268"/>
              <a:gd name="connsiteY71" fmla="*/ 1268981 h 1302319"/>
              <a:gd name="connsiteX72" fmla="*/ 3819569 w 4111268"/>
              <a:gd name="connsiteY72" fmla="*/ 1254694 h 1302319"/>
              <a:gd name="connsiteX73" fmla="*/ 3938631 w 4111268"/>
              <a:gd name="connsiteY73" fmla="*/ 1249931 h 1302319"/>
              <a:gd name="connsiteX74" fmla="*/ 3967206 w 4111268"/>
              <a:gd name="connsiteY74" fmla="*/ 1235644 h 1302319"/>
              <a:gd name="connsiteX75" fmla="*/ 3991019 w 4111268"/>
              <a:gd name="connsiteY75" fmla="*/ 1216594 h 1302319"/>
              <a:gd name="connsiteX76" fmla="*/ 4005306 w 4111268"/>
              <a:gd name="connsiteY76" fmla="*/ 1207069 h 1302319"/>
              <a:gd name="connsiteX77" fmla="*/ 4019594 w 4111268"/>
              <a:gd name="connsiteY77" fmla="*/ 1202306 h 1302319"/>
              <a:gd name="connsiteX78" fmla="*/ 4024356 w 4111268"/>
              <a:gd name="connsiteY78" fmla="*/ 1149919 h 1302319"/>
              <a:gd name="connsiteX79" fmla="*/ 4029119 w 4111268"/>
              <a:gd name="connsiteY79" fmla="*/ 1135631 h 1302319"/>
              <a:gd name="connsiteX80" fmla="*/ 4043406 w 4111268"/>
              <a:gd name="connsiteY80" fmla="*/ 1126106 h 1302319"/>
              <a:gd name="connsiteX81" fmla="*/ 4057694 w 4111268"/>
              <a:gd name="connsiteY81" fmla="*/ 1121344 h 1302319"/>
              <a:gd name="connsiteX82" fmla="*/ 4091031 w 4111268"/>
              <a:gd name="connsiteY82" fmla="*/ 1073719 h 1302319"/>
              <a:gd name="connsiteX83" fmla="*/ 4086269 w 4111268"/>
              <a:gd name="connsiteY83" fmla="*/ 1030856 h 1302319"/>
              <a:gd name="connsiteX84" fmla="*/ 4081506 w 4111268"/>
              <a:gd name="connsiteY84" fmla="*/ 1016569 h 1302319"/>
              <a:gd name="connsiteX85" fmla="*/ 4076744 w 4111268"/>
              <a:gd name="connsiteY85" fmla="*/ 997519 h 1302319"/>
              <a:gd name="connsiteX86" fmla="*/ 4071981 w 4111268"/>
              <a:gd name="connsiteY86" fmla="*/ 959419 h 1302319"/>
              <a:gd name="connsiteX87" fmla="*/ 4086269 w 4111268"/>
              <a:gd name="connsiteY87" fmla="*/ 897506 h 1302319"/>
              <a:gd name="connsiteX88" fmla="*/ 4091031 w 4111268"/>
              <a:gd name="connsiteY88" fmla="*/ 883219 h 1302319"/>
              <a:gd name="connsiteX89" fmla="*/ 4076744 w 4111268"/>
              <a:gd name="connsiteY89" fmla="*/ 849881 h 1302319"/>
              <a:gd name="connsiteX90" fmla="*/ 4062456 w 4111268"/>
              <a:gd name="connsiteY90" fmla="*/ 821306 h 1302319"/>
              <a:gd name="connsiteX91" fmla="*/ 4071981 w 4111268"/>
              <a:gd name="connsiteY91" fmla="*/ 673669 h 1302319"/>
              <a:gd name="connsiteX92" fmla="*/ 4081506 w 4111268"/>
              <a:gd name="connsiteY92" fmla="*/ 578419 h 1302319"/>
              <a:gd name="connsiteX93" fmla="*/ 4076744 w 4111268"/>
              <a:gd name="connsiteY93" fmla="*/ 521269 h 1302319"/>
              <a:gd name="connsiteX94" fmla="*/ 4076744 w 4111268"/>
              <a:gd name="connsiteY94" fmla="*/ 445069 h 1302319"/>
              <a:gd name="connsiteX95" fmla="*/ 4086269 w 4111268"/>
              <a:gd name="connsiteY95" fmla="*/ 430781 h 1302319"/>
              <a:gd name="connsiteX96" fmla="*/ 4091031 w 4111268"/>
              <a:gd name="connsiteY96" fmla="*/ 416494 h 1302319"/>
              <a:gd name="connsiteX97" fmla="*/ 4081506 w 4111268"/>
              <a:gd name="connsiteY97" fmla="*/ 364106 h 1302319"/>
              <a:gd name="connsiteX98" fmla="*/ 4062456 w 4111268"/>
              <a:gd name="connsiteY98" fmla="*/ 335531 h 1302319"/>
              <a:gd name="connsiteX99" fmla="*/ 4071981 w 4111268"/>
              <a:gd name="connsiteY99" fmla="*/ 292669 h 1302319"/>
              <a:gd name="connsiteX100" fmla="*/ 4091031 w 4111268"/>
              <a:gd name="connsiteY100" fmla="*/ 264094 h 1302319"/>
              <a:gd name="connsiteX101" fmla="*/ 4095794 w 4111268"/>
              <a:gd name="connsiteY101" fmla="*/ 249806 h 1302319"/>
              <a:gd name="connsiteX102" fmla="*/ 4105319 w 4111268"/>
              <a:gd name="connsiteY102" fmla="*/ 235519 h 1302319"/>
              <a:gd name="connsiteX103" fmla="*/ 4105319 w 4111268"/>
              <a:gd name="connsiteY103" fmla="*/ 145031 h 1302319"/>
              <a:gd name="connsiteX104" fmla="*/ 4091031 w 4111268"/>
              <a:gd name="connsiteY104" fmla="*/ 116456 h 1302319"/>
              <a:gd name="connsiteX105" fmla="*/ 4071981 w 4111268"/>
              <a:gd name="connsiteY105" fmla="*/ 102169 h 1302319"/>
              <a:gd name="connsiteX106" fmla="*/ 4043406 w 4111268"/>
              <a:gd name="connsiteY106" fmla="*/ 83119 h 1302319"/>
              <a:gd name="connsiteX107" fmla="*/ 4029119 w 4111268"/>
              <a:gd name="connsiteY107" fmla="*/ 73594 h 1302319"/>
              <a:gd name="connsiteX108" fmla="*/ 3962444 w 4111268"/>
              <a:gd name="connsiteY108" fmla="*/ 59306 h 1302319"/>
              <a:gd name="connsiteX109" fmla="*/ 3786231 w 4111268"/>
              <a:gd name="connsiteY109" fmla="*/ 64069 h 1302319"/>
              <a:gd name="connsiteX110" fmla="*/ 3771944 w 4111268"/>
              <a:gd name="connsiteY110" fmla="*/ 68831 h 1302319"/>
              <a:gd name="connsiteX111" fmla="*/ 3733844 w 4111268"/>
              <a:gd name="connsiteY111" fmla="*/ 78356 h 1302319"/>
              <a:gd name="connsiteX112" fmla="*/ 3657644 w 4111268"/>
              <a:gd name="connsiteY112" fmla="*/ 73594 h 1302319"/>
              <a:gd name="connsiteX113" fmla="*/ 3614781 w 4111268"/>
              <a:gd name="connsiteY113" fmla="*/ 59306 h 1302319"/>
              <a:gd name="connsiteX114" fmla="*/ 3571919 w 4111268"/>
              <a:gd name="connsiteY114" fmla="*/ 45019 h 1302319"/>
              <a:gd name="connsiteX115" fmla="*/ 3538581 w 4111268"/>
              <a:gd name="connsiteY115" fmla="*/ 40256 h 1302319"/>
              <a:gd name="connsiteX116" fmla="*/ 3490956 w 4111268"/>
              <a:gd name="connsiteY116" fmla="*/ 40256 h 1302319"/>
              <a:gd name="connsiteX117" fmla="*/ 3476669 w 4111268"/>
              <a:gd name="connsiteY117" fmla="*/ 49781 h 1302319"/>
              <a:gd name="connsiteX118" fmla="*/ 3400469 w 4111268"/>
              <a:gd name="connsiteY118" fmla="*/ 68831 h 1302319"/>
              <a:gd name="connsiteX119" fmla="*/ 3143294 w 4111268"/>
              <a:gd name="connsiteY119" fmla="*/ 73594 h 1302319"/>
              <a:gd name="connsiteX120" fmla="*/ 3019469 w 4111268"/>
              <a:gd name="connsiteY120" fmla="*/ 64069 h 1302319"/>
              <a:gd name="connsiteX121" fmla="*/ 2990894 w 4111268"/>
              <a:gd name="connsiteY121" fmla="*/ 54544 h 1302319"/>
              <a:gd name="connsiteX122" fmla="*/ 2976606 w 4111268"/>
              <a:gd name="connsiteY122" fmla="*/ 49781 h 1302319"/>
              <a:gd name="connsiteX123" fmla="*/ 2928981 w 4111268"/>
              <a:gd name="connsiteY123" fmla="*/ 59306 h 1302319"/>
              <a:gd name="connsiteX124" fmla="*/ 2905169 w 4111268"/>
              <a:gd name="connsiteY124" fmla="*/ 64069 h 1302319"/>
              <a:gd name="connsiteX125" fmla="*/ 2709906 w 4111268"/>
              <a:gd name="connsiteY125" fmla="*/ 68831 h 1302319"/>
              <a:gd name="connsiteX126" fmla="*/ 2595606 w 4111268"/>
              <a:gd name="connsiteY126" fmla="*/ 64069 h 1302319"/>
              <a:gd name="connsiteX127" fmla="*/ 2581319 w 4111268"/>
              <a:gd name="connsiteY127" fmla="*/ 59306 h 1302319"/>
              <a:gd name="connsiteX128" fmla="*/ 2452731 w 4111268"/>
              <a:gd name="connsiteY128" fmla="*/ 68831 h 1302319"/>
              <a:gd name="connsiteX129" fmla="*/ 2362244 w 4111268"/>
              <a:gd name="connsiteY129" fmla="*/ 73594 h 1302319"/>
              <a:gd name="connsiteX130" fmla="*/ 2238419 w 4111268"/>
              <a:gd name="connsiteY130" fmla="*/ 83119 h 1302319"/>
              <a:gd name="connsiteX131" fmla="*/ 2124119 w 4111268"/>
              <a:gd name="connsiteY131" fmla="*/ 78356 h 1302319"/>
              <a:gd name="connsiteX132" fmla="*/ 1914569 w 4111268"/>
              <a:gd name="connsiteY132" fmla="*/ 73594 h 1302319"/>
              <a:gd name="connsiteX133" fmla="*/ 1852656 w 4111268"/>
              <a:gd name="connsiteY133" fmla="*/ 68831 h 1302319"/>
              <a:gd name="connsiteX134" fmla="*/ 1824081 w 4111268"/>
              <a:gd name="connsiteY134" fmla="*/ 59306 h 1302319"/>
              <a:gd name="connsiteX135" fmla="*/ 1809794 w 4111268"/>
              <a:gd name="connsiteY135" fmla="*/ 54544 h 1302319"/>
              <a:gd name="connsiteX136" fmla="*/ 1728831 w 4111268"/>
              <a:gd name="connsiteY136" fmla="*/ 49781 h 1302319"/>
              <a:gd name="connsiteX137" fmla="*/ 1676444 w 4111268"/>
              <a:gd name="connsiteY137" fmla="*/ 45019 h 1302319"/>
              <a:gd name="connsiteX138" fmla="*/ 1614531 w 4111268"/>
              <a:gd name="connsiteY138" fmla="*/ 49781 h 1302319"/>
              <a:gd name="connsiteX139" fmla="*/ 1590719 w 4111268"/>
              <a:gd name="connsiteY139" fmla="*/ 54544 h 1302319"/>
              <a:gd name="connsiteX140" fmla="*/ 1543094 w 4111268"/>
              <a:gd name="connsiteY140" fmla="*/ 59306 h 1302319"/>
              <a:gd name="connsiteX141" fmla="*/ 1514519 w 4111268"/>
              <a:gd name="connsiteY141" fmla="*/ 64069 h 1302319"/>
              <a:gd name="connsiteX142" fmla="*/ 1485944 w 4111268"/>
              <a:gd name="connsiteY142" fmla="*/ 73594 h 1302319"/>
              <a:gd name="connsiteX143" fmla="*/ 1290681 w 4111268"/>
              <a:gd name="connsiteY143" fmla="*/ 68831 h 1302319"/>
              <a:gd name="connsiteX144" fmla="*/ 1262106 w 4111268"/>
              <a:gd name="connsiteY144" fmla="*/ 64069 h 1302319"/>
              <a:gd name="connsiteX145" fmla="*/ 1066844 w 4111268"/>
              <a:gd name="connsiteY145" fmla="*/ 68831 h 1302319"/>
              <a:gd name="connsiteX146" fmla="*/ 1043031 w 4111268"/>
              <a:gd name="connsiteY146" fmla="*/ 73594 h 1302319"/>
              <a:gd name="connsiteX147" fmla="*/ 1028744 w 4111268"/>
              <a:gd name="connsiteY147" fmla="*/ 78356 h 1302319"/>
              <a:gd name="connsiteX148" fmla="*/ 809669 w 4111268"/>
              <a:gd name="connsiteY148" fmla="*/ 73594 h 1302319"/>
              <a:gd name="connsiteX149" fmla="*/ 752519 w 4111268"/>
              <a:gd name="connsiteY149" fmla="*/ 68831 h 1302319"/>
              <a:gd name="connsiteX150" fmla="*/ 728706 w 4111268"/>
              <a:gd name="connsiteY150" fmla="*/ 64069 h 1302319"/>
              <a:gd name="connsiteX151" fmla="*/ 671556 w 4111268"/>
              <a:gd name="connsiteY151" fmla="*/ 59306 h 1302319"/>
              <a:gd name="connsiteX152" fmla="*/ 623931 w 4111268"/>
              <a:gd name="connsiteY152" fmla="*/ 49781 h 1302319"/>
              <a:gd name="connsiteX153" fmla="*/ 538206 w 4111268"/>
              <a:gd name="connsiteY153" fmla="*/ 54544 h 1302319"/>
              <a:gd name="connsiteX154" fmla="*/ 466769 w 4111268"/>
              <a:gd name="connsiteY154" fmla="*/ 64069 h 1302319"/>
              <a:gd name="connsiteX155" fmla="*/ 452481 w 4111268"/>
              <a:gd name="connsiteY155" fmla="*/ 68831 h 1302319"/>
              <a:gd name="connsiteX156" fmla="*/ 319131 w 4111268"/>
              <a:gd name="connsiteY156" fmla="*/ 64069 h 1302319"/>
              <a:gd name="connsiteX157" fmla="*/ 271506 w 4111268"/>
              <a:gd name="connsiteY157" fmla="*/ 59306 h 1302319"/>
              <a:gd name="connsiteX158" fmla="*/ 223881 w 4111268"/>
              <a:gd name="connsiteY158" fmla="*/ 49781 h 1302319"/>
              <a:gd name="connsiteX159" fmla="*/ 123869 w 4111268"/>
              <a:gd name="connsiteY159" fmla="*/ 45019 h 1302319"/>
              <a:gd name="connsiteX160" fmla="*/ 85769 w 4111268"/>
              <a:gd name="connsiteY160" fmla="*/ 49781 h 1302319"/>
              <a:gd name="connsiteX161" fmla="*/ 71481 w 4111268"/>
              <a:gd name="connsiteY161" fmla="*/ 59306 h 1302319"/>
              <a:gd name="connsiteX162" fmla="*/ 42906 w 4111268"/>
              <a:gd name="connsiteY162" fmla="*/ 68831 h 1302319"/>
              <a:gd name="connsiteX163" fmla="*/ 28619 w 4111268"/>
              <a:gd name="connsiteY163" fmla="*/ 73594 h 1302319"/>
              <a:gd name="connsiteX164" fmla="*/ 14331 w 4111268"/>
              <a:gd name="connsiteY164" fmla="*/ 78356 h 1302319"/>
              <a:gd name="connsiteX165" fmla="*/ 44 w 4111268"/>
              <a:gd name="connsiteY165" fmla="*/ 87881 h 1302319"/>
              <a:gd name="connsiteX166" fmla="*/ 19094 w 4111268"/>
              <a:gd name="connsiteY166" fmla="*/ 1240406 h 1302319"/>
              <a:gd name="connsiteX0" fmla="*/ 6059 w 4098233"/>
              <a:gd name="connsiteY0" fmla="*/ 1249372 h 1311285"/>
              <a:gd name="connsiteX1" fmla="*/ 48921 w 4098233"/>
              <a:gd name="connsiteY1" fmla="*/ 1258897 h 1311285"/>
              <a:gd name="connsiteX2" fmla="*/ 63209 w 4098233"/>
              <a:gd name="connsiteY2" fmla="*/ 1268422 h 1311285"/>
              <a:gd name="connsiteX3" fmla="*/ 77496 w 4098233"/>
              <a:gd name="connsiteY3" fmla="*/ 1273185 h 1311285"/>
              <a:gd name="connsiteX4" fmla="*/ 191796 w 4098233"/>
              <a:gd name="connsiteY4" fmla="*/ 1268422 h 1311285"/>
              <a:gd name="connsiteX5" fmla="*/ 220371 w 4098233"/>
              <a:gd name="connsiteY5" fmla="*/ 1258897 h 1311285"/>
              <a:gd name="connsiteX6" fmla="*/ 234659 w 4098233"/>
              <a:gd name="connsiteY6" fmla="*/ 1254135 h 1311285"/>
              <a:gd name="connsiteX7" fmla="*/ 248946 w 4098233"/>
              <a:gd name="connsiteY7" fmla="*/ 1249372 h 1311285"/>
              <a:gd name="connsiteX8" fmla="*/ 282284 w 4098233"/>
              <a:gd name="connsiteY8" fmla="*/ 1258897 h 1311285"/>
              <a:gd name="connsiteX9" fmla="*/ 296571 w 4098233"/>
              <a:gd name="connsiteY9" fmla="*/ 1268422 h 1311285"/>
              <a:gd name="connsiteX10" fmla="*/ 506121 w 4098233"/>
              <a:gd name="connsiteY10" fmla="*/ 1268422 h 1311285"/>
              <a:gd name="connsiteX11" fmla="*/ 539459 w 4098233"/>
              <a:gd name="connsiteY11" fmla="*/ 1282710 h 1311285"/>
              <a:gd name="connsiteX12" fmla="*/ 553746 w 4098233"/>
              <a:gd name="connsiteY12" fmla="*/ 1287472 h 1311285"/>
              <a:gd name="connsiteX13" fmla="*/ 563271 w 4098233"/>
              <a:gd name="connsiteY13" fmla="*/ 1273185 h 1311285"/>
              <a:gd name="connsiteX14" fmla="*/ 601371 w 4098233"/>
              <a:gd name="connsiteY14" fmla="*/ 1282710 h 1311285"/>
              <a:gd name="connsiteX15" fmla="*/ 615659 w 4098233"/>
              <a:gd name="connsiteY15" fmla="*/ 1296997 h 1311285"/>
              <a:gd name="connsiteX16" fmla="*/ 629946 w 4098233"/>
              <a:gd name="connsiteY16" fmla="*/ 1301760 h 1311285"/>
              <a:gd name="connsiteX17" fmla="*/ 644234 w 4098233"/>
              <a:gd name="connsiteY17" fmla="*/ 1311285 h 1311285"/>
              <a:gd name="connsiteX18" fmla="*/ 706146 w 4098233"/>
              <a:gd name="connsiteY18" fmla="*/ 1306522 h 1311285"/>
              <a:gd name="connsiteX19" fmla="*/ 720434 w 4098233"/>
              <a:gd name="connsiteY19" fmla="*/ 1301760 h 1311285"/>
              <a:gd name="connsiteX20" fmla="*/ 739484 w 4098233"/>
              <a:gd name="connsiteY20" fmla="*/ 1296997 h 1311285"/>
              <a:gd name="connsiteX21" fmla="*/ 753771 w 4098233"/>
              <a:gd name="connsiteY21" fmla="*/ 1292235 h 1311285"/>
              <a:gd name="connsiteX22" fmla="*/ 825209 w 4098233"/>
              <a:gd name="connsiteY22" fmla="*/ 1287472 h 1311285"/>
              <a:gd name="connsiteX23" fmla="*/ 863309 w 4098233"/>
              <a:gd name="connsiteY23" fmla="*/ 1282710 h 1311285"/>
              <a:gd name="connsiteX24" fmla="*/ 891884 w 4098233"/>
              <a:gd name="connsiteY24" fmla="*/ 1273185 h 1311285"/>
              <a:gd name="connsiteX25" fmla="*/ 906171 w 4098233"/>
              <a:gd name="connsiteY25" fmla="*/ 1268422 h 1311285"/>
              <a:gd name="connsiteX26" fmla="*/ 1068096 w 4098233"/>
              <a:gd name="connsiteY26" fmla="*/ 1277947 h 1311285"/>
              <a:gd name="connsiteX27" fmla="*/ 1082384 w 4098233"/>
              <a:gd name="connsiteY27" fmla="*/ 1282710 h 1311285"/>
              <a:gd name="connsiteX28" fmla="*/ 1096671 w 4098233"/>
              <a:gd name="connsiteY28" fmla="*/ 1292235 h 1311285"/>
              <a:gd name="connsiteX29" fmla="*/ 1201446 w 4098233"/>
              <a:gd name="connsiteY29" fmla="*/ 1287472 h 1311285"/>
              <a:gd name="connsiteX30" fmla="*/ 1244309 w 4098233"/>
              <a:gd name="connsiteY30" fmla="*/ 1268422 h 1311285"/>
              <a:gd name="connsiteX31" fmla="*/ 1272884 w 4098233"/>
              <a:gd name="connsiteY31" fmla="*/ 1263660 h 1311285"/>
              <a:gd name="connsiteX32" fmla="*/ 1487196 w 4098233"/>
              <a:gd name="connsiteY32" fmla="*/ 1268422 h 1311285"/>
              <a:gd name="connsiteX33" fmla="*/ 1530059 w 4098233"/>
              <a:gd name="connsiteY33" fmla="*/ 1282710 h 1311285"/>
              <a:gd name="connsiteX34" fmla="*/ 1544346 w 4098233"/>
              <a:gd name="connsiteY34" fmla="*/ 1287472 h 1311285"/>
              <a:gd name="connsiteX35" fmla="*/ 1577684 w 4098233"/>
              <a:gd name="connsiteY35" fmla="*/ 1282710 h 1311285"/>
              <a:gd name="connsiteX36" fmla="*/ 1591971 w 4098233"/>
              <a:gd name="connsiteY36" fmla="*/ 1277947 h 1311285"/>
              <a:gd name="connsiteX37" fmla="*/ 1615784 w 4098233"/>
              <a:gd name="connsiteY37" fmla="*/ 1273185 h 1311285"/>
              <a:gd name="connsiteX38" fmla="*/ 1787234 w 4098233"/>
              <a:gd name="connsiteY38" fmla="*/ 1277947 h 1311285"/>
              <a:gd name="connsiteX39" fmla="*/ 1844384 w 4098233"/>
              <a:gd name="connsiteY39" fmla="*/ 1282710 h 1311285"/>
              <a:gd name="connsiteX40" fmla="*/ 1892009 w 4098233"/>
              <a:gd name="connsiteY40" fmla="*/ 1296997 h 1311285"/>
              <a:gd name="connsiteX41" fmla="*/ 1906296 w 4098233"/>
              <a:gd name="connsiteY41" fmla="*/ 1301760 h 1311285"/>
              <a:gd name="connsiteX42" fmla="*/ 1920584 w 4098233"/>
              <a:gd name="connsiteY42" fmla="*/ 1311285 h 1311285"/>
              <a:gd name="connsiteX43" fmla="*/ 1972971 w 4098233"/>
              <a:gd name="connsiteY43" fmla="*/ 1301760 h 1311285"/>
              <a:gd name="connsiteX44" fmla="*/ 1987259 w 4098233"/>
              <a:gd name="connsiteY44" fmla="*/ 1292235 h 1311285"/>
              <a:gd name="connsiteX45" fmla="*/ 2001546 w 4098233"/>
              <a:gd name="connsiteY45" fmla="*/ 1287472 h 1311285"/>
              <a:gd name="connsiteX46" fmla="*/ 2030121 w 4098233"/>
              <a:gd name="connsiteY46" fmla="*/ 1268422 h 1311285"/>
              <a:gd name="connsiteX47" fmla="*/ 2077746 w 4098233"/>
              <a:gd name="connsiteY47" fmla="*/ 1258897 h 1311285"/>
              <a:gd name="connsiteX48" fmla="*/ 2134896 w 4098233"/>
              <a:gd name="connsiteY48" fmla="*/ 1263660 h 1311285"/>
              <a:gd name="connsiteX49" fmla="*/ 2220621 w 4098233"/>
              <a:gd name="connsiteY49" fmla="*/ 1268422 h 1311285"/>
              <a:gd name="connsiteX50" fmla="*/ 2244434 w 4098233"/>
              <a:gd name="connsiteY50" fmla="*/ 1273185 h 1311285"/>
              <a:gd name="connsiteX51" fmla="*/ 2277771 w 4098233"/>
              <a:gd name="connsiteY51" fmla="*/ 1277947 h 1311285"/>
              <a:gd name="connsiteX52" fmla="*/ 2358734 w 4098233"/>
              <a:gd name="connsiteY52" fmla="*/ 1277947 h 1311285"/>
              <a:gd name="connsiteX53" fmla="*/ 2420646 w 4098233"/>
              <a:gd name="connsiteY53" fmla="*/ 1282710 h 1311285"/>
              <a:gd name="connsiteX54" fmla="*/ 2558759 w 4098233"/>
              <a:gd name="connsiteY54" fmla="*/ 1282710 h 1311285"/>
              <a:gd name="connsiteX55" fmla="*/ 2601621 w 4098233"/>
              <a:gd name="connsiteY55" fmla="*/ 1268422 h 1311285"/>
              <a:gd name="connsiteX56" fmla="*/ 2615909 w 4098233"/>
              <a:gd name="connsiteY56" fmla="*/ 1263660 h 1311285"/>
              <a:gd name="connsiteX57" fmla="*/ 2630196 w 4098233"/>
              <a:gd name="connsiteY57" fmla="*/ 1258897 h 1311285"/>
              <a:gd name="connsiteX58" fmla="*/ 2973096 w 4098233"/>
              <a:gd name="connsiteY58" fmla="*/ 1268422 h 1311285"/>
              <a:gd name="connsiteX59" fmla="*/ 3068346 w 4098233"/>
              <a:gd name="connsiteY59" fmla="*/ 1263660 h 1311285"/>
              <a:gd name="connsiteX60" fmla="*/ 3225509 w 4098233"/>
              <a:gd name="connsiteY60" fmla="*/ 1268422 h 1311285"/>
              <a:gd name="connsiteX61" fmla="*/ 3239796 w 4098233"/>
              <a:gd name="connsiteY61" fmla="*/ 1273185 h 1311285"/>
              <a:gd name="connsiteX62" fmla="*/ 3282659 w 4098233"/>
              <a:gd name="connsiteY62" fmla="*/ 1282710 h 1311285"/>
              <a:gd name="connsiteX63" fmla="*/ 3296946 w 4098233"/>
              <a:gd name="connsiteY63" fmla="*/ 1287472 h 1311285"/>
              <a:gd name="connsiteX64" fmla="*/ 3387434 w 4098233"/>
              <a:gd name="connsiteY64" fmla="*/ 1292235 h 1311285"/>
              <a:gd name="connsiteX65" fmla="*/ 3420771 w 4098233"/>
              <a:gd name="connsiteY65" fmla="*/ 1287472 h 1311285"/>
              <a:gd name="connsiteX66" fmla="*/ 3449346 w 4098233"/>
              <a:gd name="connsiteY66" fmla="*/ 1277947 h 1311285"/>
              <a:gd name="connsiteX67" fmla="*/ 3492209 w 4098233"/>
              <a:gd name="connsiteY67" fmla="*/ 1263660 h 1311285"/>
              <a:gd name="connsiteX68" fmla="*/ 3530309 w 4098233"/>
              <a:gd name="connsiteY68" fmla="*/ 1258897 h 1311285"/>
              <a:gd name="connsiteX69" fmla="*/ 3687471 w 4098233"/>
              <a:gd name="connsiteY69" fmla="*/ 1263660 h 1311285"/>
              <a:gd name="connsiteX70" fmla="*/ 3716046 w 4098233"/>
              <a:gd name="connsiteY70" fmla="*/ 1273185 h 1311285"/>
              <a:gd name="connsiteX71" fmla="*/ 3739859 w 4098233"/>
              <a:gd name="connsiteY71" fmla="*/ 1277947 h 1311285"/>
              <a:gd name="connsiteX72" fmla="*/ 3806534 w 4098233"/>
              <a:gd name="connsiteY72" fmla="*/ 1263660 h 1311285"/>
              <a:gd name="connsiteX73" fmla="*/ 3925596 w 4098233"/>
              <a:gd name="connsiteY73" fmla="*/ 1258897 h 1311285"/>
              <a:gd name="connsiteX74" fmla="*/ 3954171 w 4098233"/>
              <a:gd name="connsiteY74" fmla="*/ 1244610 h 1311285"/>
              <a:gd name="connsiteX75" fmla="*/ 3977984 w 4098233"/>
              <a:gd name="connsiteY75" fmla="*/ 1225560 h 1311285"/>
              <a:gd name="connsiteX76" fmla="*/ 3992271 w 4098233"/>
              <a:gd name="connsiteY76" fmla="*/ 1216035 h 1311285"/>
              <a:gd name="connsiteX77" fmla="*/ 4006559 w 4098233"/>
              <a:gd name="connsiteY77" fmla="*/ 1211272 h 1311285"/>
              <a:gd name="connsiteX78" fmla="*/ 4011321 w 4098233"/>
              <a:gd name="connsiteY78" fmla="*/ 1158885 h 1311285"/>
              <a:gd name="connsiteX79" fmla="*/ 4016084 w 4098233"/>
              <a:gd name="connsiteY79" fmla="*/ 1144597 h 1311285"/>
              <a:gd name="connsiteX80" fmla="*/ 4030371 w 4098233"/>
              <a:gd name="connsiteY80" fmla="*/ 1135072 h 1311285"/>
              <a:gd name="connsiteX81" fmla="*/ 4044659 w 4098233"/>
              <a:gd name="connsiteY81" fmla="*/ 1130310 h 1311285"/>
              <a:gd name="connsiteX82" fmla="*/ 4077996 w 4098233"/>
              <a:gd name="connsiteY82" fmla="*/ 1082685 h 1311285"/>
              <a:gd name="connsiteX83" fmla="*/ 4073234 w 4098233"/>
              <a:gd name="connsiteY83" fmla="*/ 1039822 h 1311285"/>
              <a:gd name="connsiteX84" fmla="*/ 4068471 w 4098233"/>
              <a:gd name="connsiteY84" fmla="*/ 1025535 h 1311285"/>
              <a:gd name="connsiteX85" fmla="*/ 4063709 w 4098233"/>
              <a:gd name="connsiteY85" fmla="*/ 1006485 h 1311285"/>
              <a:gd name="connsiteX86" fmla="*/ 4058946 w 4098233"/>
              <a:gd name="connsiteY86" fmla="*/ 968385 h 1311285"/>
              <a:gd name="connsiteX87" fmla="*/ 4073234 w 4098233"/>
              <a:gd name="connsiteY87" fmla="*/ 906472 h 1311285"/>
              <a:gd name="connsiteX88" fmla="*/ 4077996 w 4098233"/>
              <a:gd name="connsiteY88" fmla="*/ 892185 h 1311285"/>
              <a:gd name="connsiteX89" fmla="*/ 4063709 w 4098233"/>
              <a:gd name="connsiteY89" fmla="*/ 858847 h 1311285"/>
              <a:gd name="connsiteX90" fmla="*/ 4049421 w 4098233"/>
              <a:gd name="connsiteY90" fmla="*/ 830272 h 1311285"/>
              <a:gd name="connsiteX91" fmla="*/ 4058946 w 4098233"/>
              <a:gd name="connsiteY91" fmla="*/ 682635 h 1311285"/>
              <a:gd name="connsiteX92" fmla="*/ 4068471 w 4098233"/>
              <a:gd name="connsiteY92" fmla="*/ 587385 h 1311285"/>
              <a:gd name="connsiteX93" fmla="*/ 4063709 w 4098233"/>
              <a:gd name="connsiteY93" fmla="*/ 530235 h 1311285"/>
              <a:gd name="connsiteX94" fmla="*/ 4063709 w 4098233"/>
              <a:gd name="connsiteY94" fmla="*/ 454035 h 1311285"/>
              <a:gd name="connsiteX95" fmla="*/ 4073234 w 4098233"/>
              <a:gd name="connsiteY95" fmla="*/ 439747 h 1311285"/>
              <a:gd name="connsiteX96" fmla="*/ 4077996 w 4098233"/>
              <a:gd name="connsiteY96" fmla="*/ 425460 h 1311285"/>
              <a:gd name="connsiteX97" fmla="*/ 4068471 w 4098233"/>
              <a:gd name="connsiteY97" fmla="*/ 373072 h 1311285"/>
              <a:gd name="connsiteX98" fmla="*/ 4049421 w 4098233"/>
              <a:gd name="connsiteY98" fmla="*/ 344497 h 1311285"/>
              <a:gd name="connsiteX99" fmla="*/ 4058946 w 4098233"/>
              <a:gd name="connsiteY99" fmla="*/ 301635 h 1311285"/>
              <a:gd name="connsiteX100" fmla="*/ 4077996 w 4098233"/>
              <a:gd name="connsiteY100" fmla="*/ 273060 h 1311285"/>
              <a:gd name="connsiteX101" fmla="*/ 4082759 w 4098233"/>
              <a:gd name="connsiteY101" fmla="*/ 258772 h 1311285"/>
              <a:gd name="connsiteX102" fmla="*/ 4092284 w 4098233"/>
              <a:gd name="connsiteY102" fmla="*/ 244485 h 1311285"/>
              <a:gd name="connsiteX103" fmla="*/ 4092284 w 4098233"/>
              <a:gd name="connsiteY103" fmla="*/ 153997 h 1311285"/>
              <a:gd name="connsiteX104" fmla="*/ 4077996 w 4098233"/>
              <a:gd name="connsiteY104" fmla="*/ 125422 h 1311285"/>
              <a:gd name="connsiteX105" fmla="*/ 4058946 w 4098233"/>
              <a:gd name="connsiteY105" fmla="*/ 111135 h 1311285"/>
              <a:gd name="connsiteX106" fmla="*/ 4030371 w 4098233"/>
              <a:gd name="connsiteY106" fmla="*/ 92085 h 1311285"/>
              <a:gd name="connsiteX107" fmla="*/ 4016084 w 4098233"/>
              <a:gd name="connsiteY107" fmla="*/ 82560 h 1311285"/>
              <a:gd name="connsiteX108" fmla="*/ 3949409 w 4098233"/>
              <a:gd name="connsiteY108" fmla="*/ 68272 h 1311285"/>
              <a:gd name="connsiteX109" fmla="*/ 3773196 w 4098233"/>
              <a:gd name="connsiteY109" fmla="*/ 73035 h 1311285"/>
              <a:gd name="connsiteX110" fmla="*/ 3758909 w 4098233"/>
              <a:gd name="connsiteY110" fmla="*/ 77797 h 1311285"/>
              <a:gd name="connsiteX111" fmla="*/ 3720809 w 4098233"/>
              <a:gd name="connsiteY111" fmla="*/ 87322 h 1311285"/>
              <a:gd name="connsiteX112" fmla="*/ 3644609 w 4098233"/>
              <a:gd name="connsiteY112" fmla="*/ 82560 h 1311285"/>
              <a:gd name="connsiteX113" fmla="*/ 3601746 w 4098233"/>
              <a:gd name="connsiteY113" fmla="*/ 68272 h 1311285"/>
              <a:gd name="connsiteX114" fmla="*/ 3558884 w 4098233"/>
              <a:gd name="connsiteY114" fmla="*/ 53985 h 1311285"/>
              <a:gd name="connsiteX115" fmla="*/ 3525546 w 4098233"/>
              <a:gd name="connsiteY115" fmla="*/ 49222 h 1311285"/>
              <a:gd name="connsiteX116" fmla="*/ 3477921 w 4098233"/>
              <a:gd name="connsiteY116" fmla="*/ 49222 h 1311285"/>
              <a:gd name="connsiteX117" fmla="*/ 3463634 w 4098233"/>
              <a:gd name="connsiteY117" fmla="*/ 58747 h 1311285"/>
              <a:gd name="connsiteX118" fmla="*/ 3387434 w 4098233"/>
              <a:gd name="connsiteY118" fmla="*/ 77797 h 1311285"/>
              <a:gd name="connsiteX119" fmla="*/ 3130259 w 4098233"/>
              <a:gd name="connsiteY119" fmla="*/ 82560 h 1311285"/>
              <a:gd name="connsiteX120" fmla="*/ 3006434 w 4098233"/>
              <a:gd name="connsiteY120" fmla="*/ 73035 h 1311285"/>
              <a:gd name="connsiteX121" fmla="*/ 2977859 w 4098233"/>
              <a:gd name="connsiteY121" fmla="*/ 63510 h 1311285"/>
              <a:gd name="connsiteX122" fmla="*/ 2963571 w 4098233"/>
              <a:gd name="connsiteY122" fmla="*/ 58747 h 1311285"/>
              <a:gd name="connsiteX123" fmla="*/ 2915946 w 4098233"/>
              <a:gd name="connsiteY123" fmla="*/ 68272 h 1311285"/>
              <a:gd name="connsiteX124" fmla="*/ 2892134 w 4098233"/>
              <a:gd name="connsiteY124" fmla="*/ 73035 h 1311285"/>
              <a:gd name="connsiteX125" fmla="*/ 2696871 w 4098233"/>
              <a:gd name="connsiteY125" fmla="*/ 77797 h 1311285"/>
              <a:gd name="connsiteX126" fmla="*/ 2582571 w 4098233"/>
              <a:gd name="connsiteY126" fmla="*/ 73035 h 1311285"/>
              <a:gd name="connsiteX127" fmla="*/ 2568284 w 4098233"/>
              <a:gd name="connsiteY127" fmla="*/ 68272 h 1311285"/>
              <a:gd name="connsiteX128" fmla="*/ 2439696 w 4098233"/>
              <a:gd name="connsiteY128" fmla="*/ 77797 h 1311285"/>
              <a:gd name="connsiteX129" fmla="*/ 2349209 w 4098233"/>
              <a:gd name="connsiteY129" fmla="*/ 82560 h 1311285"/>
              <a:gd name="connsiteX130" fmla="*/ 2225384 w 4098233"/>
              <a:gd name="connsiteY130" fmla="*/ 92085 h 1311285"/>
              <a:gd name="connsiteX131" fmla="*/ 2111084 w 4098233"/>
              <a:gd name="connsiteY131" fmla="*/ 87322 h 1311285"/>
              <a:gd name="connsiteX132" fmla="*/ 1901534 w 4098233"/>
              <a:gd name="connsiteY132" fmla="*/ 82560 h 1311285"/>
              <a:gd name="connsiteX133" fmla="*/ 1839621 w 4098233"/>
              <a:gd name="connsiteY133" fmla="*/ 77797 h 1311285"/>
              <a:gd name="connsiteX134" fmla="*/ 1811046 w 4098233"/>
              <a:gd name="connsiteY134" fmla="*/ 68272 h 1311285"/>
              <a:gd name="connsiteX135" fmla="*/ 1796759 w 4098233"/>
              <a:gd name="connsiteY135" fmla="*/ 63510 h 1311285"/>
              <a:gd name="connsiteX136" fmla="*/ 1715796 w 4098233"/>
              <a:gd name="connsiteY136" fmla="*/ 58747 h 1311285"/>
              <a:gd name="connsiteX137" fmla="*/ 1663409 w 4098233"/>
              <a:gd name="connsiteY137" fmla="*/ 53985 h 1311285"/>
              <a:gd name="connsiteX138" fmla="*/ 1601496 w 4098233"/>
              <a:gd name="connsiteY138" fmla="*/ 58747 h 1311285"/>
              <a:gd name="connsiteX139" fmla="*/ 1577684 w 4098233"/>
              <a:gd name="connsiteY139" fmla="*/ 63510 h 1311285"/>
              <a:gd name="connsiteX140" fmla="*/ 1530059 w 4098233"/>
              <a:gd name="connsiteY140" fmla="*/ 68272 h 1311285"/>
              <a:gd name="connsiteX141" fmla="*/ 1501484 w 4098233"/>
              <a:gd name="connsiteY141" fmla="*/ 73035 h 1311285"/>
              <a:gd name="connsiteX142" fmla="*/ 1472909 w 4098233"/>
              <a:gd name="connsiteY142" fmla="*/ 82560 h 1311285"/>
              <a:gd name="connsiteX143" fmla="*/ 1277646 w 4098233"/>
              <a:gd name="connsiteY143" fmla="*/ 77797 h 1311285"/>
              <a:gd name="connsiteX144" fmla="*/ 1249071 w 4098233"/>
              <a:gd name="connsiteY144" fmla="*/ 73035 h 1311285"/>
              <a:gd name="connsiteX145" fmla="*/ 1053809 w 4098233"/>
              <a:gd name="connsiteY145" fmla="*/ 77797 h 1311285"/>
              <a:gd name="connsiteX146" fmla="*/ 1029996 w 4098233"/>
              <a:gd name="connsiteY146" fmla="*/ 82560 h 1311285"/>
              <a:gd name="connsiteX147" fmla="*/ 1015709 w 4098233"/>
              <a:gd name="connsiteY147" fmla="*/ 87322 h 1311285"/>
              <a:gd name="connsiteX148" fmla="*/ 796634 w 4098233"/>
              <a:gd name="connsiteY148" fmla="*/ 82560 h 1311285"/>
              <a:gd name="connsiteX149" fmla="*/ 739484 w 4098233"/>
              <a:gd name="connsiteY149" fmla="*/ 77797 h 1311285"/>
              <a:gd name="connsiteX150" fmla="*/ 715671 w 4098233"/>
              <a:gd name="connsiteY150" fmla="*/ 73035 h 1311285"/>
              <a:gd name="connsiteX151" fmla="*/ 658521 w 4098233"/>
              <a:gd name="connsiteY151" fmla="*/ 68272 h 1311285"/>
              <a:gd name="connsiteX152" fmla="*/ 610896 w 4098233"/>
              <a:gd name="connsiteY152" fmla="*/ 58747 h 1311285"/>
              <a:gd name="connsiteX153" fmla="*/ 525171 w 4098233"/>
              <a:gd name="connsiteY153" fmla="*/ 63510 h 1311285"/>
              <a:gd name="connsiteX154" fmla="*/ 453734 w 4098233"/>
              <a:gd name="connsiteY154" fmla="*/ 73035 h 1311285"/>
              <a:gd name="connsiteX155" fmla="*/ 439446 w 4098233"/>
              <a:gd name="connsiteY155" fmla="*/ 77797 h 1311285"/>
              <a:gd name="connsiteX156" fmla="*/ 306096 w 4098233"/>
              <a:gd name="connsiteY156" fmla="*/ 73035 h 1311285"/>
              <a:gd name="connsiteX157" fmla="*/ 258471 w 4098233"/>
              <a:gd name="connsiteY157" fmla="*/ 68272 h 1311285"/>
              <a:gd name="connsiteX158" fmla="*/ 210846 w 4098233"/>
              <a:gd name="connsiteY158" fmla="*/ 58747 h 1311285"/>
              <a:gd name="connsiteX159" fmla="*/ 110834 w 4098233"/>
              <a:gd name="connsiteY159" fmla="*/ 53985 h 1311285"/>
              <a:gd name="connsiteX160" fmla="*/ 72734 w 4098233"/>
              <a:gd name="connsiteY160" fmla="*/ 58747 h 1311285"/>
              <a:gd name="connsiteX161" fmla="*/ 58446 w 4098233"/>
              <a:gd name="connsiteY161" fmla="*/ 68272 h 1311285"/>
              <a:gd name="connsiteX162" fmla="*/ 29871 w 4098233"/>
              <a:gd name="connsiteY162" fmla="*/ 77797 h 1311285"/>
              <a:gd name="connsiteX163" fmla="*/ 15584 w 4098233"/>
              <a:gd name="connsiteY163" fmla="*/ 82560 h 1311285"/>
              <a:gd name="connsiteX164" fmla="*/ 1296 w 4098233"/>
              <a:gd name="connsiteY164" fmla="*/ 87322 h 1311285"/>
              <a:gd name="connsiteX165" fmla="*/ 6059 w 4098233"/>
              <a:gd name="connsiteY165" fmla="*/ 1249372 h 1311285"/>
              <a:gd name="connsiteX0" fmla="*/ 1526 w 4093700"/>
              <a:gd name="connsiteY0" fmla="*/ 1205994 h 1267907"/>
              <a:gd name="connsiteX1" fmla="*/ 44388 w 4093700"/>
              <a:gd name="connsiteY1" fmla="*/ 1215519 h 1267907"/>
              <a:gd name="connsiteX2" fmla="*/ 58676 w 4093700"/>
              <a:gd name="connsiteY2" fmla="*/ 1225044 h 1267907"/>
              <a:gd name="connsiteX3" fmla="*/ 72963 w 4093700"/>
              <a:gd name="connsiteY3" fmla="*/ 1229807 h 1267907"/>
              <a:gd name="connsiteX4" fmla="*/ 187263 w 4093700"/>
              <a:gd name="connsiteY4" fmla="*/ 1225044 h 1267907"/>
              <a:gd name="connsiteX5" fmla="*/ 215838 w 4093700"/>
              <a:gd name="connsiteY5" fmla="*/ 1215519 h 1267907"/>
              <a:gd name="connsiteX6" fmla="*/ 230126 w 4093700"/>
              <a:gd name="connsiteY6" fmla="*/ 1210757 h 1267907"/>
              <a:gd name="connsiteX7" fmla="*/ 244413 w 4093700"/>
              <a:gd name="connsiteY7" fmla="*/ 1205994 h 1267907"/>
              <a:gd name="connsiteX8" fmla="*/ 277751 w 4093700"/>
              <a:gd name="connsiteY8" fmla="*/ 1215519 h 1267907"/>
              <a:gd name="connsiteX9" fmla="*/ 292038 w 4093700"/>
              <a:gd name="connsiteY9" fmla="*/ 1225044 h 1267907"/>
              <a:gd name="connsiteX10" fmla="*/ 501588 w 4093700"/>
              <a:gd name="connsiteY10" fmla="*/ 1225044 h 1267907"/>
              <a:gd name="connsiteX11" fmla="*/ 534926 w 4093700"/>
              <a:gd name="connsiteY11" fmla="*/ 1239332 h 1267907"/>
              <a:gd name="connsiteX12" fmla="*/ 549213 w 4093700"/>
              <a:gd name="connsiteY12" fmla="*/ 1244094 h 1267907"/>
              <a:gd name="connsiteX13" fmla="*/ 558738 w 4093700"/>
              <a:gd name="connsiteY13" fmla="*/ 1229807 h 1267907"/>
              <a:gd name="connsiteX14" fmla="*/ 596838 w 4093700"/>
              <a:gd name="connsiteY14" fmla="*/ 1239332 h 1267907"/>
              <a:gd name="connsiteX15" fmla="*/ 611126 w 4093700"/>
              <a:gd name="connsiteY15" fmla="*/ 1253619 h 1267907"/>
              <a:gd name="connsiteX16" fmla="*/ 625413 w 4093700"/>
              <a:gd name="connsiteY16" fmla="*/ 1258382 h 1267907"/>
              <a:gd name="connsiteX17" fmla="*/ 639701 w 4093700"/>
              <a:gd name="connsiteY17" fmla="*/ 1267907 h 1267907"/>
              <a:gd name="connsiteX18" fmla="*/ 701613 w 4093700"/>
              <a:gd name="connsiteY18" fmla="*/ 1263144 h 1267907"/>
              <a:gd name="connsiteX19" fmla="*/ 715901 w 4093700"/>
              <a:gd name="connsiteY19" fmla="*/ 1258382 h 1267907"/>
              <a:gd name="connsiteX20" fmla="*/ 734951 w 4093700"/>
              <a:gd name="connsiteY20" fmla="*/ 1253619 h 1267907"/>
              <a:gd name="connsiteX21" fmla="*/ 749238 w 4093700"/>
              <a:gd name="connsiteY21" fmla="*/ 1248857 h 1267907"/>
              <a:gd name="connsiteX22" fmla="*/ 820676 w 4093700"/>
              <a:gd name="connsiteY22" fmla="*/ 1244094 h 1267907"/>
              <a:gd name="connsiteX23" fmla="*/ 858776 w 4093700"/>
              <a:gd name="connsiteY23" fmla="*/ 1239332 h 1267907"/>
              <a:gd name="connsiteX24" fmla="*/ 887351 w 4093700"/>
              <a:gd name="connsiteY24" fmla="*/ 1229807 h 1267907"/>
              <a:gd name="connsiteX25" fmla="*/ 901638 w 4093700"/>
              <a:gd name="connsiteY25" fmla="*/ 1225044 h 1267907"/>
              <a:gd name="connsiteX26" fmla="*/ 1063563 w 4093700"/>
              <a:gd name="connsiteY26" fmla="*/ 1234569 h 1267907"/>
              <a:gd name="connsiteX27" fmla="*/ 1077851 w 4093700"/>
              <a:gd name="connsiteY27" fmla="*/ 1239332 h 1267907"/>
              <a:gd name="connsiteX28" fmla="*/ 1092138 w 4093700"/>
              <a:gd name="connsiteY28" fmla="*/ 1248857 h 1267907"/>
              <a:gd name="connsiteX29" fmla="*/ 1196913 w 4093700"/>
              <a:gd name="connsiteY29" fmla="*/ 1244094 h 1267907"/>
              <a:gd name="connsiteX30" fmla="*/ 1239776 w 4093700"/>
              <a:gd name="connsiteY30" fmla="*/ 1225044 h 1267907"/>
              <a:gd name="connsiteX31" fmla="*/ 1268351 w 4093700"/>
              <a:gd name="connsiteY31" fmla="*/ 1220282 h 1267907"/>
              <a:gd name="connsiteX32" fmla="*/ 1482663 w 4093700"/>
              <a:gd name="connsiteY32" fmla="*/ 1225044 h 1267907"/>
              <a:gd name="connsiteX33" fmla="*/ 1525526 w 4093700"/>
              <a:gd name="connsiteY33" fmla="*/ 1239332 h 1267907"/>
              <a:gd name="connsiteX34" fmla="*/ 1539813 w 4093700"/>
              <a:gd name="connsiteY34" fmla="*/ 1244094 h 1267907"/>
              <a:gd name="connsiteX35" fmla="*/ 1573151 w 4093700"/>
              <a:gd name="connsiteY35" fmla="*/ 1239332 h 1267907"/>
              <a:gd name="connsiteX36" fmla="*/ 1587438 w 4093700"/>
              <a:gd name="connsiteY36" fmla="*/ 1234569 h 1267907"/>
              <a:gd name="connsiteX37" fmla="*/ 1611251 w 4093700"/>
              <a:gd name="connsiteY37" fmla="*/ 1229807 h 1267907"/>
              <a:gd name="connsiteX38" fmla="*/ 1782701 w 4093700"/>
              <a:gd name="connsiteY38" fmla="*/ 1234569 h 1267907"/>
              <a:gd name="connsiteX39" fmla="*/ 1839851 w 4093700"/>
              <a:gd name="connsiteY39" fmla="*/ 1239332 h 1267907"/>
              <a:gd name="connsiteX40" fmla="*/ 1887476 w 4093700"/>
              <a:gd name="connsiteY40" fmla="*/ 1253619 h 1267907"/>
              <a:gd name="connsiteX41" fmla="*/ 1901763 w 4093700"/>
              <a:gd name="connsiteY41" fmla="*/ 1258382 h 1267907"/>
              <a:gd name="connsiteX42" fmla="*/ 1916051 w 4093700"/>
              <a:gd name="connsiteY42" fmla="*/ 1267907 h 1267907"/>
              <a:gd name="connsiteX43" fmla="*/ 1968438 w 4093700"/>
              <a:gd name="connsiteY43" fmla="*/ 1258382 h 1267907"/>
              <a:gd name="connsiteX44" fmla="*/ 1982726 w 4093700"/>
              <a:gd name="connsiteY44" fmla="*/ 1248857 h 1267907"/>
              <a:gd name="connsiteX45" fmla="*/ 1997013 w 4093700"/>
              <a:gd name="connsiteY45" fmla="*/ 1244094 h 1267907"/>
              <a:gd name="connsiteX46" fmla="*/ 2025588 w 4093700"/>
              <a:gd name="connsiteY46" fmla="*/ 1225044 h 1267907"/>
              <a:gd name="connsiteX47" fmla="*/ 2073213 w 4093700"/>
              <a:gd name="connsiteY47" fmla="*/ 1215519 h 1267907"/>
              <a:gd name="connsiteX48" fmla="*/ 2130363 w 4093700"/>
              <a:gd name="connsiteY48" fmla="*/ 1220282 h 1267907"/>
              <a:gd name="connsiteX49" fmla="*/ 2216088 w 4093700"/>
              <a:gd name="connsiteY49" fmla="*/ 1225044 h 1267907"/>
              <a:gd name="connsiteX50" fmla="*/ 2239901 w 4093700"/>
              <a:gd name="connsiteY50" fmla="*/ 1229807 h 1267907"/>
              <a:gd name="connsiteX51" fmla="*/ 2273238 w 4093700"/>
              <a:gd name="connsiteY51" fmla="*/ 1234569 h 1267907"/>
              <a:gd name="connsiteX52" fmla="*/ 2354201 w 4093700"/>
              <a:gd name="connsiteY52" fmla="*/ 1234569 h 1267907"/>
              <a:gd name="connsiteX53" fmla="*/ 2416113 w 4093700"/>
              <a:gd name="connsiteY53" fmla="*/ 1239332 h 1267907"/>
              <a:gd name="connsiteX54" fmla="*/ 2554226 w 4093700"/>
              <a:gd name="connsiteY54" fmla="*/ 1239332 h 1267907"/>
              <a:gd name="connsiteX55" fmla="*/ 2597088 w 4093700"/>
              <a:gd name="connsiteY55" fmla="*/ 1225044 h 1267907"/>
              <a:gd name="connsiteX56" fmla="*/ 2611376 w 4093700"/>
              <a:gd name="connsiteY56" fmla="*/ 1220282 h 1267907"/>
              <a:gd name="connsiteX57" fmla="*/ 2625663 w 4093700"/>
              <a:gd name="connsiteY57" fmla="*/ 1215519 h 1267907"/>
              <a:gd name="connsiteX58" fmla="*/ 2968563 w 4093700"/>
              <a:gd name="connsiteY58" fmla="*/ 1225044 h 1267907"/>
              <a:gd name="connsiteX59" fmla="*/ 3063813 w 4093700"/>
              <a:gd name="connsiteY59" fmla="*/ 1220282 h 1267907"/>
              <a:gd name="connsiteX60" fmla="*/ 3220976 w 4093700"/>
              <a:gd name="connsiteY60" fmla="*/ 1225044 h 1267907"/>
              <a:gd name="connsiteX61" fmla="*/ 3235263 w 4093700"/>
              <a:gd name="connsiteY61" fmla="*/ 1229807 h 1267907"/>
              <a:gd name="connsiteX62" fmla="*/ 3278126 w 4093700"/>
              <a:gd name="connsiteY62" fmla="*/ 1239332 h 1267907"/>
              <a:gd name="connsiteX63" fmla="*/ 3292413 w 4093700"/>
              <a:gd name="connsiteY63" fmla="*/ 1244094 h 1267907"/>
              <a:gd name="connsiteX64" fmla="*/ 3382901 w 4093700"/>
              <a:gd name="connsiteY64" fmla="*/ 1248857 h 1267907"/>
              <a:gd name="connsiteX65" fmla="*/ 3416238 w 4093700"/>
              <a:gd name="connsiteY65" fmla="*/ 1244094 h 1267907"/>
              <a:gd name="connsiteX66" fmla="*/ 3444813 w 4093700"/>
              <a:gd name="connsiteY66" fmla="*/ 1234569 h 1267907"/>
              <a:gd name="connsiteX67" fmla="*/ 3487676 w 4093700"/>
              <a:gd name="connsiteY67" fmla="*/ 1220282 h 1267907"/>
              <a:gd name="connsiteX68" fmla="*/ 3525776 w 4093700"/>
              <a:gd name="connsiteY68" fmla="*/ 1215519 h 1267907"/>
              <a:gd name="connsiteX69" fmla="*/ 3682938 w 4093700"/>
              <a:gd name="connsiteY69" fmla="*/ 1220282 h 1267907"/>
              <a:gd name="connsiteX70" fmla="*/ 3711513 w 4093700"/>
              <a:gd name="connsiteY70" fmla="*/ 1229807 h 1267907"/>
              <a:gd name="connsiteX71" fmla="*/ 3735326 w 4093700"/>
              <a:gd name="connsiteY71" fmla="*/ 1234569 h 1267907"/>
              <a:gd name="connsiteX72" fmla="*/ 3802001 w 4093700"/>
              <a:gd name="connsiteY72" fmla="*/ 1220282 h 1267907"/>
              <a:gd name="connsiteX73" fmla="*/ 3921063 w 4093700"/>
              <a:gd name="connsiteY73" fmla="*/ 1215519 h 1267907"/>
              <a:gd name="connsiteX74" fmla="*/ 3949638 w 4093700"/>
              <a:gd name="connsiteY74" fmla="*/ 1201232 h 1267907"/>
              <a:gd name="connsiteX75" fmla="*/ 3973451 w 4093700"/>
              <a:gd name="connsiteY75" fmla="*/ 1182182 h 1267907"/>
              <a:gd name="connsiteX76" fmla="*/ 3987738 w 4093700"/>
              <a:gd name="connsiteY76" fmla="*/ 1172657 h 1267907"/>
              <a:gd name="connsiteX77" fmla="*/ 4002026 w 4093700"/>
              <a:gd name="connsiteY77" fmla="*/ 1167894 h 1267907"/>
              <a:gd name="connsiteX78" fmla="*/ 4006788 w 4093700"/>
              <a:gd name="connsiteY78" fmla="*/ 1115507 h 1267907"/>
              <a:gd name="connsiteX79" fmla="*/ 4011551 w 4093700"/>
              <a:gd name="connsiteY79" fmla="*/ 1101219 h 1267907"/>
              <a:gd name="connsiteX80" fmla="*/ 4025838 w 4093700"/>
              <a:gd name="connsiteY80" fmla="*/ 1091694 h 1267907"/>
              <a:gd name="connsiteX81" fmla="*/ 4040126 w 4093700"/>
              <a:gd name="connsiteY81" fmla="*/ 1086932 h 1267907"/>
              <a:gd name="connsiteX82" fmla="*/ 4073463 w 4093700"/>
              <a:gd name="connsiteY82" fmla="*/ 1039307 h 1267907"/>
              <a:gd name="connsiteX83" fmla="*/ 4068701 w 4093700"/>
              <a:gd name="connsiteY83" fmla="*/ 996444 h 1267907"/>
              <a:gd name="connsiteX84" fmla="*/ 4063938 w 4093700"/>
              <a:gd name="connsiteY84" fmla="*/ 982157 h 1267907"/>
              <a:gd name="connsiteX85" fmla="*/ 4059176 w 4093700"/>
              <a:gd name="connsiteY85" fmla="*/ 963107 h 1267907"/>
              <a:gd name="connsiteX86" fmla="*/ 4054413 w 4093700"/>
              <a:gd name="connsiteY86" fmla="*/ 925007 h 1267907"/>
              <a:gd name="connsiteX87" fmla="*/ 4068701 w 4093700"/>
              <a:gd name="connsiteY87" fmla="*/ 863094 h 1267907"/>
              <a:gd name="connsiteX88" fmla="*/ 4073463 w 4093700"/>
              <a:gd name="connsiteY88" fmla="*/ 848807 h 1267907"/>
              <a:gd name="connsiteX89" fmla="*/ 4059176 w 4093700"/>
              <a:gd name="connsiteY89" fmla="*/ 815469 h 1267907"/>
              <a:gd name="connsiteX90" fmla="*/ 4044888 w 4093700"/>
              <a:gd name="connsiteY90" fmla="*/ 786894 h 1267907"/>
              <a:gd name="connsiteX91" fmla="*/ 4054413 w 4093700"/>
              <a:gd name="connsiteY91" fmla="*/ 639257 h 1267907"/>
              <a:gd name="connsiteX92" fmla="*/ 4063938 w 4093700"/>
              <a:gd name="connsiteY92" fmla="*/ 544007 h 1267907"/>
              <a:gd name="connsiteX93" fmla="*/ 4059176 w 4093700"/>
              <a:gd name="connsiteY93" fmla="*/ 486857 h 1267907"/>
              <a:gd name="connsiteX94" fmla="*/ 4059176 w 4093700"/>
              <a:gd name="connsiteY94" fmla="*/ 410657 h 1267907"/>
              <a:gd name="connsiteX95" fmla="*/ 4068701 w 4093700"/>
              <a:gd name="connsiteY95" fmla="*/ 396369 h 1267907"/>
              <a:gd name="connsiteX96" fmla="*/ 4073463 w 4093700"/>
              <a:gd name="connsiteY96" fmla="*/ 382082 h 1267907"/>
              <a:gd name="connsiteX97" fmla="*/ 4063938 w 4093700"/>
              <a:gd name="connsiteY97" fmla="*/ 329694 h 1267907"/>
              <a:gd name="connsiteX98" fmla="*/ 4044888 w 4093700"/>
              <a:gd name="connsiteY98" fmla="*/ 301119 h 1267907"/>
              <a:gd name="connsiteX99" fmla="*/ 4054413 w 4093700"/>
              <a:gd name="connsiteY99" fmla="*/ 258257 h 1267907"/>
              <a:gd name="connsiteX100" fmla="*/ 4073463 w 4093700"/>
              <a:gd name="connsiteY100" fmla="*/ 229682 h 1267907"/>
              <a:gd name="connsiteX101" fmla="*/ 4078226 w 4093700"/>
              <a:gd name="connsiteY101" fmla="*/ 215394 h 1267907"/>
              <a:gd name="connsiteX102" fmla="*/ 4087751 w 4093700"/>
              <a:gd name="connsiteY102" fmla="*/ 201107 h 1267907"/>
              <a:gd name="connsiteX103" fmla="*/ 4087751 w 4093700"/>
              <a:gd name="connsiteY103" fmla="*/ 110619 h 1267907"/>
              <a:gd name="connsiteX104" fmla="*/ 4073463 w 4093700"/>
              <a:gd name="connsiteY104" fmla="*/ 82044 h 1267907"/>
              <a:gd name="connsiteX105" fmla="*/ 4054413 w 4093700"/>
              <a:gd name="connsiteY105" fmla="*/ 67757 h 1267907"/>
              <a:gd name="connsiteX106" fmla="*/ 4025838 w 4093700"/>
              <a:gd name="connsiteY106" fmla="*/ 48707 h 1267907"/>
              <a:gd name="connsiteX107" fmla="*/ 4011551 w 4093700"/>
              <a:gd name="connsiteY107" fmla="*/ 39182 h 1267907"/>
              <a:gd name="connsiteX108" fmla="*/ 3944876 w 4093700"/>
              <a:gd name="connsiteY108" fmla="*/ 24894 h 1267907"/>
              <a:gd name="connsiteX109" fmla="*/ 3768663 w 4093700"/>
              <a:gd name="connsiteY109" fmla="*/ 29657 h 1267907"/>
              <a:gd name="connsiteX110" fmla="*/ 3754376 w 4093700"/>
              <a:gd name="connsiteY110" fmla="*/ 34419 h 1267907"/>
              <a:gd name="connsiteX111" fmla="*/ 3716276 w 4093700"/>
              <a:gd name="connsiteY111" fmla="*/ 43944 h 1267907"/>
              <a:gd name="connsiteX112" fmla="*/ 3640076 w 4093700"/>
              <a:gd name="connsiteY112" fmla="*/ 39182 h 1267907"/>
              <a:gd name="connsiteX113" fmla="*/ 3597213 w 4093700"/>
              <a:gd name="connsiteY113" fmla="*/ 24894 h 1267907"/>
              <a:gd name="connsiteX114" fmla="*/ 3554351 w 4093700"/>
              <a:gd name="connsiteY114" fmla="*/ 10607 h 1267907"/>
              <a:gd name="connsiteX115" fmla="*/ 3521013 w 4093700"/>
              <a:gd name="connsiteY115" fmla="*/ 5844 h 1267907"/>
              <a:gd name="connsiteX116" fmla="*/ 3473388 w 4093700"/>
              <a:gd name="connsiteY116" fmla="*/ 5844 h 1267907"/>
              <a:gd name="connsiteX117" fmla="*/ 3459101 w 4093700"/>
              <a:gd name="connsiteY117" fmla="*/ 15369 h 1267907"/>
              <a:gd name="connsiteX118" fmla="*/ 3382901 w 4093700"/>
              <a:gd name="connsiteY118" fmla="*/ 34419 h 1267907"/>
              <a:gd name="connsiteX119" fmla="*/ 3125726 w 4093700"/>
              <a:gd name="connsiteY119" fmla="*/ 39182 h 1267907"/>
              <a:gd name="connsiteX120" fmla="*/ 3001901 w 4093700"/>
              <a:gd name="connsiteY120" fmla="*/ 29657 h 1267907"/>
              <a:gd name="connsiteX121" fmla="*/ 2973326 w 4093700"/>
              <a:gd name="connsiteY121" fmla="*/ 20132 h 1267907"/>
              <a:gd name="connsiteX122" fmla="*/ 2959038 w 4093700"/>
              <a:gd name="connsiteY122" fmla="*/ 15369 h 1267907"/>
              <a:gd name="connsiteX123" fmla="*/ 2911413 w 4093700"/>
              <a:gd name="connsiteY123" fmla="*/ 24894 h 1267907"/>
              <a:gd name="connsiteX124" fmla="*/ 2887601 w 4093700"/>
              <a:gd name="connsiteY124" fmla="*/ 29657 h 1267907"/>
              <a:gd name="connsiteX125" fmla="*/ 2692338 w 4093700"/>
              <a:gd name="connsiteY125" fmla="*/ 34419 h 1267907"/>
              <a:gd name="connsiteX126" fmla="*/ 2578038 w 4093700"/>
              <a:gd name="connsiteY126" fmla="*/ 29657 h 1267907"/>
              <a:gd name="connsiteX127" fmla="*/ 2563751 w 4093700"/>
              <a:gd name="connsiteY127" fmla="*/ 24894 h 1267907"/>
              <a:gd name="connsiteX128" fmla="*/ 2435163 w 4093700"/>
              <a:gd name="connsiteY128" fmla="*/ 34419 h 1267907"/>
              <a:gd name="connsiteX129" fmla="*/ 2344676 w 4093700"/>
              <a:gd name="connsiteY129" fmla="*/ 39182 h 1267907"/>
              <a:gd name="connsiteX130" fmla="*/ 2220851 w 4093700"/>
              <a:gd name="connsiteY130" fmla="*/ 48707 h 1267907"/>
              <a:gd name="connsiteX131" fmla="*/ 2106551 w 4093700"/>
              <a:gd name="connsiteY131" fmla="*/ 43944 h 1267907"/>
              <a:gd name="connsiteX132" fmla="*/ 1897001 w 4093700"/>
              <a:gd name="connsiteY132" fmla="*/ 39182 h 1267907"/>
              <a:gd name="connsiteX133" fmla="*/ 1835088 w 4093700"/>
              <a:gd name="connsiteY133" fmla="*/ 34419 h 1267907"/>
              <a:gd name="connsiteX134" fmla="*/ 1806513 w 4093700"/>
              <a:gd name="connsiteY134" fmla="*/ 24894 h 1267907"/>
              <a:gd name="connsiteX135" fmla="*/ 1792226 w 4093700"/>
              <a:gd name="connsiteY135" fmla="*/ 20132 h 1267907"/>
              <a:gd name="connsiteX136" fmla="*/ 1711263 w 4093700"/>
              <a:gd name="connsiteY136" fmla="*/ 15369 h 1267907"/>
              <a:gd name="connsiteX137" fmla="*/ 1658876 w 4093700"/>
              <a:gd name="connsiteY137" fmla="*/ 10607 h 1267907"/>
              <a:gd name="connsiteX138" fmla="*/ 1596963 w 4093700"/>
              <a:gd name="connsiteY138" fmla="*/ 15369 h 1267907"/>
              <a:gd name="connsiteX139" fmla="*/ 1573151 w 4093700"/>
              <a:gd name="connsiteY139" fmla="*/ 20132 h 1267907"/>
              <a:gd name="connsiteX140" fmla="*/ 1525526 w 4093700"/>
              <a:gd name="connsiteY140" fmla="*/ 24894 h 1267907"/>
              <a:gd name="connsiteX141" fmla="*/ 1496951 w 4093700"/>
              <a:gd name="connsiteY141" fmla="*/ 29657 h 1267907"/>
              <a:gd name="connsiteX142" fmla="*/ 1468376 w 4093700"/>
              <a:gd name="connsiteY142" fmla="*/ 39182 h 1267907"/>
              <a:gd name="connsiteX143" fmla="*/ 1273113 w 4093700"/>
              <a:gd name="connsiteY143" fmla="*/ 34419 h 1267907"/>
              <a:gd name="connsiteX144" fmla="*/ 1244538 w 4093700"/>
              <a:gd name="connsiteY144" fmla="*/ 29657 h 1267907"/>
              <a:gd name="connsiteX145" fmla="*/ 1049276 w 4093700"/>
              <a:gd name="connsiteY145" fmla="*/ 34419 h 1267907"/>
              <a:gd name="connsiteX146" fmla="*/ 1025463 w 4093700"/>
              <a:gd name="connsiteY146" fmla="*/ 39182 h 1267907"/>
              <a:gd name="connsiteX147" fmla="*/ 1011176 w 4093700"/>
              <a:gd name="connsiteY147" fmla="*/ 43944 h 1267907"/>
              <a:gd name="connsiteX148" fmla="*/ 792101 w 4093700"/>
              <a:gd name="connsiteY148" fmla="*/ 39182 h 1267907"/>
              <a:gd name="connsiteX149" fmla="*/ 734951 w 4093700"/>
              <a:gd name="connsiteY149" fmla="*/ 34419 h 1267907"/>
              <a:gd name="connsiteX150" fmla="*/ 711138 w 4093700"/>
              <a:gd name="connsiteY150" fmla="*/ 29657 h 1267907"/>
              <a:gd name="connsiteX151" fmla="*/ 653988 w 4093700"/>
              <a:gd name="connsiteY151" fmla="*/ 24894 h 1267907"/>
              <a:gd name="connsiteX152" fmla="*/ 606363 w 4093700"/>
              <a:gd name="connsiteY152" fmla="*/ 15369 h 1267907"/>
              <a:gd name="connsiteX153" fmla="*/ 520638 w 4093700"/>
              <a:gd name="connsiteY153" fmla="*/ 20132 h 1267907"/>
              <a:gd name="connsiteX154" fmla="*/ 449201 w 4093700"/>
              <a:gd name="connsiteY154" fmla="*/ 29657 h 1267907"/>
              <a:gd name="connsiteX155" fmla="*/ 434913 w 4093700"/>
              <a:gd name="connsiteY155" fmla="*/ 34419 h 1267907"/>
              <a:gd name="connsiteX156" fmla="*/ 301563 w 4093700"/>
              <a:gd name="connsiteY156" fmla="*/ 29657 h 1267907"/>
              <a:gd name="connsiteX157" fmla="*/ 253938 w 4093700"/>
              <a:gd name="connsiteY157" fmla="*/ 24894 h 1267907"/>
              <a:gd name="connsiteX158" fmla="*/ 206313 w 4093700"/>
              <a:gd name="connsiteY158" fmla="*/ 15369 h 1267907"/>
              <a:gd name="connsiteX159" fmla="*/ 106301 w 4093700"/>
              <a:gd name="connsiteY159" fmla="*/ 10607 h 1267907"/>
              <a:gd name="connsiteX160" fmla="*/ 68201 w 4093700"/>
              <a:gd name="connsiteY160" fmla="*/ 15369 h 1267907"/>
              <a:gd name="connsiteX161" fmla="*/ 53913 w 4093700"/>
              <a:gd name="connsiteY161" fmla="*/ 24894 h 1267907"/>
              <a:gd name="connsiteX162" fmla="*/ 25338 w 4093700"/>
              <a:gd name="connsiteY162" fmla="*/ 34419 h 1267907"/>
              <a:gd name="connsiteX163" fmla="*/ 11051 w 4093700"/>
              <a:gd name="connsiteY163" fmla="*/ 39182 h 1267907"/>
              <a:gd name="connsiteX164" fmla="*/ 1526 w 4093700"/>
              <a:gd name="connsiteY164" fmla="*/ 1205994 h 1267907"/>
              <a:gd name="connsiteX0" fmla="*/ 7093 w 4099267"/>
              <a:gd name="connsiteY0" fmla="*/ 1205994 h 1295790"/>
              <a:gd name="connsiteX1" fmla="*/ 49955 w 4099267"/>
              <a:gd name="connsiteY1" fmla="*/ 1215519 h 1295790"/>
              <a:gd name="connsiteX2" fmla="*/ 64243 w 4099267"/>
              <a:gd name="connsiteY2" fmla="*/ 1225044 h 1295790"/>
              <a:gd name="connsiteX3" fmla="*/ 78530 w 4099267"/>
              <a:gd name="connsiteY3" fmla="*/ 1229807 h 1295790"/>
              <a:gd name="connsiteX4" fmla="*/ 192830 w 4099267"/>
              <a:gd name="connsiteY4" fmla="*/ 1225044 h 1295790"/>
              <a:gd name="connsiteX5" fmla="*/ 221405 w 4099267"/>
              <a:gd name="connsiteY5" fmla="*/ 1215519 h 1295790"/>
              <a:gd name="connsiteX6" fmla="*/ 235693 w 4099267"/>
              <a:gd name="connsiteY6" fmla="*/ 1210757 h 1295790"/>
              <a:gd name="connsiteX7" fmla="*/ 249980 w 4099267"/>
              <a:gd name="connsiteY7" fmla="*/ 1205994 h 1295790"/>
              <a:gd name="connsiteX8" fmla="*/ 283318 w 4099267"/>
              <a:gd name="connsiteY8" fmla="*/ 1215519 h 1295790"/>
              <a:gd name="connsiteX9" fmla="*/ 297605 w 4099267"/>
              <a:gd name="connsiteY9" fmla="*/ 1225044 h 1295790"/>
              <a:gd name="connsiteX10" fmla="*/ 507155 w 4099267"/>
              <a:gd name="connsiteY10" fmla="*/ 1225044 h 1295790"/>
              <a:gd name="connsiteX11" fmla="*/ 540493 w 4099267"/>
              <a:gd name="connsiteY11" fmla="*/ 1239332 h 1295790"/>
              <a:gd name="connsiteX12" fmla="*/ 554780 w 4099267"/>
              <a:gd name="connsiteY12" fmla="*/ 1244094 h 1295790"/>
              <a:gd name="connsiteX13" fmla="*/ 564305 w 4099267"/>
              <a:gd name="connsiteY13" fmla="*/ 1229807 h 1295790"/>
              <a:gd name="connsiteX14" fmla="*/ 602405 w 4099267"/>
              <a:gd name="connsiteY14" fmla="*/ 1239332 h 1295790"/>
              <a:gd name="connsiteX15" fmla="*/ 616693 w 4099267"/>
              <a:gd name="connsiteY15" fmla="*/ 1253619 h 1295790"/>
              <a:gd name="connsiteX16" fmla="*/ 630980 w 4099267"/>
              <a:gd name="connsiteY16" fmla="*/ 1258382 h 1295790"/>
              <a:gd name="connsiteX17" fmla="*/ 645268 w 4099267"/>
              <a:gd name="connsiteY17" fmla="*/ 1267907 h 1295790"/>
              <a:gd name="connsiteX18" fmla="*/ 707180 w 4099267"/>
              <a:gd name="connsiteY18" fmla="*/ 1263144 h 1295790"/>
              <a:gd name="connsiteX19" fmla="*/ 721468 w 4099267"/>
              <a:gd name="connsiteY19" fmla="*/ 1258382 h 1295790"/>
              <a:gd name="connsiteX20" fmla="*/ 740518 w 4099267"/>
              <a:gd name="connsiteY20" fmla="*/ 1253619 h 1295790"/>
              <a:gd name="connsiteX21" fmla="*/ 754805 w 4099267"/>
              <a:gd name="connsiteY21" fmla="*/ 1248857 h 1295790"/>
              <a:gd name="connsiteX22" fmla="*/ 826243 w 4099267"/>
              <a:gd name="connsiteY22" fmla="*/ 1244094 h 1295790"/>
              <a:gd name="connsiteX23" fmla="*/ 864343 w 4099267"/>
              <a:gd name="connsiteY23" fmla="*/ 1239332 h 1295790"/>
              <a:gd name="connsiteX24" fmla="*/ 892918 w 4099267"/>
              <a:gd name="connsiteY24" fmla="*/ 1229807 h 1295790"/>
              <a:gd name="connsiteX25" fmla="*/ 907205 w 4099267"/>
              <a:gd name="connsiteY25" fmla="*/ 1225044 h 1295790"/>
              <a:gd name="connsiteX26" fmla="*/ 1069130 w 4099267"/>
              <a:gd name="connsiteY26" fmla="*/ 1234569 h 1295790"/>
              <a:gd name="connsiteX27" fmla="*/ 1083418 w 4099267"/>
              <a:gd name="connsiteY27" fmla="*/ 1239332 h 1295790"/>
              <a:gd name="connsiteX28" fmla="*/ 1097705 w 4099267"/>
              <a:gd name="connsiteY28" fmla="*/ 1248857 h 1295790"/>
              <a:gd name="connsiteX29" fmla="*/ 1202480 w 4099267"/>
              <a:gd name="connsiteY29" fmla="*/ 1244094 h 1295790"/>
              <a:gd name="connsiteX30" fmla="*/ 1245343 w 4099267"/>
              <a:gd name="connsiteY30" fmla="*/ 1225044 h 1295790"/>
              <a:gd name="connsiteX31" fmla="*/ 1273918 w 4099267"/>
              <a:gd name="connsiteY31" fmla="*/ 1220282 h 1295790"/>
              <a:gd name="connsiteX32" fmla="*/ 1488230 w 4099267"/>
              <a:gd name="connsiteY32" fmla="*/ 1225044 h 1295790"/>
              <a:gd name="connsiteX33" fmla="*/ 1531093 w 4099267"/>
              <a:gd name="connsiteY33" fmla="*/ 1239332 h 1295790"/>
              <a:gd name="connsiteX34" fmla="*/ 1545380 w 4099267"/>
              <a:gd name="connsiteY34" fmla="*/ 1244094 h 1295790"/>
              <a:gd name="connsiteX35" fmla="*/ 1578718 w 4099267"/>
              <a:gd name="connsiteY35" fmla="*/ 1239332 h 1295790"/>
              <a:gd name="connsiteX36" fmla="*/ 1593005 w 4099267"/>
              <a:gd name="connsiteY36" fmla="*/ 1234569 h 1295790"/>
              <a:gd name="connsiteX37" fmla="*/ 1616818 w 4099267"/>
              <a:gd name="connsiteY37" fmla="*/ 1229807 h 1295790"/>
              <a:gd name="connsiteX38" fmla="*/ 1788268 w 4099267"/>
              <a:gd name="connsiteY38" fmla="*/ 1234569 h 1295790"/>
              <a:gd name="connsiteX39" fmla="*/ 1845418 w 4099267"/>
              <a:gd name="connsiteY39" fmla="*/ 1239332 h 1295790"/>
              <a:gd name="connsiteX40" fmla="*/ 1893043 w 4099267"/>
              <a:gd name="connsiteY40" fmla="*/ 1253619 h 1295790"/>
              <a:gd name="connsiteX41" fmla="*/ 1907330 w 4099267"/>
              <a:gd name="connsiteY41" fmla="*/ 1258382 h 1295790"/>
              <a:gd name="connsiteX42" fmla="*/ 1921618 w 4099267"/>
              <a:gd name="connsiteY42" fmla="*/ 1267907 h 1295790"/>
              <a:gd name="connsiteX43" fmla="*/ 1974005 w 4099267"/>
              <a:gd name="connsiteY43" fmla="*/ 1258382 h 1295790"/>
              <a:gd name="connsiteX44" fmla="*/ 1988293 w 4099267"/>
              <a:gd name="connsiteY44" fmla="*/ 1248857 h 1295790"/>
              <a:gd name="connsiteX45" fmla="*/ 2002580 w 4099267"/>
              <a:gd name="connsiteY45" fmla="*/ 1244094 h 1295790"/>
              <a:gd name="connsiteX46" fmla="*/ 2031155 w 4099267"/>
              <a:gd name="connsiteY46" fmla="*/ 1225044 h 1295790"/>
              <a:gd name="connsiteX47" fmla="*/ 2078780 w 4099267"/>
              <a:gd name="connsiteY47" fmla="*/ 1215519 h 1295790"/>
              <a:gd name="connsiteX48" fmla="*/ 2135930 w 4099267"/>
              <a:gd name="connsiteY48" fmla="*/ 1220282 h 1295790"/>
              <a:gd name="connsiteX49" fmla="*/ 2221655 w 4099267"/>
              <a:gd name="connsiteY49" fmla="*/ 1225044 h 1295790"/>
              <a:gd name="connsiteX50" fmla="*/ 2245468 w 4099267"/>
              <a:gd name="connsiteY50" fmla="*/ 1229807 h 1295790"/>
              <a:gd name="connsiteX51" fmla="*/ 2278805 w 4099267"/>
              <a:gd name="connsiteY51" fmla="*/ 1234569 h 1295790"/>
              <a:gd name="connsiteX52" fmla="*/ 2359768 w 4099267"/>
              <a:gd name="connsiteY52" fmla="*/ 1234569 h 1295790"/>
              <a:gd name="connsiteX53" fmla="*/ 2421680 w 4099267"/>
              <a:gd name="connsiteY53" fmla="*/ 1239332 h 1295790"/>
              <a:gd name="connsiteX54" fmla="*/ 2559793 w 4099267"/>
              <a:gd name="connsiteY54" fmla="*/ 1239332 h 1295790"/>
              <a:gd name="connsiteX55" fmla="*/ 2602655 w 4099267"/>
              <a:gd name="connsiteY55" fmla="*/ 1225044 h 1295790"/>
              <a:gd name="connsiteX56" fmla="*/ 2616943 w 4099267"/>
              <a:gd name="connsiteY56" fmla="*/ 1220282 h 1295790"/>
              <a:gd name="connsiteX57" fmla="*/ 2631230 w 4099267"/>
              <a:gd name="connsiteY57" fmla="*/ 1215519 h 1295790"/>
              <a:gd name="connsiteX58" fmla="*/ 2974130 w 4099267"/>
              <a:gd name="connsiteY58" fmla="*/ 1225044 h 1295790"/>
              <a:gd name="connsiteX59" fmla="*/ 3069380 w 4099267"/>
              <a:gd name="connsiteY59" fmla="*/ 1220282 h 1295790"/>
              <a:gd name="connsiteX60" fmla="*/ 3226543 w 4099267"/>
              <a:gd name="connsiteY60" fmla="*/ 1225044 h 1295790"/>
              <a:gd name="connsiteX61" fmla="*/ 3240830 w 4099267"/>
              <a:gd name="connsiteY61" fmla="*/ 1229807 h 1295790"/>
              <a:gd name="connsiteX62" fmla="*/ 3283693 w 4099267"/>
              <a:gd name="connsiteY62" fmla="*/ 1239332 h 1295790"/>
              <a:gd name="connsiteX63" fmla="*/ 3297980 w 4099267"/>
              <a:gd name="connsiteY63" fmla="*/ 1244094 h 1295790"/>
              <a:gd name="connsiteX64" fmla="*/ 3388468 w 4099267"/>
              <a:gd name="connsiteY64" fmla="*/ 1248857 h 1295790"/>
              <a:gd name="connsiteX65" fmla="*/ 3421805 w 4099267"/>
              <a:gd name="connsiteY65" fmla="*/ 1244094 h 1295790"/>
              <a:gd name="connsiteX66" fmla="*/ 3450380 w 4099267"/>
              <a:gd name="connsiteY66" fmla="*/ 1234569 h 1295790"/>
              <a:gd name="connsiteX67" fmla="*/ 3493243 w 4099267"/>
              <a:gd name="connsiteY67" fmla="*/ 1220282 h 1295790"/>
              <a:gd name="connsiteX68" fmla="*/ 3531343 w 4099267"/>
              <a:gd name="connsiteY68" fmla="*/ 1215519 h 1295790"/>
              <a:gd name="connsiteX69" fmla="*/ 3688505 w 4099267"/>
              <a:gd name="connsiteY69" fmla="*/ 1220282 h 1295790"/>
              <a:gd name="connsiteX70" fmla="*/ 3717080 w 4099267"/>
              <a:gd name="connsiteY70" fmla="*/ 1229807 h 1295790"/>
              <a:gd name="connsiteX71" fmla="*/ 3740893 w 4099267"/>
              <a:gd name="connsiteY71" fmla="*/ 1234569 h 1295790"/>
              <a:gd name="connsiteX72" fmla="*/ 3807568 w 4099267"/>
              <a:gd name="connsiteY72" fmla="*/ 1220282 h 1295790"/>
              <a:gd name="connsiteX73" fmla="*/ 3926630 w 4099267"/>
              <a:gd name="connsiteY73" fmla="*/ 1215519 h 1295790"/>
              <a:gd name="connsiteX74" fmla="*/ 3955205 w 4099267"/>
              <a:gd name="connsiteY74" fmla="*/ 1201232 h 1295790"/>
              <a:gd name="connsiteX75" fmla="*/ 3979018 w 4099267"/>
              <a:gd name="connsiteY75" fmla="*/ 1182182 h 1295790"/>
              <a:gd name="connsiteX76" fmla="*/ 3993305 w 4099267"/>
              <a:gd name="connsiteY76" fmla="*/ 1172657 h 1295790"/>
              <a:gd name="connsiteX77" fmla="*/ 4007593 w 4099267"/>
              <a:gd name="connsiteY77" fmla="*/ 1167894 h 1295790"/>
              <a:gd name="connsiteX78" fmla="*/ 4012355 w 4099267"/>
              <a:gd name="connsiteY78" fmla="*/ 1115507 h 1295790"/>
              <a:gd name="connsiteX79" fmla="*/ 4017118 w 4099267"/>
              <a:gd name="connsiteY79" fmla="*/ 1101219 h 1295790"/>
              <a:gd name="connsiteX80" fmla="*/ 4031405 w 4099267"/>
              <a:gd name="connsiteY80" fmla="*/ 1091694 h 1295790"/>
              <a:gd name="connsiteX81" fmla="*/ 4045693 w 4099267"/>
              <a:gd name="connsiteY81" fmla="*/ 1086932 h 1295790"/>
              <a:gd name="connsiteX82" fmla="*/ 4079030 w 4099267"/>
              <a:gd name="connsiteY82" fmla="*/ 1039307 h 1295790"/>
              <a:gd name="connsiteX83" fmla="*/ 4074268 w 4099267"/>
              <a:gd name="connsiteY83" fmla="*/ 996444 h 1295790"/>
              <a:gd name="connsiteX84" fmla="*/ 4069505 w 4099267"/>
              <a:gd name="connsiteY84" fmla="*/ 982157 h 1295790"/>
              <a:gd name="connsiteX85" fmla="*/ 4064743 w 4099267"/>
              <a:gd name="connsiteY85" fmla="*/ 963107 h 1295790"/>
              <a:gd name="connsiteX86" fmla="*/ 4059980 w 4099267"/>
              <a:gd name="connsiteY86" fmla="*/ 925007 h 1295790"/>
              <a:gd name="connsiteX87" fmla="*/ 4074268 w 4099267"/>
              <a:gd name="connsiteY87" fmla="*/ 863094 h 1295790"/>
              <a:gd name="connsiteX88" fmla="*/ 4079030 w 4099267"/>
              <a:gd name="connsiteY88" fmla="*/ 848807 h 1295790"/>
              <a:gd name="connsiteX89" fmla="*/ 4064743 w 4099267"/>
              <a:gd name="connsiteY89" fmla="*/ 815469 h 1295790"/>
              <a:gd name="connsiteX90" fmla="*/ 4050455 w 4099267"/>
              <a:gd name="connsiteY90" fmla="*/ 786894 h 1295790"/>
              <a:gd name="connsiteX91" fmla="*/ 4059980 w 4099267"/>
              <a:gd name="connsiteY91" fmla="*/ 639257 h 1295790"/>
              <a:gd name="connsiteX92" fmla="*/ 4069505 w 4099267"/>
              <a:gd name="connsiteY92" fmla="*/ 544007 h 1295790"/>
              <a:gd name="connsiteX93" fmla="*/ 4064743 w 4099267"/>
              <a:gd name="connsiteY93" fmla="*/ 486857 h 1295790"/>
              <a:gd name="connsiteX94" fmla="*/ 4064743 w 4099267"/>
              <a:gd name="connsiteY94" fmla="*/ 410657 h 1295790"/>
              <a:gd name="connsiteX95" fmla="*/ 4074268 w 4099267"/>
              <a:gd name="connsiteY95" fmla="*/ 396369 h 1295790"/>
              <a:gd name="connsiteX96" fmla="*/ 4079030 w 4099267"/>
              <a:gd name="connsiteY96" fmla="*/ 382082 h 1295790"/>
              <a:gd name="connsiteX97" fmla="*/ 4069505 w 4099267"/>
              <a:gd name="connsiteY97" fmla="*/ 329694 h 1295790"/>
              <a:gd name="connsiteX98" fmla="*/ 4050455 w 4099267"/>
              <a:gd name="connsiteY98" fmla="*/ 301119 h 1295790"/>
              <a:gd name="connsiteX99" fmla="*/ 4059980 w 4099267"/>
              <a:gd name="connsiteY99" fmla="*/ 258257 h 1295790"/>
              <a:gd name="connsiteX100" fmla="*/ 4079030 w 4099267"/>
              <a:gd name="connsiteY100" fmla="*/ 229682 h 1295790"/>
              <a:gd name="connsiteX101" fmla="*/ 4083793 w 4099267"/>
              <a:gd name="connsiteY101" fmla="*/ 215394 h 1295790"/>
              <a:gd name="connsiteX102" fmla="*/ 4093318 w 4099267"/>
              <a:gd name="connsiteY102" fmla="*/ 201107 h 1295790"/>
              <a:gd name="connsiteX103" fmla="*/ 4093318 w 4099267"/>
              <a:gd name="connsiteY103" fmla="*/ 110619 h 1295790"/>
              <a:gd name="connsiteX104" fmla="*/ 4079030 w 4099267"/>
              <a:gd name="connsiteY104" fmla="*/ 82044 h 1295790"/>
              <a:gd name="connsiteX105" fmla="*/ 4059980 w 4099267"/>
              <a:gd name="connsiteY105" fmla="*/ 67757 h 1295790"/>
              <a:gd name="connsiteX106" fmla="*/ 4031405 w 4099267"/>
              <a:gd name="connsiteY106" fmla="*/ 48707 h 1295790"/>
              <a:gd name="connsiteX107" fmla="*/ 4017118 w 4099267"/>
              <a:gd name="connsiteY107" fmla="*/ 39182 h 1295790"/>
              <a:gd name="connsiteX108" fmla="*/ 3950443 w 4099267"/>
              <a:gd name="connsiteY108" fmla="*/ 24894 h 1295790"/>
              <a:gd name="connsiteX109" fmla="*/ 3774230 w 4099267"/>
              <a:gd name="connsiteY109" fmla="*/ 29657 h 1295790"/>
              <a:gd name="connsiteX110" fmla="*/ 3759943 w 4099267"/>
              <a:gd name="connsiteY110" fmla="*/ 34419 h 1295790"/>
              <a:gd name="connsiteX111" fmla="*/ 3721843 w 4099267"/>
              <a:gd name="connsiteY111" fmla="*/ 43944 h 1295790"/>
              <a:gd name="connsiteX112" fmla="*/ 3645643 w 4099267"/>
              <a:gd name="connsiteY112" fmla="*/ 39182 h 1295790"/>
              <a:gd name="connsiteX113" fmla="*/ 3602780 w 4099267"/>
              <a:gd name="connsiteY113" fmla="*/ 24894 h 1295790"/>
              <a:gd name="connsiteX114" fmla="*/ 3559918 w 4099267"/>
              <a:gd name="connsiteY114" fmla="*/ 10607 h 1295790"/>
              <a:gd name="connsiteX115" fmla="*/ 3526580 w 4099267"/>
              <a:gd name="connsiteY115" fmla="*/ 5844 h 1295790"/>
              <a:gd name="connsiteX116" fmla="*/ 3478955 w 4099267"/>
              <a:gd name="connsiteY116" fmla="*/ 5844 h 1295790"/>
              <a:gd name="connsiteX117" fmla="*/ 3464668 w 4099267"/>
              <a:gd name="connsiteY117" fmla="*/ 15369 h 1295790"/>
              <a:gd name="connsiteX118" fmla="*/ 3388468 w 4099267"/>
              <a:gd name="connsiteY118" fmla="*/ 34419 h 1295790"/>
              <a:gd name="connsiteX119" fmla="*/ 3131293 w 4099267"/>
              <a:gd name="connsiteY119" fmla="*/ 39182 h 1295790"/>
              <a:gd name="connsiteX120" fmla="*/ 3007468 w 4099267"/>
              <a:gd name="connsiteY120" fmla="*/ 29657 h 1295790"/>
              <a:gd name="connsiteX121" fmla="*/ 2978893 w 4099267"/>
              <a:gd name="connsiteY121" fmla="*/ 20132 h 1295790"/>
              <a:gd name="connsiteX122" fmla="*/ 2964605 w 4099267"/>
              <a:gd name="connsiteY122" fmla="*/ 15369 h 1295790"/>
              <a:gd name="connsiteX123" fmla="*/ 2916980 w 4099267"/>
              <a:gd name="connsiteY123" fmla="*/ 24894 h 1295790"/>
              <a:gd name="connsiteX124" fmla="*/ 2893168 w 4099267"/>
              <a:gd name="connsiteY124" fmla="*/ 29657 h 1295790"/>
              <a:gd name="connsiteX125" fmla="*/ 2697905 w 4099267"/>
              <a:gd name="connsiteY125" fmla="*/ 34419 h 1295790"/>
              <a:gd name="connsiteX126" fmla="*/ 2583605 w 4099267"/>
              <a:gd name="connsiteY126" fmla="*/ 29657 h 1295790"/>
              <a:gd name="connsiteX127" fmla="*/ 2569318 w 4099267"/>
              <a:gd name="connsiteY127" fmla="*/ 24894 h 1295790"/>
              <a:gd name="connsiteX128" fmla="*/ 2440730 w 4099267"/>
              <a:gd name="connsiteY128" fmla="*/ 34419 h 1295790"/>
              <a:gd name="connsiteX129" fmla="*/ 2350243 w 4099267"/>
              <a:gd name="connsiteY129" fmla="*/ 39182 h 1295790"/>
              <a:gd name="connsiteX130" fmla="*/ 2226418 w 4099267"/>
              <a:gd name="connsiteY130" fmla="*/ 48707 h 1295790"/>
              <a:gd name="connsiteX131" fmla="*/ 2112118 w 4099267"/>
              <a:gd name="connsiteY131" fmla="*/ 43944 h 1295790"/>
              <a:gd name="connsiteX132" fmla="*/ 1902568 w 4099267"/>
              <a:gd name="connsiteY132" fmla="*/ 39182 h 1295790"/>
              <a:gd name="connsiteX133" fmla="*/ 1840655 w 4099267"/>
              <a:gd name="connsiteY133" fmla="*/ 34419 h 1295790"/>
              <a:gd name="connsiteX134" fmla="*/ 1812080 w 4099267"/>
              <a:gd name="connsiteY134" fmla="*/ 24894 h 1295790"/>
              <a:gd name="connsiteX135" fmla="*/ 1797793 w 4099267"/>
              <a:gd name="connsiteY135" fmla="*/ 20132 h 1295790"/>
              <a:gd name="connsiteX136" fmla="*/ 1716830 w 4099267"/>
              <a:gd name="connsiteY136" fmla="*/ 15369 h 1295790"/>
              <a:gd name="connsiteX137" fmla="*/ 1664443 w 4099267"/>
              <a:gd name="connsiteY137" fmla="*/ 10607 h 1295790"/>
              <a:gd name="connsiteX138" fmla="*/ 1602530 w 4099267"/>
              <a:gd name="connsiteY138" fmla="*/ 15369 h 1295790"/>
              <a:gd name="connsiteX139" fmla="*/ 1578718 w 4099267"/>
              <a:gd name="connsiteY139" fmla="*/ 20132 h 1295790"/>
              <a:gd name="connsiteX140" fmla="*/ 1531093 w 4099267"/>
              <a:gd name="connsiteY140" fmla="*/ 24894 h 1295790"/>
              <a:gd name="connsiteX141" fmla="*/ 1502518 w 4099267"/>
              <a:gd name="connsiteY141" fmla="*/ 29657 h 1295790"/>
              <a:gd name="connsiteX142" fmla="*/ 1473943 w 4099267"/>
              <a:gd name="connsiteY142" fmla="*/ 39182 h 1295790"/>
              <a:gd name="connsiteX143" fmla="*/ 1278680 w 4099267"/>
              <a:gd name="connsiteY143" fmla="*/ 34419 h 1295790"/>
              <a:gd name="connsiteX144" fmla="*/ 1250105 w 4099267"/>
              <a:gd name="connsiteY144" fmla="*/ 29657 h 1295790"/>
              <a:gd name="connsiteX145" fmla="*/ 1054843 w 4099267"/>
              <a:gd name="connsiteY145" fmla="*/ 34419 h 1295790"/>
              <a:gd name="connsiteX146" fmla="*/ 1031030 w 4099267"/>
              <a:gd name="connsiteY146" fmla="*/ 39182 h 1295790"/>
              <a:gd name="connsiteX147" fmla="*/ 1016743 w 4099267"/>
              <a:gd name="connsiteY147" fmla="*/ 43944 h 1295790"/>
              <a:gd name="connsiteX148" fmla="*/ 797668 w 4099267"/>
              <a:gd name="connsiteY148" fmla="*/ 39182 h 1295790"/>
              <a:gd name="connsiteX149" fmla="*/ 740518 w 4099267"/>
              <a:gd name="connsiteY149" fmla="*/ 34419 h 1295790"/>
              <a:gd name="connsiteX150" fmla="*/ 716705 w 4099267"/>
              <a:gd name="connsiteY150" fmla="*/ 29657 h 1295790"/>
              <a:gd name="connsiteX151" fmla="*/ 659555 w 4099267"/>
              <a:gd name="connsiteY151" fmla="*/ 24894 h 1295790"/>
              <a:gd name="connsiteX152" fmla="*/ 611930 w 4099267"/>
              <a:gd name="connsiteY152" fmla="*/ 15369 h 1295790"/>
              <a:gd name="connsiteX153" fmla="*/ 526205 w 4099267"/>
              <a:gd name="connsiteY153" fmla="*/ 20132 h 1295790"/>
              <a:gd name="connsiteX154" fmla="*/ 454768 w 4099267"/>
              <a:gd name="connsiteY154" fmla="*/ 29657 h 1295790"/>
              <a:gd name="connsiteX155" fmla="*/ 440480 w 4099267"/>
              <a:gd name="connsiteY155" fmla="*/ 34419 h 1295790"/>
              <a:gd name="connsiteX156" fmla="*/ 307130 w 4099267"/>
              <a:gd name="connsiteY156" fmla="*/ 29657 h 1295790"/>
              <a:gd name="connsiteX157" fmla="*/ 259505 w 4099267"/>
              <a:gd name="connsiteY157" fmla="*/ 24894 h 1295790"/>
              <a:gd name="connsiteX158" fmla="*/ 211880 w 4099267"/>
              <a:gd name="connsiteY158" fmla="*/ 15369 h 1295790"/>
              <a:gd name="connsiteX159" fmla="*/ 111868 w 4099267"/>
              <a:gd name="connsiteY159" fmla="*/ 10607 h 1295790"/>
              <a:gd name="connsiteX160" fmla="*/ 73768 w 4099267"/>
              <a:gd name="connsiteY160" fmla="*/ 15369 h 1295790"/>
              <a:gd name="connsiteX161" fmla="*/ 59480 w 4099267"/>
              <a:gd name="connsiteY161" fmla="*/ 24894 h 1295790"/>
              <a:gd name="connsiteX162" fmla="*/ 30905 w 4099267"/>
              <a:gd name="connsiteY162" fmla="*/ 34419 h 1295790"/>
              <a:gd name="connsiteX163" fmla="*/ 2330 w 4099267"/>
              <a:gd name="connsiteY163" fmla="*/ 29657 h 1295790"/>
              <a:gd name="connsiteX164" fmla="*/ 7093 w 4099267"/>
              <a:gd name="connsiteY164" fmla="*/ 1205994 h 1295790"/>
              <a:gd name="connsiteX0" fmla="*/ 7093 w 4099267"/>
              <a:gd name="connsiteY0" fmla="*/ 1205994 h 1267907"/>
              <a:gd name="connsiteX1" fmla="*/ 49955 w 4099267"/>
              <a:gd name="connsiteY1" fmla="*/ 1215519 h 1267907"/>
              <a:gd name="connsiteX2" fmla="*/ 64243 w 4099267"/>
              <a:gd name="connsiteY2" fmla="*/ 1225044 h 1267907"/>
              <a:gd name="connsiteX3" fmla="*/ 78530 w 4099267"/>
              <a:gd name="connsiteY3" fmla="*/ 1229807 h 1267907"/>
              <a:gd name="connsiteX4" fmla="*/ 192830 w 4099267"/>
              <a:gd name="connsiteY4" fmla="*/ 1225044 h 1267907"/>
              <a:gd name="connsiteX5" fmla="*/ 221405 w 4099267"/>
              <a:gd name="connsiteY5" fmla="*/ 1215519 h 1267907"/>
              <a:gd name="connsiteX6" fmla="*/ 235693 w 4099267"/>
              <a:gd name="connsiteY6" fmla="*/ 1210757 h 1267907"/>
              <a:gd name="connsiteX7" fmla="*/ 249980 w 4099267"/>
              <a:gd name="connsiteY7" fmla="*/ 1205994 h 1267907"/>
              <a:gd name="connsiteX8" fmla="*/ 283318 w 4099267"/>
              <a:gd name="connsiteY8" fmla="*/ 1215519 h 1267907"/>
              <a:gd name="connsiteX9" fmla="*/ 297605 w 4099267"/>
              <a:gd name="connsiteY9" fmla="*/ 1225044 h 1267907"/>
              <a:gd name="connsiteX10" fmla="*/ 507155 w 4099267"/>
              <a:gd name="connsiteY10" fmla="*/ 1225044 h 1267907"/>
              <a:gd name="connsiteX11" fmla="*/ 540493 w 4099267"/>
              <a:gd name="connsiteY11" fmla="*/ 1239332 h 1267907"/>
              <a:gd name="connsiteX12" fmla="*/ 554780 w 4099267"/>
              <a:gd name="connsiteY12" fmla="*/ 1244094 h 1267907"/>
              <a:gd name="connsiteX13" fmla="*/ 564305 w 4099267"/>
              <a:gd name="connsiteY13" fmla="*/ 1229807 h 1267907"/>
              <a:gd name="connsiteX14" fmla="*/ 602405 w 4099267"/>
              <a:gd name="connsiteY14" fmla="*/ 1239332 h 1267907"/>
              <a:gd name="connsiteX15" fmla="*/ 616693 w 4099267"/>
              <a:gd name="connsiteY15" fmla="*/ 1253619 h 1267907"/>
              <a:gd name="connsiteX16" fmla="*/ 630980 w 4099267"/>
              <a:gd name="connsiteY16" fmla="*/ 1258382 h 1267907"/>
              <a:gd name="connsiteX17" fmla="*/ 645268 w 4099267"/>
              <a:gd name="connsiteY17" fmla="*/ 1267907 h 1267907"/>
              <a:gd name="connsiteX18" fmla="*/ 707180 w 4099267"/>
              <a:gd name="connsiteY18" fmla="*/ 1263144 h 1267907"/>
              <a:gd name="connsiteX19" fmla="*/ 721468 w 4099267"/>
              <a:gd name="connsiteY19" fmla="*/ 1258382 h 1267907"/>
              <a:gd name="connsiteX20" fmla="*/ 740518 w 4099267"/>
              <a:gd name="connsiteY20" fmla="*/ 1253619 h 1267907"/>
              <a:gd name="connsiteX21" fmla="*/ 754805 w 4099267"/>
              <a:gd name="connsiteY21" fmla="*/ 1248857 h 1267907"/>
              <a:gd name="connsiteX22" fmla="*/ 826243 w 4099267"/>
              <a:gd name="connsiteY22" fmla="*/ 1244094 h 1267907"/>
              <a:gd name="connsiteX23" fmla="*/ 864343 w 4099267"/>
              <a:gd name="connsiteY23" fmla="*/ 1239332 h 1267907"/>
              <a:gd name="connsiteX24" fmla="*/ 892918 w 4099267"/>
              <a:gd name="connsiteY24" fmla="*/ 1229807 h 1267907"/>
              <a:gd name="connsiteX25" fmla="*/ 907205 w 4099267"/>
              <a:gd name="connsiteY25" fmla="*/ 1225044 h 1267907"/>
              <a:gd name="connsiteX26" fmla="*/ 1069130 w 4099267"/>
              <a:gd name="connsiteY26" fmla="*/ 1234569 h 1267907"/>
              <a:gd name="connsiteX27" fmla="*/ 1083418 w 4099267"/>
              <a:gd name="connsiteY27" fmla="*/ 1239332 h 1267907"/>
              <a:gd name="connsiteX28" fmla="*/ 1097705 w 4099267"/>
              <a:gd name="connsiteY28" fmla="*/ 1248857 h 1267907"/>
              <a:gd name="connsiteX29" fmla="*/ 1202480 w 4099267"/>
              <a:gd name="connsiteY29" fmla="*/ 1244094 h 1267907"/>
              <a:gd name="connsiteX30" fmla="*/ 1245343 w 4099267"/>
              <a:gd name="connsiteY30" fmla="*/ 1225044 h 1267907"/>
              <a:gd name="connsiteX31" fmla="*/ 1273918 w 4099267"/>
              <a:gd name="connsiteY31" fmla="*/ 1220282 h 1267907"/>
              <a:gd name="connsiteX32" fmla="*/ 1488230 w 4099267"/>
              <a:gd name="connsiteY32" fmla="*/ 1225044 h 1267907"/>
              <a:gd name="connsiteX33" fmla="*/ 1531093 w 4099267"/>
              <a:gd name="connsiteY33" fmla="*/ 1239332 h 1267907"/>
              <a:gd name="connsiteX34" fmla="*/ 1545380 w 4099267"/>
              <a:gd name="connsiteY34" fmla="*/ 1244094 h 1267907"/>
              <a:gd name="connsiteX35" fmla="*/ 1578718 w 4099267"/>
              <a:gd name="connsiteY35" fmla="*/ 1239332 h 1267907"/>
              <a:gd name="connsiteX36" fmla="*/ 1593005 w 4099267"/>
              <a:gd name="connsiteY36" fmla="*/ 1234569 h 1267907"/>
              <a:gd name="connsiteX37" fmla="*/ 1616818 w 4099267"/>
              <a:gd name="connsiteY37" fmla="*/ 1229807 h 1267907"/>
              <a:gd name="connsiteX38" fmla="*/ 1788268 w 4099267"/>
              <a:gd name="connsiteY38" fmla="*/ 1234569 h 1267907"/>
              <a:gd name="connsiteX39" fmla="*/ 1845418 w 4099267"/>
              <a:gd name="connsiteY39" fmla="*/ 1239332 h 1267907"/>
              <a:gd name="connsiteX40" fmla="*/ 1893043 w 4099267"/>
              <a:gd name="connsiteY40" fmla="*/ 1253619 h 1267907"/>
              <a:gd name="connsiteX41" fmla="*/ 1907330 w 4099267"/>
              <a:gd name="connsiteY41" fmla="*/ 1258382 h 1267907"/>
              <a:gd name="connsiteX42" fmla="*/ 1921618 w 4099267"/>
              <a:gd name="connsiteY42" fmla="*/ 1267907 h 1267907"/>
              <a:gd name="connsiteX43" fmla="*/ 1974005 w 4099267"/>
              <a:gd name="connsiteY43" fmla="*/ 1258382 h 1267907"/>
              <a:gd name="connsiteX44" fmla="*/ 1988293 w 4099267"/>
              <a:gd name="connsiteY44" fmla="*/ 1248857 h 1267907"/>
              <a:gd name="connsiteX45" fmla="*/ 2002580 w 4099267"/>
              <a:gd name="connsiteY45" fmla="*/ 1244094 h 1267907"/>
              <a:gd name="connsiteX46" fmla="*/ 2031155 w 4099267"/>
              <a:gd name="connsiteY46" fmla="*/ 1225044 h 1267907"/>
              <a:gd name="connsiteX47" fmla="*/ 2078780 w 4099267"/>
              <a:gd name="connsiteY47" fmla="*/ 1215519 h 1267907"/>
              <a:gd name="connsiteX48" fmla="*/ 2135930 w 4099267"/>
              <a:gd name="connsiteY48" fmla="*/ 1220282 h 1267907"/>
              <a:gd name="connsiteX49" fmla="*/ 2221655 w 4099267"/>
              <a:gd name="connsiteY49" fmla="*/ 1225044 h 1267907"/>
              <a:gd name="connsiteX50" fmla="*/ 2245468 w 4099267"/>
              <a:gd name="connsiteY50" fmla="*/ 1229807 h 1267907"/>
              <a:gd name="connsiteX51" fmla="*/ 2278805 w 4099267"/>
              <a:gd name="connsiteY51" fmla="*/ 1234569 h 1267907"/>
              <a:gd name="connsiteX52" fmla="*/ 2359768 w 4099267"/>
              <a:gd name="connsiteY52" fmla="*/ 1234569 h 1267907"/>
              <a:gd name="connsiteX53" fmla="*/ 2421680 w 4099267"/>
              <a:gd name="connsiteY53" fmla="*/ 1239332 h 1267907"/>
              <a:gd name="connsiteX54" fmla="*/ 2559793 w 4099267"/>
              <a:gd name="connsiteY54" fmla="*/ 1239332 h 1267907"/>
              <a:gd name="connsiteX55" fmla="*/ 2602655 w 4099267"/>
              <a:gd name="connsiteY55" fmla="*/ 1225044 h 1267907"/>
              <a:gd name="connsiteX56" fmla="*/ 2616943 w 4099267"/>
              <a:gd name="connsiteY56" fmla="*/ 1220282 h 1267907"/>
              <a:gd name="connsiteX57" fmla="*/ 2631230 w 4099267"/>
              <a:gd name="connsiteY57" fmla="*/ 1215519 h 1267907"/>
              <a:gd name="connsiteX58" fmla="*/ 2974130 w 4099267"/>
              <a:gd name="connsiteY58" fmla="*/ 1225044 h 1267907"/>
              <a:gd name="connsiteX59" fmla="*/ 3069380 w 4099267"/>
              <a:gd name="connsiteY59" fmla="*/ 1220282 h 1267907"/>
              <a:gd name="connsiteX60" fmla="*/ 3226543 w 4099267"/>
              <a:gd name="connsiteY60" fmla="*/ 1225044 h 1267907"/>
              <a:gd name="connsiteX61" fmla="*/ 3240830 w 4099267"/>
              <a:gd name="connsiteY61" fmla="*/ 1229807 h 1267907"/>
              <a:gd name="connsiteX62" fmla="*/ 3283693 w 4099267"/>
              <a:gd name="connsiteY62" fmla="*/ 1239332 h 1267907"/>
              <a:gd name="connsiteX63" fmla="*/ 3297980 w 4099267"/>
              <a:gd name="connsiteY63" fmla="*/ 1244094 h 1267907"/>
              <a:gd name="connsiteX64" fmla="*/ 3388468 w 4099267"/>
              <a:gd name="connsiteY64" fmla="*/ 1248857 h 1267907"/>
              <a:gd name="connsiteX65" fmla="*/ 3421805 w 4099267"/>
              <a:gd name="connsiteY65" fmla="*/ 1244094 h 1267907"/>
              <a:gd name="connsiteX66" fmla="*/ 3450380 w 4099267"/>
              <a:gd name="connsiteY66" fmla="*/ 1234569 h 1267907"/>
              <a:gd name="connsiteX67" fmla="*/ 3493243 w 4099267"/>
              <a:gd name="connsiteY67" fmla="*/ 1220282 h 1267907"/>
              <a:gd name="connsiteX68" fmla="*/ 3531343 w 4099267"/>
              <a:gd name="connsiteY68" fmla="*/ 1215519 h 1267907"/>
              <a:gd name="connsiteX69" fmla="*/ 3688505 w 4099267"/>
              <a:gd name="connsiteY69" fmla="*/ 1220282 h 1267907"/>
              <a:gd name="connsiteX70" fmla="*/ 3717080 w 4099267"/>
              <a:gd name="connsiteY70" fmla="*/ 1229807 h 1267907"/>
              <a:gd name="connsiteX71" fmla="*/ 3740893 w 4099267"/>
              <a:gd name="connsiteY71" fmla="*/ 1234569 h 1267907"/>
              <a:gd name="connsiteX72" fmla="*/ 3807568 w 4099267"/>
              <a:gd name="connsiteY72" fmla="*/ 1220282 h 1267907"/>
              <a:gd name="connsiteX73" fmla="*/ 3926630 w 4099267"/>
              <a:gd name="connsiteY73" fmla="*/ 1215519 h 1267907"/>
              <a:gd name="connsiteX74" fmla="*/ 3955205 w 4099267"/>
              <a:gd name="connsiteY74" fmla="*/ 1201232 h 1267907"/>
              <a:gd name="connsiteX75" fmla="*/ 3979018 w 4099267"/>
              <a:gd name="connsiteY75" fmla="*/ 1182182 h 1267907"/>
              <a:gd name="connsiteX76" fmla="*/ 3993305 w 4099267"/>
              <a:gd name="connsiteY76" fmla="*/ 1172657 h 1267907"/>
              <a:gd name="connsiteX77" fmla="*/ 4007593 w 4099267"/>
              <a:gd name="connsiteY77" fmla="*/ 1167894 h 1267907"/>
              <a:gd name="connsiteX78" fmla="*/ 4012355 w 4099267"/>
              <a:gd name="connsiteY78" fmla="*/ 1115507 h 1267907"/>
              <a:gd name="connsiteX79" fmla="*/ 4017118 w 4099267"/>
              <a:gd name="connsiteY79" fmla="*/ 1101219 h 1267907"/>
              <a:gd name="connsiteX80" fmla="*/ 4031405 w 4099267"/>
              <a:gd name="connsiteY80" fmla="*/ 1091694 h 1267907"/>
              <a:gd name="connsiteX81" fmla="*/ 4045693 w 4099267"/>
              <a:gd name="connsiteY81" fmla="*/ 1086932 h 1267907"/>
              <a:gd name="connsiteX82" fmla="*/ 4079030 w 4099267"/>
              <a:gd name="connsiteY82" fmla="*/ 1039307 h 1267907"/>
              <a:gd name="connsiteX83" fmla="*/ 4074268 w 4099267"/>
              <a:gd name="connsiteY83" fmla="*/ 996444 h 1267907"/>
              <a:gd name="connsiteX84" fmla="*/ 4069505 w 4099267"/>
              <a:gd name="connsiteY84" fmla="*/ 982157 h 1267907"/>
              <a:gd name="connsiteX85" fmla="*/ 4064743 w 4099267"/>
              <a:gd name="connsiteY85" fmla="*/ 963107 h 1267907"/>
              <a:gd name="connsiteX86" fmla="*/ 4059980 w 4099267"/>
              <a:gd name="connsiteY86" fmla="*/ 925007 h 1267907"/>
              <a:gd name="connsiteX87" fmla="*/ 4074268 w 4099267"/>
              <a:gd name="connsiteY87" fmla="*/ 863094 h 1267907"/>
              <a:gd name="connsiteX88" fmla="*/ 4079030 w 4099267"/>
              <a:gd name="connsiteY88" fmla="*/ 848807 h 1267907"/>
              <a:gd name="connsiteX89" fmla="*/ 4064743 w 4099267"/>
              <a:gd name="connsiteY89" fmla="*/ 815469 h 1267907"/>
              <a:gd name="connsiteX90" fmla="*/ 4050455 w 4099267"/>
              <a:gd name="connsiteY90" fmla="*/ 786894 h 1267907"/>
              <a:gd name="connsiteX91" fmla="*/ 4059980 w 4099267"/>
              <a:gd name="connsiteY91" fmla="*/ 639257 h 1267907"/>
              <a:gd name="connsiteX92" fmla="*/ 4069505 w 4099267"/>
              <a:gd name="connsiteY92" fmla="*/ 544007 h 1267907"/>
              <a:gd name="connsiteX93" fmla="*/ 4064743 w 4099267"/>
              <a:gd name="connsiteY93" fmla="*/ 486857 h 1267907"/>
              <a:gd name="connsiteX94" fmla="*/ 4064743 w 4099267"/>
              <a:gd name="connsiteY94" fmla="*/ 410657 h 1267907"/>
              <a:gd name="connsiteX95" fmla="*/ 4074268 w 4099267"/>
              <a:gd name="connsiteY95" fmla="*/ 396369 h 1267907"/>
              <a:gd name="connsiteX96" fmla="*/ 4079030 w 4099267"/>
              <a:gd name="connsiteY96" fmla="*/ 382082 h 1267907"/>
              <a:gd name="connsiteX97" fmla="*/ 4069505 w 4099267"/>
              <a:gd name="connsiteY97" fmla="*/ 329694 h 1267907"/>
              <a:gd name="connsiteX98" fmla="*/ 4050455 w 4099267"/>
              <a:gd name="connsiteY98" fmla="*/ 301119 h 1267907"/>
              <a:gd name="connsiteX99" fmla="*/ 4059980 w 4099267"/>
              <a:gd name="connsiteY99" fmla="*/ 258257 h 1267907"/>
              <a:gd name="connsiteX100" fmla="*/ 4079030 w 4099267"/>
              <a:gd name="connsiteY100" fmla="*/ 229682 h 1267907"/>
              <a:gd name="connsiteX101" fmla="*/ 4083793 w 4099267"/>
              <a:gd name="connsiteY101" fmla="*/ 215394 h 1267907"/>
              <a:gd name="connsiteX102" fmla="*/ 4093318 w 4099267"/>
              <a:gd name="connsiteY102" fmla="*/ 201107 h 1267907"/>
              <a:gd name="connsiteX103" fmla="*/ 4093318 w 4099267"/>
              <a:gd name="connsiteY103" fmla="*/ 110619 h 1267907"/>
              <a:gd name="connsiteX104" fmla="*/ 4079030 w 4099267"/>
              <a:gd name="connsiteY104" fmla="*/ 82044 h 1267907"/>
              <a:gd name="connsiteX105" fmla="*/ 4059980 w 4099267"/>
              <a:gd name="connsiteY105" fmla="*/ 67757 h 1267907"/>
              <a:gd name="connsiteX106" fmla="*/ 4031405 w 4099267"/>
              <a:gd name="connsiteY106" fmla="*/ 48707 h 1267907"/>
              <a:gd name="connsiteX107" fmla="*/ 4017118 w 4099267"/>
              <a:gd name="connsiteY107" fmla="*/ 39182 h 1267907"/>
              <a:gd name="connsiteX108" fmla="*/ 3950443 w 4099267"/>
              <a:gd name="connsiteY108" fmla="*/ 24894 h 1267907"/>
              <a:gd name="connsiteX109" fmla="*/ 3774230 w 4099267"/>
              <a:gd name="connsiteY109" fmla="*/ 29657 h 1267907"/>
              <a:gd name="connsiteX110" fmla="*/ 3759943 w 4099267"/>
              <a:gd name="connsiteY110" fmla="*/ 34419 h 1267907"/>
              <a:gd name="connsiteX111" fmla="*/ 3721843 w 4099267"/>
              <a:gd name="connsiteY111" fmla="*/ 43944 h 1267907"/>
              <a:gd name="connsiteX112" fmla="*/ 3645643 w 4099267"/>
              <a:gd name="connsiteY112" fmla="*/ 39182 h 1267907"/>
              <a:gd name="connsiteX113" fmla="*/ 3602780 w 4099267"/>
              <a:gd name="connsiteY113" fmla="*/ 24894 h 1267907"/>
              <a:gd name="connsiteX114" fmla="*/ 3559918 w 4099267"/>
              <a:gd name="connsiteY114" fmla="*/ 10607 h 1267907"/>
              <a:gd name="connsiteX115" fmla="*/ 3526580 w 4099267"/>
              <a:gd name="connsiteY115" fmla="*/ 5844 h 1267907"/>
              <a:gd name="connsiteX116" fmla="*/ 3478955 w 4099267"/>
              <a:gd name="connsiteY116" fmla="*/ 5844 h 1267907"/>
              <a:gd name="connsiteX117" fmla="*/ 3464668 w 4099267"/>
              <a:gd name="connsiteY117" fmla="*/ 15369 h 1267907"/>
              <a:gd name="connsiteX118" fmla="*/ 3388468 w 4099267"/>
              <a:gd name="connsiteY118" fmla="*/ 34419 h 1267907"/>
              <a:gd name="connsiteX119" fmla="*/ 3131293 w 4099267"/>
              <a:gd name="connsiteY119" fmla="*/ 39182 h 1267907"/>
              <a:gd name="connsiteX120" fmla="*/ 3007468 w 4099267"/>
              <a:gd name="connsiteY120" fmla="*/ 29657 h 1267907"/>
              <a:gd name="connsiteX121" fmla="*/ 2978893 w 4099267"/>
              <a:gd name="connsiteY121" fmla="*/ 20132 h 1267907"/>
              <a:gd name="connsiteX122" fmla="*/ 2964605 w 4099267"/>
              <a:gd name="connsiteY122" fmla="*/ 15369 h 1267907"/>
              <a:gd name="connsiteX123" fmla="*/ 2916980 w 4099267"/>
              <a:gd name="connsiteY123" fmla="*/ 24894 h 1267907"/>
              <a:gd name="connsiteX124" fmla="*/ 2893168 w 4099267"/>
              <a:gd name="connsiteY124" fmla="*/ 29657 h 1267907"/>
              <a:gd name="connsiteX125" fmla="*/ 2697905 w 4099267"/>
              <a:gd name="connsiteY125" fmla="*/ 34419 h 1267907"/>
              <a:gd name="connsiteX126" fmla="*/ 2583605 w 4099267"/>
              <a:gd name="connsiteY126" fmla="*/ 29657 h 1267907"/>
              <a:gd name="connsiteX127" fmla="*/ 2569318 w 4099267"/>
              <a:gd name="connsiteY127" fmla="*/ 24894 h 1267907"/>
              <a:gd name="connsiteX128" fmla="*/ 2440730 w 4099267"/>
              <a:gd name="connsiteY128" fmla="*/ 34419 h 1267907"/>
              <a:gd name="connsiteX129" fmla="*/ 2350243 w 4099267"/>
              <a:gd name="connsiteY129" fmla="*/ 39182 h 1267907"/>
              <a:gd name="connsiteX130" fmla="*/ 2226418 w 4099267"/>
              <a:gd name="connsiteY130" fmla="*/ 48707 h 1267907"/>
              <a:gd name="connsiteX131" fmla="*/ 2112118 w 4099267"/>
              <a:gd name="connsiteY131" fmla="*/ 43944 h 1267907"/>
              <a:gd name="connsiteX132" fmla="*/ 1902568 w 4099267"/>
              <a:gd name="connsiteY132" fmla="*/ 39182 h 1267907"/>
              <a:gd name="connsiteX133" fmla="*/ 1840655 w 4099267"/>
              <a:gd name="connsiteY133" fmla="*/ 34419 h 1267907"/>
              <a:gd name="connsiteX134" fmla="*/ 1812080 w 4099267"/>
              <a:gd name="connsiteY134" fmla="*/ 24894 h 1267907"/>
              <a:gd name="connsiteX135" fmla="*/ 1797793 w 4099267"/>
              <a:gd name="connsiteY135" fmla="*/ 20132 h 1267907"/>
              <a:gd name="connsiteX136" fmla="*/ 1716830 w 4099267"/>
              <a:gd name="connsiteY136" fmla="*/ 15369 h 1267907"/>
              <a:gd name="connsiteX137" fmla="*/ 1664443 w 4099267"/>
              <a:gd name="connsiteY137" fmla="*/ 10607 h 1267907"/>
              <a:gd name="connsiteX138" fmla="*/ 1602530 w 4099267"/>
              <a:gd name="connsiteY138" fmla="*/ 15369 h 1267907"/>
              <a:gd name="connsiteX139" fmla="*/ 1578718 w 4099267"/>
              <a:gd name="connsiteY139" fmla="*/ 20132 h 1267907"/>
              <a:gd name="connsiteX140" fmla="*/ 1531093 w 4099267"/>
              <a:gd name="connsiteY140" fmla="*/ 24894 h 1267907"/>
              <a:gd name="connsiteX141" fmla="*/ 1502518 w 4099267"/>
              <a:gd name="connsiteY141" fmla="*/ 29657 h 1267907"/>
              <a:gd name="connsiteX142" fmla="*/ 1473943 w 4099267"/>
              <a:gd name="connsiteY142" fmla="*/ 39182 h 1267907"/>
              <a:gd name="connsiteX143" fmla="*/ 1278680 w 4099267"/>
              <a:gd name="connsiteY143" fmla="*/ 34419 h 1267907"/>
              <a:gd name="connsiteX144" fmla="*/ 1250105 w 4099267"/>
              <a:gd name="connsiteY144" fmla="*/ 29657 h 1267907"/>
              <a:gd name="connsiteX145" fmla="*/ 1054843 w 4099267"/>
              <a:gd name="connsiteY145" fmla="*/ 34419 h 1267907"/>
              <a:gd name="connsiteX146" fmla="*/ 1031030 w 4099267"/>
              <a:gd name="connsiteY146" fmla="*/ 39182 h 1267907"/>
              <a:gd name="connsiteX147" fmla="*/ 1016743 w 4099267"/>
              <a:gd name="connsiteY147" fmla="*/ 43944 h 1267907"/>
              <a:gd name="connsiteX148" fmla="*/ 797668 w 4099267"/>
              <a:gd name="connsiteY148" fmla="*/ 39182 h 1267907"/>
              <a:gd name="connsiteX149" fmla="*/ 740518 w 4099267"/>
              <a:gd name="connsiteY149" fmla="*/ 34419 h 1267907"/>
              <a:gd name="connsiteX150" fmla="*/ 716705 w 4099267"/>
              <a:gd name="connsiteY150" fmla="*/ 29657 h 1267907"/>
              <a:gd name="connsiteX151" fmla="*/ 659555 w 4099267"/>
              <a:gd name="connsiteY151" fmla="*/ 24894 h 1267907"/>
              <a:gd name="connsiteX152" fmla="*/ 611930 w 4099267"/>
              <a:gd name="connsiteY152" fmla="*/ 15369 h 1267907"/>
              <a:gd name="connsiteX153" fmla="*/ 526205 w 4099267"/>
              <a:gd name="connsiteY153" fmla="*/ 20132 h 1267907"/>
              <a:gd name="connsiteX154" fmla="*/ 454768 w 4099267"/>
              <a:gd name="connsiteY154" fmla="*/ 29657 h 1267907"/>
              <a:gd name="connsiteX155" fmla="*/ 440480 w 4099267"/>
              <a:gd name="connsiteY155" fmla="*/ 34419 h 1267907"/>
              <a:gd name="connsiteX156" fmla="*/ 307130 w 4099267"/>
              <a:gd name="connsiteY156" fmla="*/ 29657 h 1267907"/>
              <a:gd name="connsiteX157" fmla="*/ 259505 w 4099267"/>
              <a:gd name="connsiteY157" fmla="*/ 24894 h 1267907"/>
              <a:gd name="connsiteX158" fmla="*/ 211880 w 4099267"/>
              <a:gd name="connsiteY158" fmla="*/ 15369 h 1267907"/>
              <a:gd name="connsiteX159" fmla="*/ 111868 w 4099267"/>
              <a:gd name="connsiteY159" fmla="*/ 10607 h 1267907"/>
              <a:gd name="connsiteX160" fmla="*/ 73768 w 4099267"/>
              <a:gd name="connsiteY160" fmla="*/ 15369 h 1267907"/>
              <a:gd name="connsiteX161" fmla="*/ 59480 w 4099267"/>
              <a:gd name="connsiteY161" fmla="*/ 24894 h 1267907"/>
              <a:gd name="connsiteX162" fmla="*/ 30905 w 4099267"/>
              <a:gd name="connsiteY162" fmla="*/ 34419 h 1267907"/>
              <a:gd name="connsiteX163" fmla="*/ 2330 w 4099267"/>
              <a:gd name="connsiteY163" fmla="*/ 29657 h 1267907"/>
              <a:gd name="connsiteX164" fmla="*/ 7093 w 4099267"/>
              <a:gd name="connsiteY164" fmla="*/ 1205994 h 126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4099267" h="1267907">
                <a:moveTo>
                  <a:pt x="7093" y="1205994"/>
                </a:moveTo>
                <a:lnTo>
                  <a:pt x="49955" y="1215519"/>
                </a:lnTo>
                <a:cubicBezTo>
                  <a:pt x="55216" y="1217774"/>
                  <a:pt x="59123" y="1222484"/>
                  <a:pt x="64243" y="1225044"/>
                </a:cubicBezTo>
                <a:cubicBezTo>
                  <a:pt x="68733" y="1227289"/>
                  <a:pt x="73768" y="1228219"/>
                  <a:pt x="78530" y="1229807"/>
                </a:cubicBezTo>
                <a:cubicBezTo>
                  <a:pt x="116630" y="1228219"/>
                  <a:pt x="154886" y="1228839"/>
                  <a:pt x="192830" y="1225044"/>
                </a:cubicBezTo>
                <a:cubicBezTo>
                  <a:pt x="202820" y="1224045"/>
                  <a:pt x="211880" y="1218694"/>
                  <a:pt x="221405" y="1215519"/>
                </a:cubicBezTo>
                <a:lnTo>
                  <a:pt x="235693" y="1210757"/>
                </a:lnTo>
                <a:lnTo>
                  <a:pt x="249980" y="1205994"/>
                </a:lnTo>
                <a:cubicBezTo>
                  <a:pt x="256077" y="1207518"/>
                  <a:pt x="276490" y="1212105"/>
                  <a:pt x="283318" y="1215519"/>
                </a:cubicBezTo>
                <a:cubicBezTo>
                  <a:pt x="288437" y="1218079"/>
                  <a:pt x="292843" y="1221869"/>
                  <a:pt x="297605" y="1225044"/>
                </a:cubicBezTo>
                <a:cubicBezTo>
                  <a:pt x="392447" y="1221657"/>
                  <a:pt x="423149" y="1216201"/>
                  <a:pt x="507155" y="1225044"/>
                </a:cubicBezTo>
                <a:cubicBezTo>
                  <a:pt x="517024" y="1226083"/>
                  <a:pt x="532726" y="1236003"/>
                  <a:pt x="540493" y="1239332"/>
                </a:cubicBezTo>
                <a:cubicBezTo>
                  <a:pt x="545107" y="1241309"/>
                  <a:pt x="550018" y="1242507"/>
                  <a:pt x="554780" y="1244094"/>
                </a:cubicBezTo>
                <a:cubicBezTo>
                  <a:pt x="557955" y="1239332"/>
                  <a:pt x="558802" y="1231379"/>
                  <a:pt x="564305" y="1229807"/>
                </a:cubicBezTo>
                <a:cubicBezTo>
                  <a:pt x="570497" y="1228038"/>
                  <a:pt x="594419" y="1236670"/>
                  <a:pt x="602405" y="1239332"/>
                </a:cubicBezTo>
                <a:cubicBezTo>
                  <a:pt x="607168" y="1244094"/>
                  <a:pt x="611089" y="1249883"/>
                  <a:pt x="616693" y="1253619"/>
                </a:cubicBezTo>
                <a:cubicBezTo>
                  <a:pt x="620870" y="1256404"/>
                  <a:pt x="626490" y="1256137"/>
                  <a:pt x="630980" y="1258382"/>
                </a:cubicBezTo>
                <a:cubicBezTo>
                  <a:pt x="636100" y="1260942"/>
                  <a:pt x="640505" y="1264732"/>
                  <a:pt x="645268" y="1267907"/>
                </a:cubicBezTo>
                <a:cubicBezTo>
                  <a:pt x="665905" y="1266319"/>
                  <a:pt x="686642" y="1265711"/>
                  <a:pt x="707180" y="1263144"/>
                </a:cubicBezTo>
                <a:cubicBezTo>
                  <a:pt x="712161" y="1262521"/>
                  <a:pt x="716641" y="1259761"/>
                  <a:pt x="721468" y="1258382"/>
                </a:cubicBezTo>
                <a:cubicBezTo>
                  <a:pt x="727762" y="1256584"/>
                  <a:pt x="734224" y="1255417"/>
                  <a:pt x="740518" y="1253619"/>
                </a:cubicBezTo>
                <a:cubicBezTo>
                  <a:pt x="745345" y="1252240"/>
                  <a:pt x="749816" y="1249411"/>
                  <a:pt x="754805" y="1248857"/>
                </a:cubicBezTo>
                <a:cubicBezTo>
                  <a:pt x="778525" y="1246221"/>
                  <a:pt x="802467" y="1246161"/>
                  <a:pt x="826243" y="1244094"/>
                </a:cubicBezTo>
                <a:cubicBezTo>
                  <a:pt x="838994" y="1242985"/>
                  <a:pt x="851643" y="1240919"/>
                  <a:pt x="864343" y="1239332"/>
                </a:cubicBezTo>
                <a:lnTo>
                  <a:pt x="892918" y="1229807"/>
                </a:lnTo>
                <a:lnTo>
                  <a:pt x="907205" y="1225044"/>
                </a:lnTo>
                <a:cubicBezTo>
                  <a:pt x="962299" y="1226944"/>
                  <a:pt x="1016157" y="1221326"/>
                  <a:pt x="1069130" y="1234569"/>
                </a:cubicBezTo>
                <a:cubicBezTo>
                  <a:pt x="1074000" y="1235787"/>
                  <a:pt x="1078928" y="1237087"/>
                  <a:pt x="1083418" y="1239332"/>
                </a:cubicBezTo>
                <a:cubicBezTo>
                  <a:pt x="1088537" y="1241892"/>
                  <a:pt x="1092943" y="1245682"/>
                  <a:pt x="1097705" y="1248857"/>
                </a:cubicBezTo>
                <a:cubicBezTo>
                  <a:pt x="1132630" y="1247269"/>
                  <a:pt x="1167718" y="1247819"/>
                  <a:pt x="1202480" y="1244094"/>
                </a:cubicBezTo>
                <a:cubicBezTo>
                  <a:pt x="1261010" y="1237823"/>
                  <a:pt x="1208719" y="1237251"/>
                  <a:pt x="1245343" y="1225044"/>
                </a:cubicBezTo>
                <a:cubicBezTo>
                  <a:pt x="1254504" y="1221991"/>
                  <a:pt x="1264393" y="1221869"/>
                  <a:pt x="1273918" y="1220282"/>
                </a:cubicBezTo>
                <a:cubicBezTo>
                  <a:pt x="1345355" y="1221869"/>
                  <a:pt x="1416898" y="1220848"/>
                  <a:pt x="1488230" y="1225044"/>
                </a:cubicBezTo>
                <a:cubicBezTo>
                  <a:pt x="1488234" y="1225044"/>
                  <a:pt x="1523948" y="1236950"/>
                  <a:pt x="1531093" y="1239332"/>
                </a:cubicBezTo>
                <a:lnTo>
                  <a:pt x="1545380" y="1244094"/>
                </a:lnTo>
                <a:cubicBezTo>
                  <a:pt x="1556493" y="1242507"/>
                  <a:pt x="1567711" y="1241533"/>
                  <a:pt x="1578718" y="1239332"/>
                </a:cubicBezTo>
                <a:cubicBezTo>
                  <a:pt x="1583641" y="1238347"/>
                  <a:pt x="1588135" y="1235787"/>
                  <a:pt x="1593005" y="1234569"/>
                </a:cubicBezTo>
                <a:cubicBezTo>
                  <a:pt x="1600858" y="1232606"/>
                  <a:pt x="1608880" y="1231394"/>
                  <a:pt x="1616818" y="1229807"/>
                </a:cubicBezTo>
                <a:lnTo>
                  <a:pt x="1788268" y="1234569"/>
                </a:lnTo>
                <a:cubicBezTo>
                  <a:pt x="1807367" y="1235365"/>
                  <a:pt x="1826450" y="1236961"/>
                  <a:pt x="1845418" y="1239332"/>
                </a:cubicBezTo>
                <a:cubicBezTo>
                  <a:pt x="1856937" y="1240772"/>
                  <a:pt x="1884751" y="1250855"/>
                  <a:pt x="1893043" y="1253619"/>
                </a:cubicBezTo>
                <a:cubicBezTo>
                  <a:pt x="1897805" y="1255207"/>
                  <a:pt x="1903153" y="1255597"/>
                  <a:pt x="1907330" y="1258382"/>
                </a:cubicBezTo>
                <a:lnTo>
                  <a:pt x="1921618" y="1267907"/>
                </a:lnTo>
                <a:cubicBezTo>
                  <a:pt x="1924821" y="1267373"/>
                  <a:pt x="1968685" y="1260377"/>
                  <a:pt x="1974005" y="1258382"/>
                </a:cubicBezTo>
                <a:cubicBezTo>
                  <a:pt x="1979365" y="1256372"/>
                  <a:pt x="1983173" y="1251417"/>
                  <a:pt x="1988293" y="1248857"/>
                </a:cubicBezTo>
                <a:cubicBezTo>
                  <a:pt x="1992783" y="1246612"/>
                  <a:pt x="1998192" y="1246532"/>
                  <a:pt x="2002580" y="1244094"/>
                </a:cubicBezTo>
                <a:cubicBezTo>
                  <a:pt x="2012587" y="1238534"/>
                  <a:pt x="2020295" y="1228664"/>
                  <a:pt x="2031155" y="1225044"/>
                </a:cubicBezTo>
                <a:cubicBezTo>
                  <a:pt x="2056092" y="1216733"/>
                  <a:pt x="2040473" y="1220992"/>
                  <a:pt x="2078780" y="1215519"/>
                </a:cubicBezTo>
                <a:lnTo>
                  <a:pt x="2135930" y="1220282"/>
                </a:lnTo>
                <a:cubicBezTo>
                  <a:pt x="2164486" y="1222186"/>
                  <a:pt x="2193144" y="1222565"/>
                  <a:pt x="2221655" y="1225044"/>
                </a:cubicBezTo>
                <a:cubicBezTo>
                  <a:pt x="2229719" y="1225745"/>
                  <a:pt x="2237483" y="1228476"/>
                  <a:pt x="2245468" y="1229807"/>
                </a:cubicBezTo>
                <a:cubicBezTo>
                  <a:pt x="2256540" y="1231652"/>
                  <a:pt x="2267693" y="1232982"/>
                  <a:pt x="2278805" y="1234569"/>
                </a:cubicBezTo>
                <a:cubicBezTo>
                  <a:pt x="2317692" y="1247532"/>
                  <a:pt x="2272724" y="1234569"/>
                  <a:pt x="2359768" y="1234569"/>
                </a:cubicBezTo>
                <a:cubicBezTo>
                  <a:pt x="2380466" y="1234569"/>
                  <a:pt x="2401043" y="1237744"/>
                  <a:pt x="2421680" y="1239332"/>
                </a:cubicBezTo>
                <a:cubicBezTo>
                  <a:pt x="2475875" y="1252879"/>
                  <a:pt x="2454756" y="1249497"/>
                  <a:pt x="2559793" y="1239332"/>
                </a:cubicBezTo>
                <a:cubicBezTo>
                  <a:pt x="2559802" y="1239331"/>
                  <a:pt x="2595507" y="1227427"/>
                  <a:pt x="2602655" y="1225044"/>
                </a:cubicBezTo>
                <a:lnTo>
                  <a:pt x="2616943" y="1220282"/>
                </a:lnTo>
                <a:lnTo>
                  <a:pt x="2631230" y="1215519"/>
                </a:lnTo>
                <a:lnTo>
                  <a:pt x="2974130" y="1225044"/>
                </a:lnTo>
                <a:cubicBezTo>
                  <a:pt x="3005920" y="1225044"/>
                  <a:pt x="3037630" y="1221869"/>
                  <a:pt x="3069380" y="1220282"/>
                </a:cubicBezTo>
                <a:cubicBezTo>
                  <a:pt x="3121768" y="1221869"/>
                  <a:pt x="3174212" y="1222137"/>
                  <a:pt x="3226543" y="1225044"/>
                </a:cubicBezTo>
                <a:cubicBezTo>
                  <a:pt x="3231555" y="1225322"/>
                  <a:pt x="3236003" y="1228428"/>
                  <a:pt x="3240830" y="1229807"/>
                </a:cubicBezTo>
                <a:cubicBezTo>
                  <a:pt x="3275017" y="1239575"/>
                  <a:pt x="3244454" y="1229522"/>
                  <a:pt x="3283693" y="1239332"/>
                </a:cubicBezTo>
                <a:cubicBezTo>
                  <a:pt x="3288563" y="1240550"/>
                  <a:pt x="3292981" y="1243640"/>
                  <a:pt x="3297980" y="1244094"/>
                </a:cubicBezTo>
                <a:cubicBezTo>
                  <a:pt x="3328060" y="1246829"/>
                  <a:pt x="3358305" y="1247269"/>
                  <a:pt x="3388468" y="1248857"/>
                </a:cubicBezTo>
                <a:cubicBezTo>
                  <a:pt x="3399580" y="1247269"/>
                  <a:pt x="3410867" y="1246618"/>
                  <a:pt x="3421805" y="1244094"/>
                </a:cubicBezTo>
                <a:cubicBezTo>
                  <a:pt x="3431588" y="1241836"/>
                  <a:pt x="3440855" y="1237744"/>
                  <a:pt x="3450380" y="1234569"/>
                </a:cubicBezTo>
                <a:lnTo>
                  <a:pt x="3493243" y="1220282"/>
                </a:lnTo>
                <a:cubicBezTo>
                  <a:pt x="3505385" y="1216235"/>
                  <a:pt x="3518643" y="1217107"/>
                  <a:pt x="3531343" y="1215519"/>
                </a:cubicBezTo>
                <a:cubicBezTo>
                  <a:pt x="3583730" y="1217107"/>
                  <a:pt x="3636248" y="1216262"/>
                  <a:pt x="3688505" y="1220282"/>
                </a:cubicBezTo>
                <a:cubicBezTo>
                  <a:pt x="3698516" y="1221052"/>
                  <a:pt x="3707555" y="1226632"/>
                  <a:pt x="3717080" y="1229807"/>
                </a:cubicBezTo>
                <a:cubicBezTo>
                  <a:pt x="3724759" y="1232367"/>
                  <a:pt x="3732955" y="1232982"/>
                  <a:pt x="3740893" y="1234569"/>
                </a:cubicBezTo>
                <a:cubicBezTo>
                  <a:pt x="3788956" y="1228562"/>
                  <a:pt x="3766851" y="1233854"/>
                  <a:pt x="3807568" y="1220282"/>
                </a:cubicBezTo>
                <a:cubicBezTo>
                  <a:pt x="3845249" y="1207722"/>
                  <a:pt x="3886943" y="1217107"/>
                  <a:pt x="3926630" y="1215519"/>
                </a:cubicBezTo>
                <a:cubicBezTo>
                  <a:pt x="3938251" y="1211646"/>
                  <a:pt x="3945972" y="1210465"/>
                  <a:pt x="3955205" y="1201232"/>
                </a:cubicBezTo>
                <a:cubicBezTo>
                  <a:pt x="3976746" y="1179690"/>
                  <a:pt x="3951203" y="1191452"/>
                  <a:pt x="3979018" y="1182182"/>
                </a:cubicBezTo>
                <a:cubicBezTo>
                  <a:pt x="3983780" y="1179007"/>
                  <a:pt x="3988186" y="1175217"/>
                  <a:pt x="3993305" y="1172657"/>
                </a:cubicBezTo>
                <a:cubicBezTo>
                  <a:pt x="3997795" y="1170412"/>
                  <a:pt x="4006005" y="1172657"/>
                  <a:pt x="4007593" y="1167894"/>
                </a:cubicBezTo>
                <a:cubicBezTo>
                  <a:pt x="4013138" y="1151259"/>
                  <a:pt x="4009875" y="1132865"/>
                  <a:pt x="4012355" y="1115507"/>
                </a:cubicBezTo>
                <a:cubicBezTo>
                  <a:pt x="4013065" y="1110537"/>
                  <a:pt x="4013982" y="1105139"/>
                  <a:pt x="4017118" y="1101219"/>
                </a:cubicBezTo>
                <a:cubicBezTo>
                  <a:pt x="4020694" y="1096750"/>
                  <a:pt x="4026286" y="1094254"/>
                  <a:pt x="4031405" y="1091694"/>
                </a:cubicBezTo>
                <a:cubicBezTo>
                  <a:pt x="4035895" y="1089449"/>
                  <a:pt x="4040930" y="1088519"/>
                  <a:pt x="4045693" y="1086932"/>
                </a:cubicBezTo>
                <a:cubicBezTo>
                  <a:pt x="4082303" y="1062526"/>
                  <a:pt x="4072386" y="1079174"/>
                  <a:pt x="4079030" y="1039307"/>
                </a:cubicBezTo>
                <a:cubicBezTo>
                  <a:pt x="4077443" y="1025019"/>
                  <a:pt x="4076631" y="1010624"/>
                  <a:pt x="4074268" y="996444"/>
                </a:cubicBezTo>
                <a:cubicBezTo>
                  <a:pt x="4073443" y="991492"/>
                  <a:pt x="4070884" y="986984"/>
                  <a:pt x="4069505" y="982157"/>
                </a:cubicBezTo>
                <a:cubicBezTo>
                  <a:pt x="4067707" y="975863"/>
                  <a:pt x="4065819" y="969563"/>
                  <a:pt x="4064743" y="963107"/>
                </a:cubicBezTo>
                <a:cubicBezTo>
                  <a:pt x="4062639" y="950482"/>
                  <a:pt x="4061568" y="937707"/>
                  <a:pt x="4059980" y="925007"/>
                </a:cubicBezTo>
                <a:cubicBezTo>
                  <a:pt x="4066163" y="881728"/>
                  <a:pt x="4061193" y="902320"/>
                  <a:pt x="4074268" y="863094"/>
                </a:cubicBezTo>
                <a:lnTo>
                  <a:pt x="4079030" y="848807"/>
                </a:lnTo>
                <a:cubicBezTo>
                  <a:pt x="4069121" y="809166"/>
                  <a:pt x="4081186" y="848354"/>
                  <a:pt x="4064743" y="815469"/>
                </a:cubicBezTo>
                <a:cubicBezTo>
                  <a:pt x="4045024" y="776033"/>
                  <a:pt x="4077753" y="827843"/>
                  <a:pt x="4050455" y="786894"/>
                </a:cubicBezTo>
                <a:cubicBezTo>
                  <a:pt x="4053630" y="737682"/>
                  <a:pt x="4053005" y="688076"/>
                  <a:pt x="4059980" y="639257"/>
                </a:cubicBezTo>
                <a:cubicBezTo>
                  <a:pt x="4067670" y="585429"/>
                  <a:pt x="4063882" y="617111"/>
                  <a:pt x="4069505" y="544007"/>
                </a:cubicBezTo>
                <a:cubicBezTo>
                  <a:pt x="4067918" y="524957"/>
                  <a:pt x="4066977" y="505842"/>
                  <a:pt x="4064743" y="486857"/>
                </a:cubicBezTo>
                <a:cubicBezTo>
                  <a:pt x="4059942" y="446047"/>
                  <a:pt x="4051880" y="470680"/>
                  <a:pt x="4064743" y="410657"/>
                </a:cubicBezTo>
                <a:cubicBezTo>
                  <a:pt x="4065942" y="405060"/>
                  <a:pt x="4071093" y="401132"/>
                  <a:pt x="4074268" y="396369"/>
                </a:cubicBezTo>
                <a:cubicBezTo>
                  <a:pt x="4075855" y="391607"/>
                  <a:pt x="4079030" y="387102"/>
                  <a:pt x="4079030" y="382082"/>
                </a:cubicBezTo>
                <a:cubicBezTo>
                  <a:pt x="4079030" y="375642"/>
                  <a:pt x="4076203" y="341751"/>
                  <a:pt x="4069505" y="329694"/>
                </a:cubicBezTo>
                <a:cubicBezTo>
                  <a:pt x="4063946" y="319687"/>
                  <a:pt x="4050455" y="301119"/>
                  <a:pt x="4050455" y="301119"/>
                </a:cubicBezTo>
                <a:cubicBezTo>
                  <a:pt x="4051747" y="293370"/>
                  <a:pt x="4054398" y="268304"/>
                  <a:pt x="4059980" y="258257"/>
                </a:cubicBezTo>
                <a:cubicBezTo>
                  <a:pt x="4065539" y="248250"/>
                  <a:pt x="4072680" y="239207"/>
                  <a:pt x="4079030" y="229682"/>
                </a:cubicBezTo>
                <a:cubicBezTo>
                  <a:pt x="4081815" y="225505"/>
                  <a:pt x="4081548" y="219884"/>
                  <a:pt x="4083793" y="215394"/>
                </a:cubicBezTo>
                <a:cubicBezTo>
                  <a:pt x="4086353" y="210275"/>
                  <a:pt x="4090143" y="205869"/>
                  <a:pt x="4093318" y="201107"/>
                </a:cubicBezTo>
                <a:cubicBezTo>
                  <a:pt x="4101659" y="159397"/>
                  <a:pt x="4100832" y="174489"/>
                  <a:pt x="4093318" y="110619"/>
                </a:cubicBezTo>
                <a:cubicBezTo>
                  <a:pt x="4092285" y="101841"/>
                  <a:pt x="4085022" y="88036"/>
                  <a:pt x="4079030" y="82044"/>
                </a:cubicBezTo>
                <a:cubicBezTo>
                  <a:pt x="4073417" y="76431"/>
                  <a:pt x="4066330" y="72519"/>
                  <a:pt x="4059980" y="67757"/>
                </a:cubicBezTo>
                <a:cubicBezTo>
                  <a:pt x="4043238" y="42644"/>
                  <a:pt x="4060109" y="61008"/>
                  <a:pt x="4031405" y="48707"/>
                </a:cubicBezTo>
                <a:cubicBezTo>
                  <a:pt x="4026144" y="46452"/>
                  <a:pt x="4022348" y="41507"/>
                  <a:pt x="4017118" y="39182"/>
                </a:cubicBezTo>
                <a:cubicBezTo>
                  <a:pt x="3990564" y="27380"/>
                  <a:pt x="3980451" y="28645"/>
                  <a:pt x="3950443" y="24894"/>
                </a:cubicBezTo>
                <a:cubicBezTo>
                  <a:pt x="3891705" y="26482"/>
                  <a:pt x="3832916" y="26723"/>
                  <a:pt x="3774230" y="29657"/>
                </a:cubicBezTo>
                <a:cubicBezTo>
                  <a:pt x="3769216" y="29908"/>
                  <a:pt x="3764813" y="33201"/>
                  <a:pt x="3759943" y="34419"/>
                </a:cubicBezTo>
                <a:lnTo>
                  <a:pt x="3721843" y="43944"/>
                </a:lnTo>
                <a:cubicBezTo>
                  <a:pt x="3696443" y="42357"/>
                  <a:pt x="3670859" y="42620"/>
                  <a:pt x="3645643" y="39182"/>
                </a:cubicBezTo>
                <a:cubicBezTo>
                  <a:pt x="3645637" y="39181"/>
                  <a:pt x="3609926" y="27276"/>
                  <a:pt x="3602780" y="24894"/>
                </a:cubicBezTo>
                <a:lnTo>
                  <a:pt x="3559918" y="10607"/>
                </a:lnTo>
                <a:cubicBezTo>
                  <a:pt x="3549268" y="7057"/>
                  <a:pt x="3537693" y="7432"/>
                  <a:pt x="3526580" y="5844"/>
                </a:cubicBezTo>
                <a:cubicBezTo>
                  <a:pt x="3505894" y="-1051"/>
                  <a:pt x="3507757" y="-2796"/>
                  <a:pt x="3478955" y="5844"/>
                </a:cubicBezTo>
                <a:cubicBezTo>
                  <a:pt x="3473473" y="7489"/>
                  <a:pt x="3469898" y="13044"/>
                  <a:pt x="3464668" y="15369"/>
                </a:cubicBezTo>
                <a:cubicBezTo>
                  <a:pt x="3447382" y="23052"/>
                  <a:pt x="3402970" y="34150"/>
                  <a:pt x="3388468" y="34419"/>
                </a:cubicBezTo>
                <a:lnTo>
                  <a:pt x="3131293" y="39182"/>
                </a:lnTo>
                <a:cubicBezTo>
                  <a:pt x="3090018" y="36007"/>
                  <a:pt x="3048545" y="34792"/>
                  <a:pt x="3007468" y="29657"/>
                </a:cubicBezTo>
                <a:cubicBezTo>
                  <a:pt x="2997505" y="28412"/>
                  <a:pt x="2988418" y="23307"/>
                  <a:pt x="2978893" y="20132"/>
                </a:cubicBezTo>
                <a:lnTo>
                  <a:pt x="2964605" y="15369"/>
                </a:lnTo>
                <a:cubicBezTo>
                  <a:pt x="2930905" y="23795"/>
                  <a:pt x="2959803" y="17108"/>
                  <a:pt x="2916980" y="24894"/>
                </a:cubicBezTo>
                <a:cubicBezTo>
                  <a:pt x="2909016" y="26342"/>
                  <a:pt x="2901255" y="29305"/>
                  <a:pt x="2893168" y="29657"/>
                </a:cubicBezTo>
                <a:cubicBezTo>
                  <a:pt x="2828122" y="32485"/>
                  <a:pt x="2762993" y="32832"/>
                  <a:pt x="2697905" y="34419"/>
                </a:cubicBezTo>
                <a:cubicBezTo>
                  <a:pt x="2659805" y="32832"/>
                  <a:pt x="2621634" y="32474"/>
                  <a:pt x="2583605" y="29657"/>
                </a:cubicBezTo>
                <a:cubicBezTo>
                  <a:pt x="2578599" y="29286"/>
                  <a:pt x="2574338" y="24894"/>
                  <a:pt x="2569318" y="24894"/>
                </a:cubicBezTo>
                <a:cubicBezTo>
                  <a:pt x="2498270" y="24894"/>
                  <a:pt x="2500005" y="30331"/>
                  <a:pt x="2440730" y="34419"/>
                </a:cubicBezTo>
                <a:cubicBezTo>
                  <a:pt x="2410597" y="36497"/>
                  <a:pt x="2380405" y="37594"/>
                  <a:pt x="2350243" y="39182"/>
                </a:cubicBezTo>
                <a:cubicBezTo>
                  <a:pt x="2303328" y="45046"/>
                  <a:pt x="2281133" y="48707"/>
                  <a:pt x="2226418" y="48707"/>
                </a:cubicBezTo>
                <a:cubicBezTo>
                  <a:pt x="2188285" y="48707"/>
                  <a:pt x="2150218" y="45532"/>
                  <a:pt x="2112118" y="43944"/>
                </a:cubicBezTo>
                <a:cubicBezTo>
                  <a:pt x="2026294" y="15336"/>
                  <a:pt x="2093580" y="34155"/>
                  <a:pt x="1902568" y="39182"/>
                </a:cubicBezTo>
                <a:cubicBezTo>
                  <a:pt x="1881930" y="37594"/>
                  <a:pt x="1861100" y="37647"/>
                  <a:pt x="1840655" y="34419"/>
                </a:cubicBezTo>
                <a:cubicBezTo>
                  <a:pt x="1830738" y="32853"/>
                  <a:pt x="1821605" y="28069"/>
                  <a:pt x="1812080" y="24894"/>
                </a:cubicBezTo>
                <a:lnTo>
                  <a:pt x="1797793" y="20132"/>
                </a:lnTo>
                <a:cubicBezTo>
                  <a:pt x="1772146" y="11584"/>
                  <a:pt x="1743796" y="17295"/>
                  <a:pt x="1716830" y="15369"/>
                </a:cubicBezTo>
                <a:cubicBezTo>
                  <a:pt x="1699340" y="14120"/>
                  <a:pt x="1681905" y="12194"/>
                  <a:pt x="1664443" y="10607"/>
                </a:cubicBezTo>
                <a:cubicBezTo>
                  <a:pt x="1643805" y="12194"/>
                  <a:pt x="1623102" y="13083"/>
                  <a:pt x="1602530" y="15369"/>
                </a:cubicBezTo>
                <a:cubicBezTo>
                  <a:pt x="1594485" y="16263"/>
                  <a:pt x="1586742" y="19062"/>
                  <a:pt x="1578718" y="20132"/>
                </a:cubicBezTo>
                <a:cubicBezTo>
                  <a:pt x="1562904" y="22241"/>
                  <a:pt x="1546924" y="22915"/>
                  <a:pt x="1531093" y="24894"/>
                </a:cubicBezTo>
                <a:cubicBezTo>
                  <a:pt x="1521511" y="26092"/>
                  <a:pt x="1511886" y="27315"/>
                  <a:pt x="1502518" y="29657"/>
                </a:cubicBezTo>
                <a:cubicBezTo>
                  <a:pt x="1492778" y="32092"/>
                  <a:pt x="1473943" y="39182"/>
                  <a:pt x="1473943" y="39182"/>
                </a:cubicBezTo>
                <a:lnTo>
                  <a:pt x="1278680" y="34419"/>
                </a:lnTo>
                <a:cubicBezTo>
                  <a:pt x="1269032" y="34008"/>
                  <a:pt x="1259761" y="29657"/>
                  <a:pt x="1250105" y="29657"/>
                </a:cubicBezTo>
                <a:cubicBezTo>
                  <a:pt x="1184998" y="29657"/>
                  <a:pt x="1119930" y="32832"/>
                  <a:pt x="1054843" y="34419"/>
                </a:cubicBezTo>
                <a:cubicBezTo>
                  <a:pt x="1046905" y="36007"/>
                  <a:pt x="1038883" y="37219"/>
                  <a:pt x="1031030" y="39182"/>
                </a:cubicBezTo>
                <a:cubicBezTo>
                  <a:pt x="1026160" y="40400"/>
                  <a:pt x="1021763" y="43944"/>
                  <a:pt x="1016743" y="43944"/>
                </a:cubicBezTo>
                <a:cubicBezTo>
                  <a:pt x="943701" y="43944"/>
                  <a:pt x="870693" y="40769"/>
                  <a:pt x="797668" y="39182"/>
                </a:cubicBezTo>
                <a:cubicBezTo>
                  <a:pt x="778618" y="37594"/>
                  <a:pt x="759503" y="36653"/>
                  <a:pt x="740518" y="34419"/>
                </a:cubicBezTo>
                <a:cubicBezTo>
                  <a:pt x="732479" y="33473"/>
                  <a:pt x="724744" y="30603"/>
                  <a:pt x="716705" y="29657"/>
                </a:cubicBezTo>
                <a:cubicBezTo>
                  <a:pt x="697720" y="27423"/>
                  <a:pt x="678554" y="27005"/>
                  <a:pt x="659555" y="24894"/>
                </a:cubicBezTo>
                <a:cubicBezTo>
                  <a:pt x="638529" y="22558"/>
                  <a:pt x="630854" y="20101"/>
                  <a:pt x="611930" y="15369"/>
                </a:cubicBezTo>
                <a:lnTo>
                  <a:pt x="526205" y="20132"/>
                </a:lnTo>
                <a:cubicBezTo>
                  <a:pt x="501195" y="21918"/>
                  <a:pt x="478664" y="23683"/>
                  <a:pt x="454768" y="29657"/>
                </a:cubicBezTo>
                <a:cubicBezTo>
                  <a:pt x="449898" y="30875"/>
                  <a:pt x="445243" y="32832"/>
                  <a:pt x="440480" y="34419"/>
                </a:cubicBezTo>
                <a:lnTo>
                  <a:pt x="307130" y="29657"/>
                </a:lnTo>
                <a:cubicBezTo>
                  <a:pt x="291198" y="28818"/>
                  <a:pt x="275283" y="27261"/>
                  <a:pt x="259505" y="24894"/>
                </a:cubicBezTo>
                <a:cubicBezTo>
                  <a:pt x="243495" y="22492"/>
                  <a:pt x="228051" y="16139"/>
                  <a:pt x="211880" y="15369"/>
                </a:cubicBezTo>
                <a:lnTo>
                  <a:pt x="111868" y="10607"/>
                </a:lnTo>
                <a:cubicBezTo>
                  <a:pt x="99168" y="12194"/>
                  <a:pt x="86116" y="12002"/>
                  <a:pt x="73768" y="15369"/>
                </a:cubicBezTo>
                <a:cubicBezTo>
                  <a:pt x="68246" y="16875"/>
                  <a:pt x="64711" y="22569"/>
                  <a:pt x="59480" y="24894"/>
                </a:cubicBezTo>
                <a:cubicBezTo>
                  <a:pt x="50305" y="28972"/>
                  <a:pt x="40430" y="33625"/>
                  <a:pt x="30905" y="34419"/>
                </a:cubicBezTo>
                <a:cubicBezTo>
                  <a:pt x="21380" y="35213"/>
                  <a:pt x="11855" y="31244"/>
                  <a:pt x="2330" y="29657"/>
                </a:cubicBezTo>
                <a:cubicBezTo>
                  <a:pt x="-1639" y="224919"/>
                  <a:pt x="-844" y="1008350"/>
                  <a:pt x="7093" y="1205994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IN" sz="1600" b="1" dirty="0">
              <a:solidFill>
                <a:prstClr val="white"/>
              </a:solidFill>
            </a:endParaRPr>
          </a:p>
        </p:txBody>
      </p:sp>
      <p:sp>
        <p:nvSpPr>
          <p:cNvPr id="24" name="Rechteck 65"/>
          <p:cNvSpPr/>
          <p:nvPr/>
        </p:nvSpPr>
        <p:spPr bwMode="gray">
          <a:xfrm>
            <a:off x="658908" y="5629084"/>
            <a:ext cx="370804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B7">
                  <a:lumMod val="75000"/>
                </a:srgbClr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prstClr val="white"/>
                </a:solidFill>
                <a:cs typeface="Arial" charset="0"/>
              </a:rPr>
              <a:t>Continue </a:t>
            </a:r>
            <a:r>
              <a:rPr lang="en-US" sz="1600" b="1" dirty="0" smtClean="0">
                <a:solidFill>
                  <a:prstClr val="white"/>
                </a:solidFill>
                <a:cs typeface="Arial" charset="0"/>
              </a:rPr>
              <a:t>standardizing business processes </a:t>
            </a:r>
            <a:r>
              <a:rPr lang="en-US" sz="1600" dirty="0" smtClean="0">
                <a:solidFill>
                  <a:prstClr val="white"/>
                </a:solidFill>
                <a:cs typeface="Arial" charset="0"/>
              </a:rPr>
              <a:t>across the Army</a:t>
            </a:r>
            <a:endParaRPr lang="en-US" sz="16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5" name="Rechteck 65"/>
          <p:cNvSpPr/>
          <p:nvPr/>
        </p:nvSpPr>
        <p:spPr bwMode="gray">
          <a:xfrm>
            <a:off x="4622428" y="5629084"/>
            <a:ext cx="372002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B7">
                  <a:lumMod val="75000"/>
                </a:srgbClr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prstClr val="white"/>
                </a:solidFill>
                <a:cs typeface="Arial" charset="0"/>
              </a:rPr>
              <a:t>Expand technical skills for a </a:t>
            </a:r>
            <a:r>
              <a:rPr lang="en-US" sz="1600" b="1" dirty="0" smtClean="0">
                <a:solidFill>
                  <a:prstClr val="white"/>
                </a:solidFill>
                <a:cs typeface="Arial" charset="0"/>
              </a:rPr>
              <a:t>proficient work force</a:t>
            </a:r>
            <a:endParaRPr lang="en-US" sz="1600" b="1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-2607325" y="75613"/>
            <a:ext cx="1066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After 30 September 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8708" y="842459"/>
            <a:ext cx="8675914" cy="5202073"/>
            <a:chOff x="0" y="1372761"/>
            <a:chExt cx="9119301" cy="4647039"/>
          </a:xfrm>
        </p:grpSpPr>
        <p:sp>
          <p:nvSpPr>
            <p:cNvPr id="8" name="Rectangle 7"/>
            <p:cNvSpPr/>
            <p:nvPr/>
          </p:nvSpPr>
          <p:spPr>
            <a:xfrm>
              <a:off x="46578" y="2723424"/>
              <a:ext cx="1686836" cy="32918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rgbClr val="808080"/>
              </a:solidFill>
              <a:prstDash val="sysDot"/>
            </a:ln>
            <a:effectLst/>
          </p:spPr>
          <p:txBody>
            <a:bodyPr rtlCol="0" anchor="t" anchorCtr="0"/>
            <a:lstStyle/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buFont typeface="Wingdings" panose="05000000000000000000" pitchFamily="2" charset="2"/>
                <a:buChar char="Ø"/>
                <a:defRPr/>
              </a:pPr>
              <a:r>
                <a:rPr lang="en-US" sz="1050" kern="0" dirty="0" smtClean="0">
                  <a:latin typeface="EYInterstate Light" panose="02000506000000020004" pitchFamily="2" charset="0"/>
                </a:rPr>
                <a:t>Review and design cost reporting structure with detailed cost component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defRPr/>
              </a:pPr>
              <a:endParaRPr lang="en-US" sz="1050" kern="0" dirty="0" smtClean="0">
                <a:latin typeface="EYInterstate Light" panose="02000506000000020004" pitchFamily="2" charset="0"/>
              </a:endParaRPr>
            </a:p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buFont typeface="Wingdings" panose="05000000000000000000" pitchFamily="2" charset="2"/>
                <a:buChar char="Ø"/>
                <a:defRPr/>
              </a:pPr>
              <a:r>
                <a:rPr lang="en-US" sz="1050" kern="0" dirty="0" smtClean="0">
                  <a:latin typeface="EYInterstate Light" panose="02000506000000020004" pitchFamily="2" charset="0"/>
                </a:rPr>
                <a:t>Perform an analysis of actual financial and operational data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defRPr/>
              </a:pPr>
              <a:endParaRPr lang="en-US" sz="1050" kern="0" dirty="0" smtClean="0">
                <a:latin typeface="EYInterstate Light" panose="02000506000000020004" pitchFamily="2" charset="0"/>
              </a:endParaRPr>
            </a:p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buFont typeface="Wingdings" panose="05000000000000000000" pitchFamily="2" charset="2"/>
                <a:buChar char="Ø"/>
                <a:defRPr/>
              </a:pPr>
              <a:r>
                <a:rPr lang="en-US" sz="1050" kern="0" dirty="0" smtClean="0">
                  <a:latin typeface="EYInterstate Light" panose="02000506000000020004" pitchFamily="2" charset="0"/>
                </a:rPr>
                <a:t>Review and develop data integration approaches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defRPr/>
              </a:pPr>
              <a:endParaRPr lang="en-US" sz="1050" kern="0" dirty="0" smtClean="0">
                <a:latin typeface="EYInterstate Light" panose="02000506000000020004" pitchFamily="2" charset="0"/>
              </a:endParaRPr>
            </a:p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buFont typeface="Wingdings" panose="05000000000000000000" pitchFamily="2" charset="2"/>
                <a:buChar char="Ø"/>
                <a:defRPr/>
              </a:pPr>
              <a:r>
                <a:rPr lang="en-US" sz="1050" kern="0" dirty="0" smtClean="0">
                  <a:latin typeface="EYInterstate Light" panose="02000506000000020004" pitchFamily="2" charset="0"/>
                </a:rPr>
                <a:t>Identify owners for data collection and maintenance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defRPr/>
              </a:pPr>
              <a:endParaRPr lang="en-US" sz="1050" kern="0" dirty="0" smtClean="0">
                <a:latin typeface="EYInterstate Light" panose="02000506000000020004" pitchFamily="2" charset="0"/>
              </a:endParaRPr>
            </a:p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buFont typeface="Wingdings" panose="05000000000000000000" pitchFamily="2" charset="2"/>
                <a:buChar char="Ø"/>
                <a:defRPr/>
              </a:pPr>
              <a:r>
                <a:rPr lang="en-US" sz="1050" kern="0" dirty="0" smtClean="0">
                  <a:latin typeface="EYInterstate Light" panose="02000506000000020004" pitchFamily="2" charset="0"/>
                </a:rPr>
                <a:t>Collect available operational data to build costs drivers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78889" y="2727960"/>
              <a:ext cx="1695572" cy="329184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808080"/>
              </a:solidFill>
              <a:prstDash val="sysDot"/>
            </a:ln>
            <a:effectLst/>
          </p:spPr>
          <p:txBody>
            <a:bodyPr rtlCol="0" anchor="t" anchorCtr="0"/>
            <a:lstStyle/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buFont typeface="Wingdings" panose="05000000000000000000" pitchFamily="2" charset="2"/>
                <a:buChar char="Ø"/>
                <a:defRPr/>
              </a:pPr>
              <a:r>
                <a:rPr lang="en-US" sz="1050" kern="0" dirty="0" smtClean="0">
                  <a:solidFill>
                    <a:srgbClr val="333333"/>
                  </a:solidFill>
                  <a:latin typeface="EYInterstate Light" panose="02000506000000020004" pitchFamily="2" charset="0"/>
                </a:rPr>
                <a:t>Assign costs to categories, requirements and outputs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defRPr/>
              </a:pPr>
              <a:endParaRPr lang="en-US" sz="1050" kern="0" dirty="0" smtClean="0">
                <a:solidFill>
                  <a:srgbClr val="333333"/>
                </a:solidFill>
                <a:latin typeface="EYInterstate Light" panose="02000506000000020004" pitchFamily="2" charset="0"/>
              </a:endParaRPr>
            </a:p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buFont typeface="Wingdings" panose="05000000000000000000" pitchFamily="2" charset="2"/>
                <a:buChar char="Ø"/>
                <a:defRPr/>
              </a:pPr>
              <a:r>
                <a:rPr lang="en-US" sz="1050" kern="0" dirty="0" smtClean="0">
                  <a:solidFill>
                    <a:srgbClr val="333333"/>
                  </a:solidFill>
                  <a:latin typeface="EYInterstate Light" panose="02000506000000020004" pitchFamily="2" charset="0"/>
                </a:rPr>
                <a:t>Define clear performance metrics and measures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defRPr/>
              </a:pPr>
              <a:endParaRPr lang="en-US" sz="1050" kern="0" dirty="0" smtClean="0">
                <a:solidFill>
                  <a:srgbClr val="333333"/>
                </a:solidFill>
                <a:latin typeface="EYInterstate Light" panose="02000506000000020004" pitchFamily="2" charset="0"/>
              </a:endParaRPr>
            </a:p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buFont typeface="Wingdings" panose="05000000000000000000" pitchFamily="2" charset="2"/>
                <a:buChar char="Ø"/>
                <a:defRPr/>
              </a:pPr>
              <a:r>
                <a:rPr lang="en-US" sz="1050" kern="0" dirty="0" smtClean="0">
                  <a:solidFill>
                    <a:srgbClr val="333333"/>
                  </a:solidFill>
                  <a:latin typeface="EYInterstate Light" panose="02000506000000020004" pitchFamily="2" charset="0"/>
                </a:rPr>
                <a:t>Assign outputs to outcomes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defRPr/>
              </a:pPr>
              <a:endParaRPr lang="en-US" sz="1050" kern="0" dirty="0" smtClean="0">
                <a:solidFill>
                  <a:srgbClr val="333333"/>
                </a:solidFill>
                <a:latin typeface="EYInterstate Light" panose="02000506000000020004" pitchFamily="2" charset="0"/>
              </a:endParaRPr>
            </a:p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buFont typeface="Wingdings" panose="05000000000000000000" pitchFamily="2" charset="2"/>
                <a:buChar char="Ø"/>
                <a:defRPr/>
              </a:pPr>
              <a:r>
                <a:rPr lang="en-US" sz="1050" kern="0" dirty="0" smtClean="0">
                  <a:solidFill>
                    <a:srgbClr val="333333"/>
                  </a:solidFill>
                  <a:latin typeface="EYInterstate Light" panose="02000506000000020004" pitchFamily="2" charset="0"/>
                </a:rPr>
                <a:t>Develop cost relationships and identify cost drivers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defRPr/>
              </a:pPr>
              <a:endParaRPr lang="en-US" sz="1050" kern="0" dirty="0" smtClean="0">
                <a:solidFill>
                  <a:srgbClr val="333333"/>
                </a:solidFill>
                <a:latin typeface="EYInterstate Light" panose="02000506000000020004" pitchFamily="2" charset="0"/>
              </a:endParaRPr>
            </a:p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buFont typeface="Wingdings" panose="05000000000000000000" pitchFamily="2" charset="2"/>
                <a:buChar char="Ø"/>
                <a:defRPr/>
              </a:pPr>
              <a:r>
                <a:rPr lang="en-US" sz="1050" kern="0" dirty="0" smtClean="0">
                  <a:solidFill>
                    <a:srgbClr val="333333"/>
                  </a:solidFill>
                  <a:latin typeface="EYInterstate Light" panose="02000506000000020004" pitchFamily="2" charset="0"/>
                </a:rPr>
                <a:t>Document methodologies and allocations 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defRPr/>
              </a:pPr>
              <a:endParaRPr lang="en-US" sz="1050" kern="0" dirty="0" smtClean="0">
                <a:solidFill>
                  <a:srgbClr val="333333"/>
                </a:solidFill>
                <a:latin typeface="EYInterstate Light" panose="02000506000000020004" pitchFamily="2" charset="0"/>
              </a:endParaRPr>
            </a:p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buFont typeface="Wingdings" panose="05000000000000000000" pitchFamily="2" charset="2"/>
                <a:buChar char="Ø"/>
                <a:defRPr/>
              </a:pPr>
              <a:r>
                <a:rPr lang="en-US" sz="1050" kern="0" dirty="0" smtClean="0">
                  <a:solidFill>
                    <a:srgbClr val="333333"/>
                  </a:solidFill>
                  <a:latin typeface="EYInterstate Light" panose="02000506000000020004" pitchFamily="2" charset="0"/>
                </a:rPr>
                <a:t>Design and develop associated cost models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13946" y="2723424"/>
              <a:ext cx="1695572" cy="32918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rgbClr val="808080"/>
              </a:solidFill>
              <a:prstDash val="sysDot"/>
            </a:ln>
            <a:effectLst/>
          </p:spPr>
          <p:txBody>
            <a:bodyPr rtlCol="0" anchor="t" anchorCtr="0"/>
            <a:lstStyle/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buFont typeface="Wingdings" panose="05000000000000000000" pitchFamily="2" charset="2"/>
                <a:buChar char="Ø"/>
                <a:defRPr/>
              </a:pPr>
              <a:r>
                <a:rPr lang="en-US" sz="1050" kern="0" dirty="0" smtClean="0">
                  <a:solidFill>
                    <a:srgbClr val="333333"/>
                  </a:solidFill>
                  <a:latin typeface="EYInterstate Light" panose="02000506000000020004" pitchFamily="2" charset="0"/>
                </a:rPr>
                <a:t>Align cost and performance information with strategic goals and objectives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defRPr/>
              </a:pPr>
              <a:endParaRPr lang="en-US" sz="1050" kern="0" dirty="0" smtClean="0">
                <a:solidFill>
                  <a:srgbClr val="333333"/>
                </a:solidFill>
                <a:latin typeface="EYInterstate Light" panose="02000506000000020004" pitchFamily="2" charset="0"/>
              </a:endParaRPr>
            </a:p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buFont typeface="Wingdings" panose="05000000000000000000" pitchFamily="2" charset="2"/>
                <a:buChar char="Ø"/>
                <a:defRPr/>
              </a:pPr>
              <a:r>
                <a:rPr lang="en-US" sz="1050" kern="0" dirty="0" smtClean="0">
                  <a:solidFill>
                    <a:srgbClr val="333333"/>
                  </a:solidFill>
                  <a:latin typeface="EYInterstate Light" panose="02000506000000020004" pitchFamily="2" charset="0"/>
                </a:rPr>
                <a:t>Link costs to performance metrics and measures, outputs and outcomes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defRPr/>
              </a:pPr>
              <a:endParaRPr lang="en-US" sz="1050" kern="0" dirty="0" smtClean="0">
                <a:solidFill>
                  <a:srgbClr val="333333"/>
                </a:solidFill>
                <a:latin typeface="EYInterstate Light" panose="02000506000000020004" pitchFamily="2" charset="0"/>
              </a:endParaRPr>
            </a:p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buFont typeface="Wingdings" panose="05000000000000000000" pitchFamily="2" charset="2"/>
                <a:buChar char="Ø"/>
                <a:defRPr/>
              </a:pPr>
              <a:r>
                <a:rPr lang="en-US" sz="1050" kern="0" dirty="0" smtClean="0">
                  <a:solidFill>
                    <a:srgbClr val="333333"/>
                  </a:solidFill>
                  <a:latin typeface="EYInterstate Light" panose="02000506000000020004" pitchFamily="2" charset="0"/>
                </a:rPr>
                <a:t>Integrate cost and performance data with Federal Budget/PPBE process to inform programming of future years’ requirements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52248" y="2712540"/>
              <a:ext cx="1709678" cy="329184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808080"/>
              </a:solidFill>
              <a:prstDash val="sysDot"/>
            </a:ln>
            <a:effectLst/>
          </p:spPr>
          <p:txBody>
            <a:bodyPr rtlCol="0" anchor="t" anchorCtr="0"/>
            <a:lstStyle/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buFont typeface="Wingdings" panose="05000000000000000000" pitchFamily="2" charset="2"/>
                <a:buChar char="Ø"/>
                <a:defRPr/>
              </a:pPr>
              <a:r>
                <a:rPr lang="en-US" sz="1050" kern="0" dirty="0" smtClean="0">
                  <a:latin typeface="EYInterstate Light" panose="02000506000000020004" pitchFamily="2" charset="0"/>
                </a:rPr>
                <a:t>Analyze costs, outputs and outcomes to measure performance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defRPr/>
              </a:pPr>
              <a:endParaRPr lang="en-US" sz="1050" kern="0" dirty="0" smtClean="0">
                <a:latin typeface="EYInterstate Light" panose="02000506000000020004" pitchFamily="2" charset="0"/>
              </a:endParaRPr>
            </a:p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buFont typeface="Wingdings" panose="05000000000000000000" pitchFamily="2" charset="2"/>
                <a:buChar char="Ø"/>
                <a:defRPr/>
              </a:pPr>
              <a:r>
                <a:rPr lang="en-US" sz="1050" kern="0" dirty="0" smtClean="0">
                  <a:latin typeface="EYInterstate Light" panose="02000506000000020004" pitchFamily="2" charset="0"/>
                </a:rPr>
                <a:t>Compare actuals with budget allotment, programmed amounts and planned outputs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defRPr/>
              </a:pPr>
              <a:endParaRPr lang="en-US" sz="1050" kern="0" dirty="0" smtClean="0">
                <a:latin typeface="EYInterstate Light" panose="02000506000000020004" pitchFamily="2" charset="0"/>
              </a:endParaRPr>
            </a:p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buFont typeface="Wingdings" panose="05000000000000000000" pitchFamily="2" charset="2"/>
                <a:buChar char="Ø"/>
                <a:defRPr/>
              </a:pPr>
              <a:r>
                <a:rPr lang="en-US" sz="1050" kern="0" dirty="0" smtClean="0">
                  <a:latin typeface="EYInterstate Light" panose="02000506000000020004" pitchFamily="2" charset="0"/>
                </a:rPr>
                <a:t>Review and design cost analytics including business process analysis and benchmarking of costs and performance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defRPr/>
              </a:pPr>
              <a:endParaRPr lang="en-US" sz="1050" kern="0" dirty="0" smtClean="0">
                <a:latin typeface="EYInterstate Light" panose="02000506000000020004" pitchFamily="2" charset="0"/>
              </a:endParaRPr>
            </a:p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buFont typeface="Wingdings" panose="05000000000000000000" pitchFamily="2" charset="2"/>
                <a:buChar char="Ø"/>
                <a:defRPr/>
              </a:pPr>
              <a:r>
                <a:rPr lang="en-US" sz="1050" kern="0" dirty="0" smtClean="0">
                  <a:latin typeface="EYInterstate Light" panose="02000506000000020004" pitchFamily="2" charset="0"/>
                </a:rPr>
                <a:t>Define management and executive reports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02544" y="2693490"/>
              <a:ext cx="1695572" cy="32918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rgbClr val="808080"/>
              </a:solidFill>
              <a:prstDash val="sysDot"/>
            </a:ln>
            <a:effectLst/>
          </p:spPr>
          <p:txBody>
            <a:bodyPr rtlCol="0" anchor="t" anchorCtr="0"/>
            <a:lstStyle/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buFont typeface="Wingdings" panose="05000000000000000000" pitchFamily="2" charset="2"/>
                <a:buChar char="Ø"/>
                <a:defRPr/>
              </a:pPr>
              <a:r>
                <a:rPr lang="en-US" sz="1050" kern="0" dirty="0" smtClean="0">
                  <a:solidFill>
                    <a:srgbClr val="333333"/>
                  </a:solidFill>
                  <a:latin typeface="EYInterstate Light" panose="02000506000000020004" pitchFamily="2" charset="0"/>
                </a:rPr>
                <a:t>Monitor costs against performance to meet goals and objectives</a:t>
              </a:r>
            </a:p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buFont typeface="Wingdings" panose="05000000000000000000" pitchFamily="2" charset="2"/>
                <a:buChar char="Ø"/>
                <a:defRPr/>
              </a:pPr>
              <a:endParaRPr lang="en-US" sz="1050" kern="0" dirty="0" smtClean="0">
                <a:solidFill>
                  <a:srgbClr val="333333"/>
                </a:solidFill>
                <a:latin typeface="EYInterstate Light" panose="02000506000000020004" pitchFamily="2" charset="0"/>
              </a:endParaRPr>
            </a:p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buFont typeface="Wingdings" panose="05000000000000000000" pitchFamily="2" charset="2"/>
                <a:buChar char="Ø"/>
                <a:defRPr/>
              </a:pPr>
              <a:r>
                <a:rPr lang="en-US" sz="1050" kern="0" dirty="0" smtClean="0">
                  <a:solidFill>
                    <a:srgbClr val="333333"/>
                  </a:solidFill>
                  <a:latin typeface="EYInterstate Light" panose="02000506000000020004" pitchFamily="2" charset="0"/>
                </a:rPr>
                <a:t>Review and develop processes to balance actuals with budget and programmed amounts</a:t>
              </a:r>
            </a:p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buFont typeface="Wingdings" panose="05000000000000000000" pitchFamily="2" charset="2"/>
                <a:buChar char="Ø"/>
                <a:defRPr/>
              </a:pPr>
              <a:endParaRPr lang="en-US" sz="1050" kern="0" dirty="0" smtClean="0">
                <a:solidFill>
                  <a:srgbClr val="333333"/>
                </a:solidFill>
                <a:latin typeface="EYInterstate Light" panose="02000506000000020004" pitchFamily="2" charset="0"/>
              </a:endParaRPr>
            </a:p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buFont typeface="Wingdings" panose="05000000000000000000" pitchFamily="2" charset="2"/>
                <a:buChar char="Ø"/>
                <a:defRPr/>
              </a:pPr>
              <a:r>
                <a:rPr lang="en-US" sz="1050" kern="0" dirty="0" smtClean="0">
                  <a:solidFill>
                    <a:srgbClr val="333333"/>
                  </a:solidFill>
                  <a:latin typeface="EYInterstate Light" panose="02000506000000020004" pitchFamily="2" charset="0"/>
                </a:rPr>
                <a:t>Analyze performance and costs against planned goals and objectives</a:t>
              </a:r>
            </a:p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buFont typeface="Wingdings" panose="05000000000000000000" pitchFamily="2" charset="2"/>
                <a:buChar char="Ø"/>
                <a:defRPr/>
              </a:pPr>
              <a:endParaRPr lang="en-US" sz="1050" kern="0" dirty="0" smtClean="0">
                <a:solidFill>
                  <a:srgbClr val="333333"/>
                </a:solidFill>
                <a:latin typeface="EYInterstate Light" panose="02000506000000020004" pitchFamily="2" charset="0"/>
              </a:endParaRPr>
            </a:p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200"/>
                </a:spcAft>
                <a:buSzPct val="70000"/>
                <a:buFont typeface="Wingdings" panose="05000000000000000000" pitchFamily="2" charset="2"/>
                <a:buChar char="Ø"/>
                <a:defRPr/>
              </a:pPr>
              <a:r>
                <a:rPr lang="en-US" sz="1050" kern="0" dirty="0" smtClean="0">
                  <a:solidFill>
                    <a:srgbClr val="333333"/>
                  </a:solidFill>
                  <a:latin typeface="EYInterstate Light" panose="02000506000000020004" pitchFamily="2" charset="0"/>
                </a:rPr>
                <a:t>Plan future years’ requirements using integrated cost and performance information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80086" y="1372761"/>
              <a:ext cx="8074976" cy="489486"/>
              <a:chOff x="415313" y="2596790"/>
              <a:chExt cx="8074976" cy="489486"/>
            </a:xfrm>
          </p:grpSpPr>
          <p:sp>
            <p:nvSpPr>
              <p:cNvPr id="19" name="Freeform 18"/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5298695" y="2606515"/>
                <a:ext cx="3191594" cy="470295"/>
              </a:xfrm>
              <a:custGeom>
                <a:avLst/>
                <a:gdLst>
                  <a:gd name="T0" fmla="*/ 1336 w 1336"/>
                  <a:gd name="T1" fmla="*/ 158 h 193"/>
                  <a:gd name="T2" fmla="*/ 1274 w 1336"/>
                  <a:gd name="T3" fmla="*/ 76 h 193"/>
                  <a:gd name="T4" fmla="*/ 1267 w 1336"/>
                  <a:gd name="T5" fmla="*/ 108 h 193"/>
                  <a:gd name="T6" fmla="*/ 0 w 1336"/>
                  <a:gd name="T7" fmla="*/ 0 h 193"/>
                  <a:gd name="T8" fmla="*/ 0 w 1336"/>
                  <a:gd name="T9" fmla="*/ 52 h 193"/>
                  <a:gd name="T10" fmla="*/ 1252 w 1336"/>
                  <a:gd name="T11" fmla="*/ 162 h 193"/>
                  <a:gd name="T12" fmla="*/ 1243 w 1336"/>
                  <a:gd name="T13" fmla="*/ 193 h 193"/>
                  <a:gd name="T14" fmla="*/ 1336 w 1336"/>
                  <a:gd name="T15" fmla="*/ 15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6" h="193">
                    <a:moveTo>
                      <a:pt x="1336" y="158"/>
                    </a:moveTo>
                    <a:cubicBezTo>
                      <a:pt x="1274" y="76"/>
                      <a:pt x="1274" y="76"/>
                      <a:pt x="1274" y="76"/>
                    </a:cubicBezTo>
                    <a:cubicBezTo>
                      <a:pt x="1267" y="108"/>
                      <a:pt x="1267" y="108"/>
                      <a:pt x="1267" y="108"/>
                    </a:cubicBezTo>
                    <a:cubicBezTo>
                      <a:pt x="910" y="43"/>
                      <a:pt x="472" y="9"/>
                      <a:pt x="0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461" y="65"/>
                      <a:pt x="889" y="104"/>
                      <a:pt x="1252" y="162"/>
                    </a:cubicBezTo>
                    <a:cubicBezTo>
                      <a:pt x="1243" y="193"/>
                      <a:pt x="1243" y="193"/>
                      <a:pt x="1243" y="193"/>
                    </a:cubicBezTo>
                    <a:cubicBezTo>
                      <a:pt x="1336" y="158"/>
                      <a:pt x="1336" y="158"/>
                      <a:pt x="1336" y="1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49" b="1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3607897" y="2596790"/>
                <a:ext cx="1690997" cy="137713"/>
              </a:xfrm>
              <a:custGeom>
                <a:avLst/>
                <a:gdLst>
                  <a:gd name="T0" fmla="*/ 539 w 708"/>
                  <a:gd name="T1" fmla="*/ 2 h 56"/>
                  <a:gd name="T2" fmla="*/ 0 w 708"/>
                  <a:gd name="T3" fmla="*/ 12 h 56"/>
                  <a:gd name="T4" fmla="*/ 0 w 708"/>
                  <a:gd name="T5" fmla="*/ 56 h 56"/>
                  <a:gd name="T6" fmla="*/ 577 w 708"/>
                  <a:gd name="T7" fmla="*/ 53 h 56"/>
                  <a:gd name="T8" fmla="*/ 708 w 708"/>
                  <a:gd name="T9" fmla="*/ 56 h 56"/>
                  <a:gd name="T10" fmla="*/ 708 w 708"/>
                  <a:gd name="T11" fmla="*/ 4 h 56"/>
                  <a:gd name="T12" fmla="*/ 539 w 708"/>
                  <a:gd name="T13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8" h="56">
                    <a:moveTo>
                      <a:pt x="539" y="2"/>
                    </a:moveTo>
                    <a:cubicBezTo>
                      <a:pt x="354" y="0"/>
                      <a:pt x="173" y="4"/>
                      <a:pt x="0" y="1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86" y="50"/>
                      <a:pt x="379" y="49"/>
                      <a:pt x="577" y="53"/>
                    </a:cubicBezTo>
                    <a:cubicBezTo>
                      <a:pt x="621" y="54"/>
                      <a:pt x="665" y="55"/>
                      <a:pt x="708" y="56"/>
                    </a:cubicBezTo>
                    <a:cubicBezTo>
                      <a:pt x="708" y="4"/>
                      <a:pt x="708" y="4"/>
                      <a:pt x="708" y="4"/>
                    </a:cubicBezTo>
                    <a:cubicBezTo>
                      <a:pt x="652" y="3"/>
                      <a:pt x="596" y="2"/>
                      <a:pt x="539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49" b="1">
                  <a:solidFill>
                    <a:prstClr val="white"/>
                  </a:solidFill>
                  <a:cs typeface="Arial" charset="0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415313" y="2627648"/>
                <a:ext cx="3192784" cy="458628"/>
              </a:xfrm>
              <a:custGeom>
                <a:avLst/>
                <a:gdLst>
                  <a:gd name="T0" fmla="*/ 0 w 1337"/>
                  <a:gd name="T1" fmla="*/ 188 h 188"/>
                  <a:gd name="T2" fmla="*/ 1337 w 1337"/>
                  <a:gd name="T3" fmla="*/ 44 h 188"/>
                  <a:gd name="T4" fmla="*/ 1337 w 1337"/>
                  <a:gd name="T5" fmla="*/ 0 h 188"/>
                  <a:gd name="T6" fmla="*/ 0 w 1337"/>
                  <a:gd name="T7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7" h="188">
                    <a:moveTo>
                      <a:pt x="0" y="188"/>
                    </a:moveTo>
                    <a:cubicBezTo>
                      <a:pt x="349" y="111"/>
                      <a:pt x="813" y="60"/>
                      <a:pt x="1337" y="44"/>
                    </a:cubicBezTo>
                    <a:cubicBezTo>
                      <a:pt x="1337" y="0"/>
                      <a:pt x="1337" y="0"/>
                      <a:pt x="1337" y="0"/>
                    </a:cubicBezTo>
                    <a:cubicBezTo>
                      <a:pt x="801" y="25"/>
                      <a:pt x="333" y="94"/>
                      <a:pt x="0" y="1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49" b="1">
                  <a:solidFill>
                    <a:prstClr val="white"/>
                  </a:solidFill>
                  <a:cs typeface="Arial" charset="0"/>
                </a:endParaRPr>
              </a:p>
            </p:txBody>
          </p:sp>
        </p:grp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8325796" y="1447800"/>
              <a:ext cx="793505" cy="592357"/>
            </a:xfrm>
            <a:custGeom>
              <a:avLst/>
              <a:gdLst>
                <a:gd name="T0" fmla="*/ 67 w 134"/>
                <a:gd name="T1" fmla="*/ 114 h 114"/>
                <a:gd name="T2" fmla="*/ 134 w 134"/>
                <a:gd name="T3" fmla="*/ 0 h 114"/>
                <a:gd name="T4" fmla="*/ 0 w 134"/>
                <a:gd name="T5" fmla="*/ 0 h 114"/>
                <a:gd name="T6" fmla="*/ 67 w 134"/>
                <a:gd name="T7" fmla="*/ 114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114"/>
                <a:gd name="T14" fmla="*/ 134 w 134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114">
                  <a:moveTo>
                    <a:pt x="67" y="114"/>
                  </a:moveTo>
                  <a:lnTo>
                    <a:pt x="134" y="0"/>
                  </a:lnTo>
                  <a:lnTo>
                    <a:pt x="0" y="0"/>
                  </a:lnTo>
                  <a:lnTo>
                    <a:pt x="67" y="114"/>
                  </a:lnTo>
                  <a:close/>
                </a:path>
              </a:pathLst>
            </a:custGeom>
            <a:solidFill>
              <a:srgbClr val="2C973E"/>
            </a:solidFill>
            <a:ln w="9525">
              <a:noFill/>
              <a:round/>
              <a:headEnd/>
              <a:tailEnd/>
            </a:ln>
          </p:spPr>
          <p:txBody>
            <a:bodyPr lIns="68535" tIns="34268" rIns="68535" bIns="34268"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prstClr val="white"/>
                  </a:solidFill>
                  <a:cs typeface="Arial" pitchFamily="34" charset="0"/>
                </a:rPr>
                <a:t>Beyond</a:t>
              </a:r>
              <a:endParaRPr lang="en-US" sz="10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0" y="1549375"/>
              <a:ext cx="627318" cy="449904"/>
            </a:xfrm>
            <a:custGeom>
              <a:avLst/>
              <a:gdLst>
                <a:gd name="T0" fmla="*/ 67 w 134"/>
                <a:gd name="T1" fmla="*/ 114 h 114"/>
                <a:gd name="T2" fmla="*/ 134 w 134"/>
                <a:gd name="T3" fmla="*/ 0 h 114"/>
                <a:gd name="T4" fmla="*/ 0 w 134"/>
                <a:gd name="T5" fmla="*/ 0 h 114"/>
                <a:gd name="T6" fmla="*/ 67 w 134"/>
                <a:gd name="T7" fmla="*/ 114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114"/>
                <a:gd name="T14" fmla="*/ 134 w 134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114">
                  <a:moveTo>
                    <a:pt x="67" y="114"/>
                  </a:moveTo>
                  <a:lnTo>
                    <a:pt x="134" y="0"/>
                  </a:lnTo>
                  <a:lnTo>
                    <a:pt x="0" y="0"/>
                  </a:lnTo>
                  <a:lnTo>
                    <a:pt x="67" y="114"/>
                  </a:lnTo>
                  <a:close/>
                </a:path>
              </a:pathLst>
            </a:custGeom>
            <a:solidFill>
              <a:srgbClr val="2C973E"/>
            </a:solidFill>
            <a:ln w="9525">
              <a:noFill/>
              <a:round/>
              <a:headEnd/>
              <a:tailEnd/>
            </a:ln>
          </p:spPr>
          <p:txBody>
            <a:bodyPr lIns="68535" tIns="34268" rIns="68535" bIns="34268"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prstClr val="white"/>
                  </a:solidFill>
                  <a:cs typeface="Arial" pitchFamily="34" charset="0"/>
                </a:rPr>
                <a:t>FY18</a:t>
              </a:r>
              <a:endParaRPr lang="en-US" sz="10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75247" y="6569075"/>
            <a:ext cx="762000" cy="2746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</a:rPr>
              <a:t>9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2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colonfr\Documents\My Adobe Presentations\NextGen Pursuit Excellence_v19_FINAL CONDENSED FOR PRINT\data\asimages\{1F5967DC-2DA3-4463-9AE5-0BF3739C4437}_13.png&quot;/&gt;&lt;left val=&quot;22&quot;/&gt;&lt;top val=&quot;16&quot;/&gt;&lt;width val=&quot;349&quot;/&gt;&lt;height val=&quot;78&quot;/&gt;&lt;hasText val=&quot;1&quot;/&gt;&lt;/Image&gt;&lt;/ThreeDShapeInfo&gt;"/>
  <p:tag name="PRESENTER_SHAPETEXTINFO" val="&lt;ShapeTextInfo&gt;&lt;TableIndex row=&quot;-1&quot; col=&quot;-1&quot;&gt;&lt;linesCount val=&quot;2&quot;/&gt;&lt;lineCharCount val=&quot;18&quot;/&gt;&lt;lineCharCount val=&quot;9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2_Office Theme">
  <a:themeElements>
    <a:clrScheme name="FIP Colors">
      <a:dk1>
        <a:sysClr val="windowText" lastClr="000000"/>
      </a:dk1>
      <a:lt1>
        <a:sysClr val="window" lastClr="FFFFFF"/>
      </a:lt1>
      <a:dk2>
        <a:srgbClr val="3C3833"/>
      </a:dk2>
      <a:lt2>
        <a:srgbClr val="EEECE1"/>
      </a:lt2>
      <a:accent1>
        <a:srgbClr val="82786F"/>
      </a:accent1>
      <a:accent2>
        <a:srgbClr val="C8C98D"/>
      </a:accent2>
      <a:accent3>
        <a:srgbClr val="FFFFB7"/>
      </a:accent3>
      <a:accent4>
        <a:srgbClr val="62631E"/>
      </a:accent4>
      <a:accent5>
        <a:srgbClr val="6B7E8C"/>
      </a:accent5>
      <a:accent6>
        <a:srgbClr val="B8AE65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FIP Colors">
      <a:dk1>
        <a:sysClr val="windowText" lastClr="000000"/>
      </a:dk1>
      <a:lt1>
        <a:sysClr val="window" lastClr="FFFFFF"/>
      </a:lt1>
      <a:dk2>
        <a:srgbClr val="3C3833"/>
      </a:dk2>
      <a:lt2>
        <a:srgbClr val="EEECE1"/>
      </a:lt2>
      <a:accent1>
        <a:srgbClr val="82786F"/>
      </a:accent1>
      <a:accent2>
        <a:srgbClr val="C8C98D"/>
      </a:accent2>
      <a:accent3>
        <a:srgbClr val="FFFFB7"/>
      </a:accent3>
      <a:accent4>
        <a:srgbClr val="62631E"/>
      </a:accent4>
      <a:accent5>
        <a:srgbClr val="6B7E8C"/>
      </a:accent5>
      <a:accent6>
        <a:srgbClr val="B8AE65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Current Army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33399"/>
        </a:solidFill>
        <a:ln w="9525">
          <a:noFill/>
          <a:miter lim="800000"/>
          <a:headEnd/>
          <a:tailEnd/>
        </a:ln>
      </a:spPr>
      <a:bodyPr wrap="none" anchor="ctr"/>
      <a:lstStyle>
        <a:defPPr>
          <a:defRPr dirty="0"/>
        </a:defPPr>
      </a:lstStyle>
    </a:spDef>
    <a:txDef>
      <a:spPr>
        <a:solidFill>
          <a:schemeClr val="bg1"/>
        </a:solidFill>
      </a:spPr>
      <a:bodyPr wrap="square" rtlCol="0">
        <a:spAutoFit/>
      </a:bodyPr>
      <a:lstStyle>
        <a:defPPr>
          <a:defRPr sz="1200" b="1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918</Words>
  <Application>Microsoft Office PowerPoint</Application>
  <PresentationFormat>On-screen Show (4:3)</PresentationFormat>
  <Paragraphs>178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ＭＳ Ｐゴシック</vt:lpstr>
      <vt:lpstr> Arial</vt:lpstr>
      <vt:lpstr>Arial</vt:lpstr>
      <vt:lpstr>Calibri</vt:lpstr>
      <vt:lpstr>Courier New</vt:lpstr>
      <vt:lpstr>EYInterstate Light</vt:lpstr>
      <vt:lpstr>Wingdings</vt:lpstr>
      <vt:lpstr>Wingdings 3</vt:lpstr>
      <vt:lpstr>2_Office Theme</vt:lpstr>
      <vt:lpstr>1_Office Theme</vt:lpstr>
      <vt:lpstr>13_Current Army Slide Template</vt:lpstr>
      <vt:lpstr>National PDI  Army Service Day 31 May 2017</vt:lpstr>
      <vt:lpstr>PowerPoint Presentation</vt:lpstr>
      <vt:lpstr>PowerPoint Presentation</vt:lpstr>
      <vt:lpstr>Audit Beginning Balance Strategy</vt:lpstr>
      <vt:lpstr>FY17 Audit Priorities</vt:lpstr>
      <vt:lpstr>Status and Progress</vt:lpstr>
      <vt:lpstr>PowerPoint Presentation</vt:lpstr>
      <vt:lpstr>The Way Ahead</vt:lpstr>
      <vt:lpstr>PowerPoint Presentation</vt:lpstr>
    </vt:vector>
  </TitlesOfParts>
  <Company>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Leader Seminar: Audit Readiness Update 21-22 March 2017</dc:title>
  <dc:creator>Kayla Brandon</dc:creator>
  <cp:lastModifiedBy>US Army user</cp:lastModifiedBy>
  <cp:revision>25</cp:revision>
  <cp:lastPrinted>2017-05-25T15:36:58Z</cp:lastPrinted>
  <dcterms:created xsi:type="dcterms:W3CDTF">2017-02-27T21:46:09Z</dcterms:created>
  <dcterms:modified xsi:type="dcterms:W3CDTF">2017-05-25T17:46:00Z</dcterms:modified>
</cp:coreProperties>
</file>