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6" r:id="rId2"/>
  </p:sldMasterIdLst>
  <p:notesMasterIdLst>
    <p:notesMasterId r:id="rId42"/>
  </p:notesMasterIdLst>
  <p:handoutMasterIdLst>
    <p:handoutMasterId r:id="rId43"/>
  </p:handoutMasterIdLst>
  <p:sldIdLst>
    <p:sldId id="256" r:id="rId3"/>
    <p:sldId id="257" r:id="rId4"/>
    <p:sldId id="258" r:id="rId5"/>
    <p:sldId id="259" r:id="rId6"/>
    <p:sldId id="260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269" r:id="rId16"/>
    <p:sldId id="302" r:id="rId17"/>
    <p:sldId id="303" r:id="rId18"/>
    <p:sldId id="272" r:id="rId19"/>
    <p:sldId id="305" r:id="rId20"/>
    <p:sldId id="304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CDB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8" d="100"/>
          <a:sy n="68" d="100"/>
        </p:scale>
        <p:origin x="13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699" cy="46394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170" y="1"/>
            <a:ext cx="3011699" cy="463942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4952FA2-8A66-47A0-8B3C-B9C2592C9AAC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135"/>
            <a:ext cx="3011699" cy="463941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170" y="8772135"/>
            <a:ext cx="3011699" cy="463941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B7CC4D2-78FD-412C-86E8-AECA58E1F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1320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7508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1633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556" tIns="46778" rIns="93556" bIns="46778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0865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556" tIns="46778" rIns="93556" bIns="46778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2650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556" tIns="46778" rIns="93556" bIns="46778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668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556" tIns="46778" rIns="93556" bIns="46778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91643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5780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556" tIns="46778" rIns="93556" bIns="46778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11270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556" tIns="46778" rIns="93556" bIns="46778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9035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58461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6969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556" tIns="46778" rIns="93556" bIns="46778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1263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82228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13738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71516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55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46793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68943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88348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66871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92298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1752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1291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74209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88532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151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57397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90204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44204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9102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25090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06787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07650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49228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0319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2492" tIns="46246" rIns="92492" bIns="46246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2945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556" tIns="46778" rIns="93556" bIns="46778">
            <a:normAutofit fontScale="25000" lnSpcReduction="20000"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702431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556" tIns="46778" rIns="93556" bIns="46778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709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556" tIns="46778" rIns="93556" bIns="46778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8343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 lIns="93556" tIns="46778" rIns="93556" bIns="46778">
            <a:normAutofit fontScale="25000" lnSpcReduction="20000"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101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A57F3-A36F-49DC-9CAD-2B8402E04F76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925B2-FA16-4C12-87F0-4E8165615EB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48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1A122-F213-4C31-B359-73B9BD901736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D4B87-2735-4A56-B818-DE55592C4EC9}" type="datetime1">
              <a:rPr lang="en-US" smtClean="0"/>
              <a:t>10/23/2017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18F45-3844-4F91-8470-77F6D65ECAD1}" type="datetime1">
              <a:rPr lang="en-US" smtClean="0"/>
              <a:t>10/23/2017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BA439-4E6C-4869-B9B0-6A1A58932B7B}" type="datetime1">
              <a:rPr lang="en-US" smtClean="0"/>
              <a:t>10/23/2017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6A479-0ACF-45D1-90C0-AD10368EDB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813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0239A-A3D7-4B99-98EC-4CF3535BF1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76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1DA2B-87EF-4E99-BB70-061BE54919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54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C1BE3-05CC-4C40-9FE4-2D0C83DBD0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7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41" y="270763"/>
            <a:ext cx="8986517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20369" y="2518730"/>
            <a:ext cx="8303260" cy="1997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FDD89-153C-4C42-B090-24005971B75C}" type="datetime1">
              <a:rPr lang="en-US" smtClean="0"/>
              <a:t>10/23/2017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28228" y="6407150"/>
            <a:ext cx="28320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8A8A8A"/>
                </a:solidFill>
                <a:latin typeface="Calibri"/>
                <a:cs typeface="Calibri"/>
              </a:defRPr>
            </a:lvl1pPr>
          </a:lstStyle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‹#›</a:t>
            </a:fld>
            <a:endParaRPr spc="-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039" y="245219"/>
            <a:ext cx="9011920" cy="381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0204" y="1140476"/>
            <a:ext cx="8403590" cy="4781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B428D-B0A6-45EA-8CC7-D89B1C8C73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image" Target="../media/image22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26.jp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.jp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image" Target="../media/image38.png"/><Relationship Id="rId4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.jpg"/><Relationship Id="rId4" Type="http://schemas.openxmlformats.org/officeDocument/2006/relationships/image" Target="../media/image4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7.png"/><Relationship Id="rId4" Type="http://schemas.openxmlformats.org/officeDocument/2006/relationships/image" Target="../media/image4.jpg"/><Relationship Id="rId9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army.gfebs.helpdesk@mail.mil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mailto:usarmy.pentagon.hqda-asa-fm.mbx.sus@mail.mi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4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image" Target="../media/image6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awf.eb.mil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03" y="0"/>
            <a:ext cx="9111996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68895" y="5878067"/>
            <a:ext cx="1636774" cy="5593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8368" y="5562600"/>
            <a:ext cx="932687" cy="9311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9081" y="6489063"/>
            <a:ext cx="117284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30" dirty="0">
                <a:solidFill>
                  <a:srgbClr val="006600"/>
                </a:solidFill>
                <a:latin typeface="Calibri"/>
                <a:cs typeface="Calibri"/>
              </a:rPr>
              <a:t>A</a:t>
            </a:r>
            <a:r>
              <a:rPr sz="1800" b="1" spc="-70" dirty="0">
                <a:solidFill>
                  <a:srgbClr val="006600"/>
                </a:solidFill>
                <a:latin typeface="Calibri"/>
                <a:cs typeface="Calibri"/>
              </a:rPr>
              <a:t>S</a:t>
            </a:r>
            <a:r>
              <a:rPr sz="1800" b="1" spc="-15" dirty="0">
                <a:solidFill>
                  <a:srgbClr val="006600"/>
                </a:solidFill>
                <a:latin typeface="Calibri"/>
                <a:cs typeface="Calibri"/>
              </a:rPr>
              <a:t>A</a:t>
            </a:r>
            <a:r>
              <a:rPr sz="1800" b="1" spc="-25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006600"/>
                </a:solidFill>
                <a:latin typeface="Calibri"/>
                <a:cs typeface="Calibri"/>
              </a:rPr>
              <a:t>(</a:t>
            </a:r>
            <a:r>
              <a:rPr sz="1800" b="1" spc="-25" dirty="0">
                <a:solidFill>
                  <a:srgbClr val="006600"/>
                </a:solidFill>
                <a:latin typeface="Calibri"/>
                <a:cs typeface="Calibri"/>
              </a:rPr>
              <a:t>F</a:t>
            </a:r>
            <a:r>
              <a:rPr sz="1800" b="1" spc="-30" dirty="0">
                <a:solidFill>
                  <a:srgbClr val="006600"/>
                </a:solidFill>
                <a:latin typeface="Calibri"/>
                <a:cs typeface="Calibri"/>
              </a:rPr>
              <a:t>M</a:t>
            </a:r>
            <a:r>
              <a:rPr sz="1800" b="1" spc="-25" dirty="0">
                <a:solidFill>
                  <a:srgbClr val="006600"/>
                </a:solidFill>
                <a:latin typeface="Calibri"/>
                <a:cs typeface="Calibri"/>
              </a:rPr>
              <a:t>&amp;</a:t>
            </a:r>
            <a:r>
              <a:rPr sz="1800" b="1" spc="-5" dirty="0">
                <a:solidFill>
                  <a:srgbClr val="006600"/>
                </a:solidFill>
                <a:latin typeface="Calibri"/>
                <a:cs typeface="Calibri"/>
              </a:rPr>
              <a:t>C</a:t>
            </a:r>
            <a:r>
              <a:rPr sz="1800" b="1" spc="-10" dirty="0">
                <a:solidFill>
                  <a:srgbClr val="006600"/>
                </a:solidFill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97257" y="3627656"/>
            <a:ext cx="4799330" cy="782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1555" marR="5080" indent="-999490">
              <a:lnSpc>
                <a:spcPct val="100000"/>
              </a:lnSpc>
            </a:pPr>
            <a:r>
              <a:rPr sz="2800" b="1" spc="-50" dirty="0">
                <a:latin typeface="Arial"/>
                <a:cs typeface="Arial"/>
              </a:rPr>
              <a:t>Supp</a:t>
            </a:r>
            <a:r>
              <a:rPr sz="2800" b="1" spc="-25" dirty="0">
                <a:latin typeface="Arial"/>
                <a:cs typeface="Arial"/>
              </a:rPr>
              <a:t>lie</a:t>
            </a:r>
            <a:r>
              <a:rPr sz="2800" b="1" spc="-15" dirty="0">
                <a:latin typeface="Arial"/>
                <a:cs typeface="Arial"/>
              </a:rPr>
              <a:t>r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spc="-50" dirty="0">
                <a:latin typeface="Arial"/>
                <a:cs typeface="Arial"/>
              </a:rPr>
              <a:t>S</a:t>
            </a:r>
            <a:r>
              <a:rPr sz="2800" b="1" spc="-25" dirty="0">
                <a:latin typeface="Arial"/>
                <a:cs typeface="Arial"/>
              </a:rPr>
              <a:t>el</a:t>
            </a:r>
            <a:r>
              <a:rPr sz="2800" b="1" spc="-5" dirty="0">
                <a:latin typeface="Arial"/>
                <a:cs typeface="Arial"/>
              </a:rPr>
              <a:t>f-</a:t>
            </a:r>
            <a:r>
              <a:rPr sz="2800" b="1" spc="-50" dirty="0">
                <a:latin typeface="Arial"/>
                <a:cs typeface="Arial"/>
              </a:rPr>
              <a:t>S</a:t>
            </a:r>
            <a:r>
              <a:rPr sz="2800" b="1" spc="-25" dirty="0">
                <a:latin typeface="Arial"/>
                <a:cs typeface="Arial"/>
              </a:rPr>
              <a:t>ervice</a:t>
            </a:r>
            <a:r>
              <a:rPr sz="2800" b="1" spc="-20" dirty="0">
                <a:latin typeface="Arial"/>
                <a:cs typeface="Arial"/>
              </a:rPr>
              <a:t>s</a:t>
            </a:r>
            <a:r>
              <a:rPr sz="2800" b="1" spc="-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(</a:t>
            </a:r>
            <a:r>
              <a:rPr sz="2800" b="1" spc="-50" dirty="0">
                <a:latin typeface="Arial"/>
                <a:cs typeface="Arial"/>
              </a:rPr>
              <a:t>SUS</a:t>
            </a:r>
            <a:r>
              <a:rPr sz="2800" b="1" spc="-10" dirty="0">
                <a:latin typeface="Arial"/>
                <a:cs typeface="Arial"/>
              </a:rPr>
              <a:t>) </a:t>
            </a:r>
            <a:r>
              <a:rPr sz="2800" b="1" spc="-204" dirty="0">
                <a:latin typeface="Arial"/>
                <a:cs typeface="Arial"/>
              </a:rPr>
              <a:t>V</a:t>
            </a:r>
            <a:r>
              <a:rPr sz="2800" b="1" spc="-30" dirty="0">
                <a:latin typeface="Arial"/>
                <a:cs typeface="Arial"/>
              </a:rPr>
              <a:t>e</a:t>
            </a:r>
            <a:r>
              <a:rPr sz="2800" b="1" spc="-50" dirty="0">
                <a:latin typeface="Arial"/>
                <a:cs typeface="Arial"/>
              </a:rPr>
              <a:t>ndo</a:t>
            </a:r>
            <a:r>
              <a:rPr sz="2800" b="1" spc="-15" dirty="0">
                <a:latin typeface="Arial"/>
                <a:cs typeface="Arial"/>
              </a:rPr>
              <a:t>r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204" dirty="0">
                <a:latin typeface="Arial"/>
                <a:cs typeface="Arial"/>
              </a:rPr>
              <a:t>T</a:t>
            </a:r>
            <a:r>
              <a:rPr sz="2800" b="1" spc="-25" dirty="0">
                <a:latin typeface="Arial"/>
                <a:cs typeface="Arial"/>
              </a:rPr>
              <a:t>rai</a:t>
            </a:r>
            <a:r>
              <a:rPr sz="2800" b="1" spc="-50" dirty="0">
                <a:latin typeface="Arial"/>
                <a:cs typeface="Arial"/>
              </a:rPr>
              <a:t>n</a:t>
            </a:r>
            <a:r>
              <a:rPr sz="2800" b="1" spc="-20" dirty="0">
                <a:latin typeface="Arial"/>
                <a:cs typeface="Arial"/>
              </a:rPr>
              <a:t>i</a:t>
            </a:r>
            <a:r>
              <a:rPr sz="2800" b="1" spc="-50" dirty="0">
                <a:latin typeface="Arial"/>
                <a:cs typeface="Arial"/>
              </a:rPr>
              <a:t>n</a:t>
            </a:r>
            <a:r>
              <a:rPr sz="2800" b="1" spc="-20" dirty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87012" y="4473840"/>
            <a:ext cx="4408170" cy="355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329"/>
              </a:lnSpc>
            </a:pPr>
            <a:r>
              <a:rPr sz="2800" b="1" spc="-5" dirty="0">
                <a:latin typeface="Arial"/>
                <a:cs typeface="Arial"/>
              </a:rPr>
              <a:t>f</a:t>
            </a:r>
            <a:r>
              <a:rPr sz="2800" b="1" spc="-50" dirty="0">
                <a:latin typeface="Arial"/>
                <a:cs typeface="Arial"/>
              </a:rPr>
              <a:t>o</a:t>
            </a:r>
            <a:r>
              <a:rPr sz="2800" b="1" spc="-15" dirty="0">
                <a:latin typeface="Arial"/>
                <a:cs typeface="Arial"/>
              </a:rPr>
              <a:t>r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204" dirty="0">
                <a:latin typeface="Arial"/>
                <a:cs typeface="Arial"/>
              </a:rPr>
              <a:t>V</a:t>
            </a:r>
            <a:r>
              <a:rPr sz="2800" b="1" spc="-40" dirty="0">
                <a:latin typeface="Arial"/>
                <a:cs typeface="Arial"/>
              </a:rPr>
              <a:t>a</a:t>
            </a:r>
            <a:r>
              <a:rPr sz="2800" b="1" spc="-35" dirty="0">
                <a:latin typeface="Arial"/>
                <a:cs typeface="Arial"/>
              </a:rPr>
              <a:t>l</a:t>
            </a:r>
            <a:r>
              <a:rPr sz="2800" b="1" spc="-50" dirty="0">
                <a:latin typeface="Arial"/>
                <a:cs typeface="Arial"/>
              </a:rPr>
              <a:t>u</a:t>
            </a:r>
            <a:r>
              <a:rPr sz="2800" b="1" spc="-20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 </a:t>
            </a:r>
            <a:r>
              <a:rPr sz="2800" b="1" spc="-55" dirty="0">
                <a:latin typeface="Arial"/>
                <a:cs typeface="Arial"/>
              </a:rPr>
              <a:t>B</a:t>
            </a:r>
            <a:r>
              <a:rPr sz="2800" b="1" spc="-30" dirty="0">
                <a:latin typeface="Arial"/>
                <a:cs typeface="Arial"/>
              </a:rPr>
              <a:t>ase</a:t>
            </a:r>
            <a:r>
              <a:rPr sz="2800" b="1" spc="-20" dirty="0">
                <a:latin typeface="Arial"/>
                <a:cs typeface="Arial"/>
              </a:rPr>
              <a:t>d </a:t>
            </a:r>
            <a:r>
              <a:rPr sz="2800" b="1" spc="-50" dirty="0">
                <a:latin typeface="Arial"/>
                <a:cs typeface="Arial"/>
              </a:rPr>
              <a:t>Con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spc="-25" dirty="0">
                <a:latin typeface="Arial"/>
                <a:cs typeface="Arial"/>
              </a:rPr>
              <a:t>ract</a:t>
            </a:r>
            <a:r>
              <a:rPr sz="2800" b="1" spc="-20" dirty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48000" y="5514201"/>
            <a:ext cx="319836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La</a:t>
            </a:r>
            <a:r>
              <a:rPr sz="1800" dirty="0">
                <a:latin typeface="Arial"/>
                <a:cs typeface="Arial"/>
              </a:rPr>
              <a:t>st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U</a:t>
            </a:r>
            <a:r>
              <a:rPr sz="1800" spc="-20" dirty="0">
                <a:latin typeface="Arial"/>
                <a:cs typeface="Arial"/>
              </a:rPr>
              <a:t>pda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2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lang="en-US" sz="1800" spc="-20" dirty="0" smtClean="0">
                <a:latin typeface="Arial"/>
                <a:cs typeface="Arial"/>
              </a:rPr>
              <a:t>31 January 2017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201" y="5715000"/>
            <a:ext cx="8153399" cy="83099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lang="en-US" sz="1800" spc="-5" dirty="0" smtClean="0">
                <a:latin typeface="Arial"/>
                <a:cs typeface="Arial"/>
              </a:rPr>
              <a:t>Vendor </a:t>
            </a:r>
            <a:r>
              <a:rPr sz="1800" spc="-5" dirty="0" smtClean="0">
                <a:latin typeface="Arial"/>
                <a:cs typeface="Arial"/>
              </a:rPr>
              <a:t>CA</a:t>
            </a:r>
            <a:r>
              <a:rPr sz="1800" dirty="0" smtClean="0">
                <a:latin typeface="Arial"/>
                <a:cs typeface="Arial"/>
              </a:rPr>
              <a:t>GE </a:t>
            </a:r>
            <a:r>
              <a:rPr sz="1800" dirty="0">
                <a:latin typeface="Arial"/>
                <a:cs typeface="Arial"/>
              </a:rPr>
              <a:t>/</a:t>
            </a:r>
            <a:r>
              <a:rPr sz="1800" spc="-5" dirty="0">
                <a:latin typeface="Arial"/>
                <a:cs typeface="Arial"/>
              </a:rPr>
              <a:t> DUN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nu</a:t>
            </a:r>
            <a:r>
              <a:rPr sz="180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be</a:t>
            </a:r>
            <a:r>
              <a:rPr sz="1800" dirty="0" smtClean="0">
                <a:latin typeface="Arial"/>
                <a:cs typeface="Arial"/>
              </a:rPr>
              <a:t>r</a:t>
            </a:r>
            <a:r>
              <a:rPr lang="en-US" sz="1800" dirty="0" smtClean="0">
                <a:latin typeface="Arial"/>
                <a:cs typeface="Arial"/>
              </a:rPr>
              <a:t>   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lang="en-US" sz="1800" spc="1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de</a:t>
            </a:r>
            <a:r>
              <a:rPr sz="1800" dirty="0" smtClean="0">
                <a:latin typeface="Arial"/>
                <a:cs typeface="Arial"/>
              </a:rPr>
              <a:t>f</a:t>
            </a:r>
            <a:r>
              <a:rPr sz="1800" spc="-10" dirty="0" smtClean="0">
                <a:latin typeface="Arial"/>
                <a:cs typeface="Arial"/>
              </a:rPr>
              <a:t>au</a:t>
            </a:r>
            <a:r>
              <a:rPr sz="1800" spc="-5" dirty="0" smtClean="0">
                <a:latin typeface="Arial"/>
                <a:cs typeface="Arial"/>
              </a:rPr>
              <a:t>l</a:t>
            </a:r>
            <a:r>
              <a:rPr sz="1800" dirty="0" smtClean="0">
                <a:latin typeface="Arial"/>
                <a:cs typeface="Arial"/>
              </a:rPr>
              <a:t>ts </a:t>
            </a:r>
            <a:r>
              <a:rPr sz="1800" dirty="0">
                <a:latin typeface="Arial"/>
                <a:cs typeface="Arial"/>
              </a:rPr>
              <a:t>fr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 </a:t>
            </a:r>
            <a:r>
              <a:rPr sz="1800" spc="-5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ogon</a:t>
            </a:r>
            <a:r>
              <a:rPr lang="en-US" spc="-10" dirty="0" smtClean="0">
                <a:latin typeface="Arial"/>
                <a:cs typeface="Arial"/>
              </a:rPr>
              <a:t>, verify matches award</a:t>
            </a:r>
            <a:endParaRPr sz="1800" dirty="0">
              <a:latin typeface="Arial"/>
              <a:cs typeface="Arial"/>
            </a:endParaRPr>
          </a:p>
          <a:p>
            <a:pPr marL="91440" marR="1097915">
              <a:lnSpc>
                <a:spcPct val="100000"/>
              </a:lnSpc>
            </a:pPr>
            <a:r>
              <a:rPr lang="en-US" sz="1800" spc="-10" dirty="0" smtClean="0">
                <a:latin typeface="Arial"/>
                <a:cs typeface="Arial"/>
              </a:rPr>
              <a:t>Auto-populated after contract # entered     </a:t>
            </a:r>
            <a:r>
              <a:rPr sz="1800" dirty="0" smtClean="0">
                <a:latin typeface="Arial"/>
                <a:cs typeface="Arial"/>
              </a:rPr>
              <a:t>,</a:t>
            </a:r>
            <a:r>
              <a:rPr sz="1800" spc="30" dirty="0" smtClean="0">
                <a:latin typeface="Arial"/>
                <a:cs typeface="Arial"/>
              </a:rPr>
              <a:t> </a:t>
            </a:r>
            <a:r>
              <a:rPr lang="en-US" sz="1800" spc="30" dirty="0" smtClean="0">
                <a:latin typeface="Arial"/>
                <a:cs typeface="Arial"/>
              </a:rPr>
              <a:t>enter </a:t>
            </a:r>
            <a:r>
              <a:rPr sz="180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on</a:t>
            </a:r>
            <a:r>
              <a:rPr sz="1800" dirty="0" smtClean="0">
                <a:latin typeface="Arial"/>
                <a:cs typeface="Arial"/>
              </a:rPr>
              <a:t>tr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dirty="0" smtClean="0">
                <a:latin typeface="Arial"/>
                <a:cs typeface="Arial"/>
              </a:rPr>
              <a:t>ct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nu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be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lang="en-US" sz="1800" spc="15" dirty="0" smtClean="0">
                <a:latin typeface="Arial"/>
                <a:cs typeface="Arial"/>
              </a:rPr>
              <a:t>    and </a:t>
            </a:r>
            <a:r>
              <a:rPr sz="1800" spc="-10" dirty="0" smtClean="0">
                <a:latin typeface="Arial"/>
                <a:cs typeface="Arial"/>
              </a:rPr>
              <a:t>de</a:t>
            </a:r>
            <a:r>
              <a:rPr sz="1800" spc="-5" dirty="0" smtClean="0">
                <a:latin typeface="Arial"/>
                <a:cs typeface="Arial"/>
              </a:rPr>
              <a:t>li</a:t>
            </a:r>
            <a:r>
              <a:rPr sz="1800" dirty="0" smtClean="0">
                <a:latin typeface="Arial"/>
                <a:cs typeface="Arial"/>
              </a:rPr>
              <a:t>v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dirty="0" smtClean="0">
                <a:latin typeface="Arial"/>
                <a:cs typeface="Arial"/>
              </a:rPr>
              <a:t>ry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de</a:t>
            </a:r>
            <a:r>
              <a:rPr lang="en-US" sz="1800" spc="-10" dirty="0" smtClean="0">
                <a:latin typeface="Arial"/>
                <a:cs typeface="Arial"/>
              </a:rPr>
              <a:t>r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i="1" spc="-10" dirty="0" smtClean="0">
                <a:latin typeface="Arial"/>
                <a:cs typeface="Arial"/>
              </a:rPr>
              <a:t>(if applicable for A or D contracts)</a:t>
            </a:r>
            <a:r>
              <a:rPr lang="en-US" sz="1800" spc="-10" dirty="0" smtClean="0">
                <a:latin typeface="Arial"/>
                <a:cs typeface="Arial"/>
              </a:rPr>
              <a:t>    . </a:t>
            </a:r>
            <a:r>
              <a:rPr sz="1800" spc="-5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-5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dirty="0" smtClean="0">
                <a:latin typeface="Arial"/>
                <a:cs typeface="Arial"/>
              </a:rPr>
              <a:t>ct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</a:t>
            </a:r>
            <a:r>
              <a:rPr sz="1800" b="1" spc="-5" dirty="0" smtClean="0">
                <a:latin typeface="Arial"/>
                <a:cs typeface="Arial"/>
              </a:rPr>
              <a:t>N</a:t>
            </a:r>
            <a:r>
              <a:rPr sz="1800" b="1" spc="-10" dirty="0" smtClean="0">
                <a:latin typeface="Arial"/>
                <a:cs typeface="Arial"/>
              </a:rPr>
              <a:t>ex</a:t>
            </a:r>
            <a:r>
              <a:rPr sz="1800" b="1" dirty="0" smtClean="0">
                <a:latin typeface="Arial"/>
                <a:cs typeface="Arial"/>
              </a:rPr>
              <a:t>t</a:t>
            </a:r>
            <a:r>
              <a:rPr sz="1800" dirty="0" smtClean="0">
                <a:latin typeface="Arial"/>
                <a:cs typeface="Arial"/>
              </a:rPr>
              <a:t>”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711" y="609600"/>
            <a:ext cx="7717535" cy="4907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650740" y="1936719"/>
            <a:ext cx="81343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20" dirty="0">
                <a:solidFill>
                  <a:srgbClr val="808080"/>
                </a:solidFill>
                <a:latin typeface="Arial"/>
                <a:cs typeface="Arial"/>
              </a:rPr>
              <a:t>W</a:t>
            </a:r>
            <a:r>
              <a:rPr sz="800" spc="-5" dirty="0">
                <a:solidFill>
                  <a:srgbClr val="808080"/>
                </a:solidFill>
                <a:latin typeface="Arial"/>
                <a:cs typeface="Arial"/>
              </a:rPr>
              <a:t>9124712</a:t>
            </a:r>
            <a:r>
              <a:rPr sz="800" dirty="0">
                <a:solidFill>
                  <a:srgbClr val="808080"/>
                </a:solidFill>
                <a:latin typeface="Arial"/>
                <a:cs typeface="Arial"/>
              </a:rPr>
              <a:t>P</a:t>
            </a:r>
            <a:r>
              <a:rPr sz="800" spc="-5" dirty="0">
                <a:solidFill>
                  <a:srgbClr val="808080"/>
                </a:solidFill>
                <a:latin typeface="Arial"/>
                <a:cs typeface="Arial"/>
              </a:rPr>
              <a:t>0091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13504" y="1919156"/>
            <a:ext cx="942975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808080"/>
                </a:solidFill>
                <a:latin typeface="Arial"/>
                <a:cs typeface="Arial"/>
              </a:rPr>
              <a:t>Do</a:t>
            </a:r>
            <a:r>
              <a:rPr sz="800" dirty="0">
                <a:solidFill>
                  <a:srgbClr val="808080"/>
                </a:solidFill>
                <a:latin typeface="Arial"/>
                <a:cs typeface="Arial"/>
              </a:rPr>
              <a:t>D </a:t>
            </a:r>
            <a:r>
              <a:rPr sz="800" spc="-5" dirty="0">
                <a:solidFill>
                  <a:srgbClr val="808080"/>
                </a:solidFill>
                <a:latin typeface="Arial"/>
                <a:cs typeface="Arial"/>
              </a:rPr>
              <a:t>Con</a:t>
            </a:r>
            <a:r>
              <a:rPr sz="800" dirty="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sz="800" spc="-5" dirty="0">
                <a:solidFill>
                  <a:srgbClr val="808080"/>
                </a:solidFill>
                <a:latin typeface="Arial"/>
                <a:cs typeface="Arial"/>
              </a:rPr>
              <a:t>ra</a:t>
            </a:r>
            <a:r>
              <a:rPr sz="800" spc="5" dirty="0">
                <a:solidFill>
                  <a:srgbClr val="808080"/>
                </a:solidFill>
                <a:latin typeface="Arial"/>
                <a:cs typeface="Arial"/>
              </a:rPr>
              <a:t>c</a:t>
            </a:r>
            <a:r>
              <a:rPr sz="800" dirty="0">
                <a:solidFill>
                  <a:srgbClr val="808080"/>
                </a:solidFill>
                <a:latin typeface="Arial"/>
                <a:cs typeface="Arial"/>
              </a:rPr>
              <a:t>t</a:t>
            </a:r>
            <a:r>
              <a:rPr sz="800" spc="10" dirty="0">
                <a:solidFill>
                  <a:srgbClr val="808080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808080"/>
                </a:solidFill>
                <a:latin typeface="Arial"/>
                <a:cs typeface="Arial"/>
              </a:rPr>
              <a:t>(</a:t>
            </a:r>
            <a:r>
              <a:rPr sz="800" dirty="0">
                <a:solidFill>
                  <a:srgbClr val="808080"/>
                </a:solidFill>
                <a:latin typeface="Arial"/>
                <a:cs typeface="Arial"/>
              </a:rPr>
              <a:t>FA</a:t>
            </a:r>
            <a:r>
              <a:rPr sz="800" spc="-5" dirty="0">
                <a:solidFill>
                  <a:srgbClr val="808080"/>
                </a:solidFill>
                <a:latin typeface="Arial"/>
                <a:cs typeface="Arial"/>
              </a:rPr>
              <a:t>R)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10</a:t>
            </a:fld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319065" y="5734456"/>
            <a:ext cx="210721" cy="228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163575" y="6000750"/>
            <a:ext cx="210721" cy="228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863255" y="6015990"/>
            <a:ext cx="210721" cy="228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412839" y="6275918"/>
            <a:ext cx="210721" cy="228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8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7169249" y="6275918"/>
            <a:ext cx="210721" cy="228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4447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xxxxxxxxxxxx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524057" y="182779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xxxxxxxxxxxx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056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3400"/>
            <a:ext cx="9143999" cy="51572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533400"/>
            <a:ext cx="9143999" cy="411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888740" y="3635365"/>
            <a:ext cx="11652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-15" dirty="0">
                <a:latin typeface="Arial"/>
                <a:cs typeface="Arial"/>
              </a:rPr>
              <a:t>o</a:t>
            </a:r>
            <a:r>
              <a:rPr sz="1000" spc="-10" dirty="0">
                <a:latin typeface="Arial"/>
                <a:cs typeface="Arial"/>
              </a:rPr>
              <a:t>D</a:t>
            </a:r>
            <a:r>
              <a:rPr sz="1000" spc="1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Cont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dirty="0">
                <a:latin typeface="Arial"/>
                <a:cs typeface="Arial"/>
              </a:rPr>
              <a:t>c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(F</a:t>
            </a:r>
            <a:r>
              <a:rPr sz="1000" spc="-15" dirty="0">
                <a:latin typeface="Arial"/>
                <a:cs typeface="Arial"/>
              </a:rPr>
              <a:t>A</a:t>
            </a:r>
            <a:r>
              <a:rPr sz="1000" spc="-10" dirty="0">
                <a:latin typeface="Arial"/>
                <a:cs typeface="Arial"/>
              </a:rPr>
              <a:t>R)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6961" y="5384800"/>
            <a:ext cx="426720" cy="222885"/>
          </a:xfrm>
          <a:custGeom>
            <a:avLst/>
            <a:gdLst/>
            <a:ahLst/>
            <a:cxnLst/>
            <a:rect l="l" t="t" r="r" b="b"/>
            <a:pathLst>
              <a:path w="426720" h="222885">
                <a:moveTo>
                  <a:pt x="0" y="0"/>
                </a:moveTo>
                <a:lnTo>
                  <a:pt x="426720" y="0"/>
                </a:lnTo>
                <a:lnTo>
                  <a:pt x="426720" y="222503"/>
                </a:lnTo>
                <a:lnTo>
                  <a:pt x="0" y="222503"/>
                </a:lnTo>
                <a:lnTo>
                  <a:pt x="0" y="0"/>
                </a:lnTo>
                <a:close/>
              </a:path>
            </a:pathLst>
          </a:custGeom>
          <a:ln w="2895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86200" y="2209800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XXXXXXXXX                       XXX    XXXXXX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olded Corner 14"/>
          <p:cNvSpPr/>
          <p:nvPr/>
        </p:nvSpPr>
        <p:spPr>
          <a:xfrm>
            <a:off x="214120" y="4343148"/>
            <a:ext cx="5560014" cy="354327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spc="-10" dirty="0">
                <a:solidFill>
                  <a:srgbClr val="C00000"/>
                </a:solidFill>
                <a:cs typeface="Calibri"/>
              </a:rPr>
              <a:t>I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f</a:t>
            </a:r>
            <a:r>
              <a:rPr lang="en-US" sz="1400" spc="-5" dirty="0">
                <a:solidFill>
                  <a:srgbClr val="C00000"/>
                </a:solidFill>
                <a:cs typeface="Calibri"/>
              </a:rPr>
              <a:t> CL</a:t>
            </a:r>
            <a:r>
              <a:rPr lang="en-US" sz="1400" spc="-10" dirty="0">
                <a:solidFill>
                  <a:srgbClr val="C00000"/>
                </a:solidFill>
                <a:cs typeface="Calibri"/>
              </a:rPr>
              <a:t>I</a:t>
            </a:r>
            <a:r>
              <a:rPr lang="en-US" sz="1400" spc="5" dirty="0">
                <a:solidFill>
                  <a:srgbClr val="C00000"/>
                </a:solidFill>
                <a:cs typeface="Calibri"/>
              </a:rPr>
              <a:t>N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s</a:t>
            </a:r>
            <a:r>
              <a:rPr lang="en-US" sz="1400" spc="-15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1400" spc="-5" dirty="0">
                <a:solidFill>
                  <a:srgbClr val="C00000"/>
                </a:solidFill>
                <a:cs typeface="Calibri"/>
              </a:rPr>
              <a:t>a</a:t>
            </a:r>
            <a:r>
              <a:rPr lang="en-US" sz="1400" spc="-25" dirty="0">
                <a:solidFill>
                  <a:srgbClr val="C00000"/>
                </a:solidFill>
                <a:cs typeface="Calibri"/>
              </a:rPr>
              <a:t>r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e</a:t>
            </a:r>
            <a:r>
              <a:rPr lang="en-US" sz="1400" spc="5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li</a:t>
            </a:r>
            <a:r>
              <a:rPr lang="en-US" sz="1400" spc="-10" dirty="0">
                <a:solidFill>
                  <a:srgbClr val="C00000"/>
                </a:solidFill>
                <a:cs typeface="Calibri"/>
              </a:rPr>
              <a:t>s</a:t>
            </a:r>
            <a:r>
              <a:rPr lang="en-US" sz="1400" spc="-15" dirty="0">
                <a:solidFill>
                  <a:srgbClr val="C00000"/>
                </a:solidFill>
                <a:cs typeface="Calibri"/>
              </a:rPr>
              <a:t>t</a:t>
            </a:r>
            <a:r>
              <a:rPr lang="en-US" sz="1400" spc="-5" dirty="0">
                <a:solidFill>
                  <a:srgbClr val="C00000"/>
                </a:solidFill>
                <a:cs typeface="Calibri"/>
              </a:rPr>
              <a:t>e</a:t>
            </a:r>
            <a:r>
              <a:rPr lang="en-US" sz="1400" spc="-10" dirty="0">
                <a:solidFill>
                  <a:srgbClr val="C00000"/>
                </a:solidFill>
                <a:cs typeface="Calibri"/>
              </a:rPr>
              <a:t>d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,</a:t>
            </a:r>
            <a:r>
              <a:rPr lang="en-US" sz="1400" spc="5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1400" b="1" dirty="0">
                <a:solidFill>
                  <a:srgbClr val="C00000"/>
                </a:solidFill>
                <a:cs typeface="Calibri"/>
              </a:rPr>
              <a:t>do</a:t>
            </a:r>
            <a:r>
              <a:rPr lang="en-US" sz="1400" b="1" spc="-15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1400" b="1" dirty="0">
                <a:solidFill>
                  <a:srgbClr val="C00000"/>
                </a:solidFill>
                <a:cs typeface="Calibri"/>
              </a:rPr>
              <a:t>not</a:t>
            </a:r>
            <a:r>
              <a:rPr lang="en-US" sz="1400" b="1" spc="-15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1400" spc="-10" dirty="0">
                <a:solidFill>
                  <a:srgbClr val="C00000"/>
                </a:solidFill>
                <a:cs typeface="Calibri"/>
              </a:rPr>
              <a:t>d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o</a:t>
            </a:r>
            <a:r>
              <a:rPr lang="en-US" sz="1400" spc="-10" dirty="0">
                <a:solidFill>
                  <a:srgbClr val="C00000"/>
                </a:solidFill>
                <a:cs typeface="Calibri"/>
              </a:rPr>
              <a:t>ub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le</a:t>
            </a:r>
            <a:r>
              <a:rPr lang="en-US" sz="1400" spc="5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1400" spc="-10" dirty="0">
                <a:solidFill>
                  <a:srgbClr val="C00000"/>
                </a:solidFill>
                <a:cs typeface="Calibri"/>
              </a:rPr>
              <a:t>c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li</a:t>
            </a:r>
            <a:r>
              <a:rPr lang="en-US" sz="1400" spc="-10" dirty="0">
                <a:solidFill>
                  <a:srgbClr val="C00000"/>
                </a:solidFill>
                <a:cs typeface="Calibri"/>
              </a:rPr>
              <a:t>c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k</a:t>
            </a:r>
            <a:r>
              <a:rPr lang="en-US" sz="1400" spc="-10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1400" spc="-15" dirty="0">
                <a:solidFill>
                  <a:srgbClr val="C00000"/>
                </a:solidFill>
                <a:cs typeface="Calibri"/>
              </a:rPr>
              <a:t>t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o</a:t>
            </a:r>
            <a:r>
              <a:rPr lang="en-US" sz="1400" spc="-5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1400" spc="-15" dirty="0">
                <a:solidFill>
                  <a:srgbClr val="C00000"/>
                </a:solidFill>
                <a:cs typeface="Calibri"/>
              </a:rPr>
              <a:t>g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o</a:t>
            </a:r>
            <a:r>
              <a:rPr lang="en-US" sz="1400" spc="-5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i</a:t>
            </a:r>
            <a:r>
              <a:rPr lang="en-US" sz="1400" spc="-20" dirty="0">
                <a:solidFill>
                  <a:srgbClr val="C00000"/>
                </a:solidFill>
                <a:cs typeface="Calibri"/>
              </a:rPr>
              <a:t>n</a:t>
            </a:r>
            <a:r>
              <a:rPr lang="en-US" sz="1400" spc="-15" dirty="0">
                <a:solidFill>
                  <a:srgbClr val="C00000"/>
                </a:solidFill>
                <a:cs typeface="Calibri"/>
              </a:rPr>
              <a:t>t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o</a:t>
            </a:r>
            <a:r>
              <a:rPr lang="en-US" sz="1400" spc="-5" dirty="0">
                <a:solidFill>
                  <a:srgbClr val="C00000"/>
                </a:solidFill>
                <a:cs typeface="Calibri"/>
              </a:rPr>
              <a:t> CL</a:t>
            </a:r>
            <a:r>
              <a:rPr lang="en-US" sz="1400" spc="-10" dirty="0">
                <a:solidFill>
                  <a:srgbClr val="C00000"/>
                </a:solidFill>
                <a:cs typeface="Calibri"/>
              </a:rPr>
              <a:t>I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N </a:t>
            </a:r>
            <a:r>
              <a:rPr lang="en-US" sz="1400" spc="-10" dirty="0">
                <a:solidFill>
                  <a:srgbClr val="C00000"/>
                </a:solidFill>
                <a:cs typeface="Calibri"/>
              </a:rPr>
              <a:t>d</a:t>
            </a:r>
            <a:r>
              <a:rPr lang="en-US" sz="1400" spc="-15" dirty="0">
                <a:solidFill>
                  <a:srgbClr val="C00000"/>
                </a:solidFill>
                <a:cs typeface="Calibri"/>
              </a:rPr>
              <a:t>et</a:t>
            </a:r>
            <a:r>
              <a:rPr lang="en-US" sz="1400" spc="-5" dirty="0">
                <a:solidFill>
                  <a:srgbClr val="C00000"/>
                </a:solidFill>
                <a:cs typeface="Calibri"/>
              </a:rPr>
              <a:t>a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ils,</a:t>
            </a:r>
            <a:r>
              <a:rPr lang="en-US" sz="1400" spc="15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s</a:t>
            </a:r>
            <a:r>
              <a:rPr lang="en-US" sz="1400" spc="-5" dirty="0">
                <a:solidFill>
                  <a:srgbClr val="C00000"/>
                </a:solidFill>
                <a:cs typeface="Calibri"/>
              </a:rPr>
              <a:t>e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l</a:t>
            </a:r>
            <a:r>
              <a:rPr lang="en-US" sz="1400" spc="-5" dirty="0">
                <a:solidFill>
                  <a:srgbClr val="C00000"/>
                </a:solidFill>
                <a:cs typeface="Calibri"/>
              </a:rPr>
              <a:t>e</a:t>
            </a:r>
            <a:r>
              <a:rPr lang="en-US" sz="1400" spc="-10" dirty="0">
                <a:solidFill>
                  <a:srgbClr val="C00000"/>
                </a:solidFill>
                <a:cs typeface="Calibri"/>
              </a:rPr>
              <a:t>c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t</a:t>
            </a:r>
            <a:r>
              <a:rPr lang="en-US" sz="1400" spc="5" dirty="0">
                <a:solidFill>
                  <a:srgbClr val="C00000"/>
                </a:solidFill>
                <a:cs typeface="Calibri"/>
              </a:rPr>
              <a:t> </a:t>
            </a:r>
            <a:r>
              <a:rPr lang="en-US" sz="1400" dirty="0">
                <a:solidFill>
                  <a:srgbClr val="C00000"/>
                </a:solidFill>
                <a:cs typeface="Calibri"/>
              </a:rPr>
              <a:t>“</a:t>
            </a:r>
            <a:r>
              <a:rPr lang="en-US" sz="1400" spc="5" dirty="0" smtClean="0">
                <a:solidFill>
                  <a:srgbClr val="C00000"/>
                </a:solidFill>
                <a:cs typeface="Calibri"/>
              </a:rPr>
              <a:t>N</a:t>
            </a:r>
            <a:r>
              <a:rPr lang="en-US" sz="1400" spc="-30" dirty="0" smtClean="0">
                <a:solidFill>
                  <a:srgbClr val="C00000"/>
                </a:solidFill>
                <a:cs typeface="Calibri"/>
              </a:rPr>
              <a:t>e</a:t>
            </a:r>
            <a:r>
              <a:rPr lang="en-US" sz="1400" dirty="0" smtClean="0">
                <a:solidFill>
                  <a:srgbClr val="C00000"/>
                </a:solidFill>
                <a:cs typeface="Calibri"/>
              </a:rPr>
              <a:t>x</a:t>
            </a:r>
            <a:r>
              <a:rPr lang="en-US" sz="1400" spc="45" dirty="0" smtClean="0">
                <a:solidFill>
                  <a:srgbClr val="C00000"/>
                </a:solidFill>
                <a:cs typeface="Calibri"/>
              </a:rPr>
              <a:t>t</a:t>
            </a:r>
            <a:r>
              <a:rPr lang="en-US" sz="1400" dirty="0" smtClean="0">
                <a:solidFill>
                  <a:srgbClr val="C00000"/>
                </a:solidFill>
                <a:cs typeface="Calibri"/>
              </a:rPr>
              <a:t>”</a:t>
            </a:r>
          </a:p>
        </p:txBody>
      </p:sp>
      <p:sp>
        <p:nvSpPr>
          <p:cNvPr id="16" name="object 4"/>
          <p:cNvSpPr txBox="1"/>
          <p:nvPr/>
        </p:nvSpPr>
        <p:spPr>
          <a:xfrm>
            <a:off x="152400" y="5867400"/>
            <a:ext cx="8153400" cy="83099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499"/>
              </a:lnSpc>
            </a:pPr>
            <a:r>
              <a:rPr lang="en-US" sz="1800" dirty="0" smtClean="0">
                <a:latin typeface="Calibri"/>
                <a:cs typeface="Calibri"/>
              </a:rPr>
              <a:t> Validate </a:t>
            </a:r>
            <a:r>
              <a:rPr sz="1800" spc="-55" dirty="0" smtClean="0">
                <a:latin typeface="Calibri"/>
                <a:cs typeface="Calibri"/>
              </a:rPr>
              <a:t>P</a:t>
            </a:r>
            <a:r>
              <a:rPr sz="1800" spc="-35" dirty="0" smtClean="0">
                <a:latin typeface="Calibri"/>
                <a:cs typeface="Calibri"/>
              </a:rPr>
              <a:t>a</a:t>
            </a:r>
            <a:r>
              <a:rPr sz="1800" spc="-10" dirty="0" smtClean="0">
                <a:latin typeface="Calibri"/>
                <a:cs typeface="Calibri"/>
              </a:rPr>
              <a:t>y</a:t>
            </a:r>
            <a:r>
              <a:rPr sz="1800" dirty="0" smtClean="0">
                <a:latin typeface="Calibri"/>
                <a:cs typeface="Calibri"/>
              </a:rPr>
              <a:t> </a:t>
            </a:r>
            <a:r>
              <a:rPr sz="1800" spc="-5" dirty="0" smtClean="0">
                <a:latin typeface="Calibri"/>
                <a:cs typeface="Calibri"/>
              </a:rPr>
              <a:t>O</a:t>
            </a:r>
            <a:r>
              <a:rPr sz="1800" spc="-10" dirty="0" smtClean="0">
                <a:latin typeface="Calibri"/>
                <a:cs typeface="Calibri"/>
              </a:rPr>
              <a:t>f</a:t>
            </a:r>
            <a:r>
              <a:rPr sz="1800" dirty="0" smtClean="0">
                <a:latin typeface="Calibri"/>
                <a:cs typeface="Calibri"/>
              </a:rPr>
              <a:t>f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dirty="0" smtClean="0">
                <a:latin typeface="Calibri"/>
                <a:cs typeface="Calibri"/>
              </a:rPr>
              <a:t>al</a:t>
            </a:r>
            <a:r>
              <a:rPr lang="en-US" sz="1800" dirty="0" smtClean="0">
                <a:latin typeface="Calibri"/>
                <a:cs typeface="Calibri"/>
              </a:rPr>
              <a:t> field </a:t>
            </a:r>
            <a:r>
              <a:rPr sz="1800" dirty="0" smtClean="0">
                <a:latin typeface="Calibri"/>
                <a:cs typeface="Calibri"/>
              </a:rPr>
              <a:t>=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spc="-15" dirty="0">
                <a:latin typeface="Calibri"/>
                <a:cs typeface="Calibri"/>
              </a:rPr>
              <a:t>Q067</a:t>
            </a:r>
            <a:r>
              <a:rPr sz="1800" spc="-10" dirty="0">
                <a:latin typeface="Calibri"/>
                <a:cs typeface="Calibri"/>
              </a:rPr>
              <a:t>8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lang="en-US" sz="1800" spc="-5" dirty="0" smtClean="0">
                <a:latin typeface="Calibri"/>
                <a:cs typeface="Calibri"/>
              </a:rPr>
              <a:t>       ; if not – contact your Contracting Office POC.</a:t>
            </a:r>
          </a:p>
          <a:p>
            <a:pPr marL="12700" marR="5080">
              <a:lnSpc>
                <a:spcPct val="100499"/>
              </a:lnSpc>
            </a:pP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sz="1800" spc="-5" dirty="0" smtClean="0">
                <a:latin typeface="Calibri"/>
                <a:cs typeface="Calibri"/>
              </a:rPr>
              <a:t>When </a:t>
            </a:r>
            <a:r>
              <a:rPr lang="en-US" sz="1800" spc="5" dirty="0" smtClean="0">
                <a:latin typeface="Calibri"/>
                <a:cs typeface="Calibri"/>
              </a:rPr>
              <a:t>"</a:t>
            </a:r>
            <a:r>
              <a:rPr sz="1800" spc="-25" dirty="0" smtClean="0">
                <a:latin typeface="Calibri"/>
                <a:cs typeface="Calibri"/>
              </a:rPr>
              <a:t>H</a:t>
            </a:r>
            <a:r>
              <a:rPr sz="1800" spc="-15" dirty="0" smtClean="0">
                <a:latin typeface="Calibri"/>
                <a:cs typeface="Calibri"/>
              </a:rPr>
              <a:t>Q067</a:t>
            </a:r>
            <a:r>
              <a:rPr sz="1800" spc="-10" dirty="0" smtClean="0">
                <a:latin typeface="Calibri"/>
                <a:cs typeface="Calibri"/>
              </a:rPr>
              <a:t>8</a:t>
            </a:r>
            <a:r>
              <a:rPr lang="en-US" sz="1800" spc="-10" dirty="0" smtClean="0">
                <a:latin typeface="Calibri"/>
                <a:cs typeface="Calibri"/>
              </a:rPr>
              <a:t>“, </a:t>
            </a:r>
            <a:r>
              <a:rPr lang="en-US" dirty="0" smtClean="0">
                <a:latin typeface="Calibri"/>
                <a:cs typeface="Calibri"/>
              </a:rPr>
              <a:t>system will direct 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dirty="0" smtClean="0">
                <a:latin typeface="Calibri"/>
                <a:cs typeface="Calibri"/>
              </a:rPr>
              <a:t>o </a:t>
            </a:r>
            <a:r>
              <a:rPr sz="1800" spc="-15" dirty="0" smtClean="0">
                <a:latin typeface="Calibri"/>
                <a:cs typeface="Calibri"/>
              </a:rPr>
              <a:t>G</a:t>
            </a:r>
            <a:r>
              <a:rPr sz="1800" dirty="0" smtClean="0">
                <a:latin typeface="Calibri"/>
                <a:cs typeface="Calibri"/>
              </a:rPr>
              <a:t>F</a:t>
            </a:r>
            <a:r>
              <a:rPr sz="1800" spc="-5" dirty="0" smtClean="0">
                <a:latin typeface="Calibri"/>
                <a:cs typeface="Calibri"/>
              </a:rPr>
              <a:t>EB</a:t>
            </a:r>
            <a:r>
              <a:rPr sz="1800" dirty="0" smtClean="0">
                <a:latin typeface="Calibri"/>
                <a:cs typeface="Calibri"/>
              </a:rPr>
              <a:t>S</a:t>
            </a:r>
            <a:r>
              <a:rPr sz="1800" spc="-20" dirty="0" smtClean="0">
                <a:latin typeface="Calibri"/>
                <a:cs typeface="Calibri"/>
              </a:rPr>
              <a:t>P</a:t>
            </a:r>
            <a:r>
              <a:rPr sz="1800" spc="-15" dirty="0" smtClean="0">
                <a:latin typeface="Calibri"/>
                <a:cs typeface="Calibri"/>
              </a:rPr>
              <a:t>2</a:t>
            </a:r>
            <a:r>
              <a:rPr sz="1800" spc="-10" dirty="0" smtClean="0">
                <a:latin typeface="Calibri"/>
                <a:cs typeface="Calibri"/>
              </a:rPr>
              <a:t>P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spc="-35" dirty="0">
                <a:latin typeface="Calibri"/>
                <a:cs typeface="Calibri"/>
              </a:rPr>
              <a:t>f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20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S 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-25" dirty="0" smtClean="0">
                <a:latin typeface="Calibri"/>
                <a:cs typeface="Calibri"/>
              </a:rPr>
              <a:t>n</a:t>
            </a:r>
            <a:r>
              <a:rPr sz="1800" spc="-20" dirty="0" smtClean="0">
                <a:latin typeface="Calibri"/>
                <a:cs typeface="Calibri"/>
              </a:rPr>
              <a:t>v</a:t>
            </a:r>
            <a:r>
              <a:rPr sz="1800" spc="-5" dirty="0" smtClean="0">
                <a:latin typeface="Calibri"/>
                <a:cs typeface="Calibri"/>
              </a:rPr>
              <a:t>o</a:t>
            </a:r>
            <a:r>
              <a:rPr sz="1800" spc="-10" dirty="0" smtClean="0">
                <a:latin typeface="Calibri"/>
                <a:cs typeface="Calibri"/>
              </a:rPr>
              <a:t>i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10" dirty="0" smtClean="0">
                <a:latin typeface="Calibri"/>
                <a:cs typeface="Calibri"/>
              </a:rPr>
              <a:t>en</a:t>
            </a:r>
            <a:r>
              <a:rPr sz="1800" spc="-15" dirty="0" smtClean="0">
                <a:latin typeface="Calibri"/>
                <a:cs typeface="Calibri"/>
              </a:rPr>
              <a:t>t</a:t>
            </a:r>
            <a:r>
              <a:rPr sz="1800" spc="-5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y 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20" dirty="0">
                <a:latin typeface="Calibri"/>
                <a:cs typeface="Calibri"/>
              </a:rPr>
              <a:t>s</a:t>
            </a:r>
            <a:r>
              <a:rPr sz="1800" spc="-40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ad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10" dirty="0" smtClean="0">
                <a:latin typeface="Calibri"/>
                <a:cs typeface="Calibri"/>
              </a:rPr>
              <a:t>W</a:t>
            </a:r>
            <a:r>
              <a:rPr sz="1800" spc="-85" dirty="0" smtClean="0">
                <a:latin typeface="Calibri"/>
                <a:cs typeface="Calibri"/>
              </a:rPr>
              <a:t>A</a:t>
            </a:r>
            <a:r>
              <a:rPr sz="1800" spc="-5" dirty="0" smtClean="0">
                <a:latin typeface="Calibri"/>
                <a:cs typeface="Calibri"/>
              </a:rPr>
              <a:t>WF</a:t>
            </a:r>
            <a:r>
              <a:rPr lang="en-US" sz="1800" spc="-5" dirty="0" smtClean="0">
                <a:latin typeface="Calibri"/>
                <a:cs typeface="Calibri"/>
              </a:rPr>
              <a:t>.    </a:t>
            </a:r>
          </a:p>
          <a:p>
            <a:pPr marL="12700" marR="5080">
              <a:lnSpc>
                <a:spcPct val="100499"/>
              </a:lnSpc>
            </a:pP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sz="1800" spc="-5" dirty="0" smtClean="0">
                <a:latin typeface="Calibri"/>
                <a:cs typeface="Calibri"/>
              </a:rPr>
              <a:t>S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5" dirty="0" smtClean="0">
                <a:latin typeface="Calibri"/>
                <a:cs typeface="Calibri"/>
              </a:rPr>
              <a:t>l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spc="-20" dirty="0" smtClean="0">
                <a:latin typeface="Calibri"/>
                <a:cs typeface="Calibri"/>
              </a:rPr>
              <a:t>c</a:t>
            </a:r>
            <a:r>
              <a:rPr sz="1800" spc="-10" dirty="0" smtClean="0">
                <a:latin typeface="Calibri"/>
                <a:cs typeface="Calibri"/>
              </a:rPr>
              <a:t>t</a:t>
            </a:r>
            <a:r>
              <a:rPr sz="1800" spc="5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“</a:t>
            </a:r>
            <a:r>
              <a:rPr sz="1800" b="1" dirty="0">
                <a:latin typeface="Calibri"/>
                <a:cs typeface="Calibri"/>
              </a:rPr>
              <a:t>N</a:t>
            </a:r>
            <a:r>
              <a:rPr sz="1800" b="1" spc="-20" dirty="0">
                <a:latin typeface="Calibri"/>
                <a:cs typeface="Calibri"/>
              </a:rPr>
              <a:t>e</a:t>
            </a:r>
            <a:r>
              <a:rPr sz="1800" b="1" dirty="0">
                <a:latin typeface="Calibri"/>
                <a:cs typeface="Calibri"/>
              </a:rPr>
              <a:t>xt</a:t>
            </a:r>
            <a:r>
              <a:rPr sz="1800" dirty="0" smtClean="0">
                <a:latin typeface="Arial"/>
                <a:cs typeface="Arial"/>
              </a:rPr>
              <a:t>”</a:t>
            </a:r>
            <a:r>
              <a:rPr lang="en-US" sz="1800" dirty="0" smtClean="0">
                <a:latin typeface="Arial"/>
                <a:cs typeface="Arial"/>
              </a:rPr>
              <a:t>.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505200" y="5919977"/>
            <a:ext cx="309973" cy="228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10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18827" y="6431280"/>
            <a:ext cx="309973" cy="228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11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2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09600"/>
            <a:ext cx="9144000" cy="51861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34262" y="4023288"/>
            <a:ext cx="6209538" cy="55399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800" spc="-55" dirty="0" smtClean="0">
                <a:latin typeface="Calibri"/>
                <a:cs typeface="Calibri"/>
              </a:rPr>
              <a:t> </a:t>
            </a:r>
            <a:r>
              <a:rPr sz="1800" spc="-55" dirty="0" smtClean="0">
                <a:latin typeface="Calibri"/>
                <a:cs typeface="Calibri"/>
              </a:rPr>
              <a:t>R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dirty="0" smtClean="0">
                <a:latin typeface="Calibri"/>
                <a:cs typeface="Calibri"/>
              </a:rPr>
              <a:t>d</a:t>
            </a:r>
            <a:r>
              <a:rPr sz="1800" spc="15" dirty="0" smtClean="0">
                <a:latin typeface="Calibri"/>
                <a:cs typeface="Calibri"/>
              </a:rPr>
              <a:t> </a:t>
            </a:r>
            <a:r>
              <a:rPr sz="1800" spc="-25" dirty="0" smtClean="0">
                <a:latin typeface="Calibri"/>
                <a:cs typeface="Calibri"/>
              </a:rPr>
              <a:t>M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sz="1800" dirty="0" smtClean="0">
                <a:latin typeface="Calibri"/>
                <a:cs typeface="Calibri"/>
              </a:rPr>
              <a:t>ss</a:t>
            </a:r>
            <a:r>
              <a:rPr sz="1800" spc="-10" dirty="0" smtClean="0">
                <a:latin typeface="Calibri"/>
                <a:cs typeface="Calibri"/>
              </a:rPr>
              <a:t>a</a:t>
            </a:r>
            <a:r>
              <a:rPr sz="1800" spc="-20" dirty="0" smtClean="0">
                <a:latin typeface="Calibri"/>
                <a:cs typeface="Calibri"/>
              </a:rPr>
              <a:t>g</a:t>
            </a:r>
            <a:r>
              <a:rPr sz="1800" spc="-10" dirty="0" smtClean="0">
                <a:latin typeface="Calibri"/>
                <a:cs typeface="Calibri"/>
              </a:rPr>
              <a:t>e</a:t>
            </a:r>
            <a:r>
              <a:rPr lang="en-US" sz="1800" spc="-10" dirty="0" smtClean="0">
                <a:latin typeface="Calibri"/>
                <a:cs typeface="Calibri"/>
              </a:rPr>
              <a:t>s</a:t>
            </a:r>
            <a:r>
              <a:rPr sz="1800" spc="-10" dirty="0" smtClean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ab</a:t>
            </a:r>
            <a:r>
              <a:rPr sz="1800" spc="-1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v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lang="en-US" sz="1800" spc="5" dirty="0" smtClean="0">
                <a:latin typeface="Calibri"/>
                <a:cs typeface="Calibri"/>
              </a:rPr>
              <a:t>are displayed </a:t>
            </a:r>
            <a:r>
              <a:rPr sz="1800" spc="-25" dirty="0" smtClean="0">
                <a:latin typeface="Calibri"/>
                <a:cs typeface="Calibri"/>
              </a:rPr>
              <a:t>t</a:t>
            </a:r>
            <a:r>
              <a:rPr sz="1800" dirty="0" smtClean="0">
                <a:latin typeface="Calibri"/>
                <a:cs typeface="Calibri"/>
              </a:rPr>
              <a:t>o 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en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10" dirty="0">
                <a:latin typeface="Calibri"/>
                <a:cs typeface="Calibri"/>
              </a:rPr>
              <a:t>f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 p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10" dirty="0">
                <a:latin typeface="Calibri"/>
                <a:cs typeface="Calibri"/>
              </a:rPr>
              <a:t>t</a:t>
            </a:r>
            <a:endParaRPr sz="180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</a:pPr>
            <a:r>
              <a:rPr lang="en-US" sz="1800" b="1" spc="-15" dirty="0" smtClean="0">
                <a:latin typeface="Calibri"/>
                <a:cs typeface="Calibri"/>
              </a:rPr>
              <a:t> </a:t>
            </a:r>
            <a:r>
              <a:rPr sz="1800" b="1" spc="-15" dirty="0" smtClean="0">
                <a:latin typeface="Calibri"/>
                <a:cs typeface="Calibri"/>
              </a:rPr>
              <a:t>N</a:t>
            </a:r>
            <a:r>
              <a:rPr sz="1800" b="1" spc="-45" dirty="0" smtClean="0">
                <a:latin typeface="Calibri"/>
                <a:cs typeface="Calibri"/>
              </a:rPr>
              <a:t>O</a:t>
            </a:r>
            <a:r>
              <a:rPr sz="1800" b="1" spc="-5" dirty="0" smtClean="0">
                <a:latin typeface="Calibri"/>
                <a:cs typeface="Calibri"/>
              </a:rPr>
              <a:t>T</a:t>
            </a:r>
            <a:r>
              <a:rPr sz="1800" b="1" spc="-15" dirty="0" smtClean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: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5" dirty="0">
                <a:latin typeface="Calibri"/>
                <a:cs typeface="Calibri"/>
              </a:rPr>
              <a:t>U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0" dirty="0">
                <a:latin typeface="Calibri"/>
                <a:cs typeface="Calibri"/>
              </a:rPr>
              <a:t> i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30" dirty="0">
                <a:latin typeface="Calibri"/>
                <a:cs typeface="Calibri"/>
              </a:rPr>
              <a:t>c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mp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0" dirty="0">
                <a:latin typeface="Calibri"/>
                <a:cs typeface="Calibri"/>
              </a:rPr>
              <a:t>ent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f 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10" dirty="0">
                <a:latin typeface="Calibri"/>
                <a:cs typeface="Calibri"/>
              </a:rPr>
              <a:t>e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5" dirty="0">
                <a:latin typeface="Calibri"/>
                <a:cs typeface="Calibri"/>
              </a:rPr>
              <a:t>Ar</a:t>
            </a:r>
            <a:r>
              <a:rPr sz="1800" spc="-50" dirty="0">
                <a:latin typeface="Calibri"/>
                <a:cs typeface="Calibri"/>
              </a:rPr>
              <a:t>m</a:t>
            </a:r>
            <a:r>
              <a:rPr sz="1800" spc="-10" dirty="0">
                <a:latin typeface="Calibri"/>
                <a:cs typeface="Calibri"/>
              </a:rPr>
              <a:t>y 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2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40" dirty="0">
                <a:latin typeface="Calibri"/>
                <a:cs typeface="Calibri"/>
              </a:rPr>
              <a:t>r</a:t>
            </a:r>
            <a:r>
              <a:rPr sz="1800" spc="-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-</a:t>
            </a:r>
            <a:r>
              <a:rPr sz="1800" spc="-55" dirty="0">
                <a:latin typeface="Calibri"/>
                <a:cs typeface="Calibri"/>
              </a:rPr>
              <a:t>P</a:t>
            </a:r>
            <a:r>
              <a:rPr sz="1800" spc="-35" dirty="0">
                <a:latin typeface="Calibri"/>
                <a:cs typeface="Calibri"/>
              </a:rPr>
              <a:t>a</a:t>
            </a:r>
            <a:r>
              <a:rPr sz="1800" spc="-1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(P</a:t>
            </a:r>
            <a:r>
              <a:rPr sz="1800" spc="-15" dirty="0">
                <a:latin typeface="Calibri"/>
                <a:cs typeface="Calibri"/>
              </a:rPr>
              <a:t>2</a:t>
            </a:r>
            <a:r>
              <a:rPr sz="1800" spc="-2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)</a:t>
            </a:r>
            <a:r>
              <a:rPr sz="1800" spc="30" dirty="0">
                <a:latin typeface="Calibri"/>
                <a:cs typeface="Calibri"/>
              </a:rPr>
              <a:t> </a:t>
            </a:r>
            <a:r>
              <a:rPr sz="1800" dirty="0" smtClean="0">
                <a:latin typeface="Calibri"/>
                <a:cs typeface="Calibri"/>
              </a:rPr>
              <a:t>p</a:t>
            </a:r>
            <a:r>
              <a:rPr sz="1800" spc="-5" dirty="0" smtClean="0">
                <a:latin typeface="Calibri"/>
                <a:cs typeface="Calibri"/>
              </a:rPr>
              <a:t>i</a:t>
            </a:r>
            <a:r>
              <a:rPr sz="1800" spc="-10" dirty="0" smtClean="0">
                <a:latin typeface="Calibri"/>
                <a:cs typeface="Calibri"/>
              </a:rPr>
              <a:t>l</a:t>
            </a:r>
            <a:r>
              <a:rPr sz="1800" spc="-5" dirty="0" smtClean="0">
                <a:latin typeface="Calibri"/>
                <a:cs typeface="Calibri"/>
              </a:rPr>
              <a:t>o</a:t>
            </a:r>
            <a:r>
              <a:rPr sz="1800" spc="-10" dirty="0" smtClean="0">
                <a:latin typeface="Calibri"/>
                <a:cs typeface="Calibri"/>
              </a:rPr>
              <a:t>t</a:t>
            </a:r>
            <a:r>
              <a:rPr lang="en-US" sz="1800" spc="-10" dirty="0" smtClean="0">
                <a:latin typeface="Calibri"/>
                <a:cs typeface="Calibri"/>
              </a:rPr>
              <a:t>  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3362" y="6156644"/>
            <a:ext cx="5257800" cy="365760"/>
          </a:xfrm>
          <a:prstGeom prst="rect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 anchor="ctr">
            <a:spAutoFit/>
          </a:bodyPr>
          <a:lstStyle/>
          <a:p>
            <a:pPr marL="416559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“</a:t>
            </a:r>
            <a:r>
              <a:rPr sz="1800" b="1" dirty="0">
                <a:latin typeface="Arial"/>
                <a:cs typeface="Arial"/>
              </a:rPr>
              <a:t>Op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GF</a:t>
            </a:r>
            <a:r>
              <a:rPr sz="1800" b="1" spc="-5" dirty="0">
                <a:latin typeface="Arial"/>
                <a:cs typeface="Arial"/>
              </a:rPr>
              <a:t>EBSP2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w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2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in</a:t>
            </a:r>
            <a:r>
              <a:rPr sz="1800" b="1" spc="-10" dirty="0">
                <a:latin typeface="Arial"/>
                <a:cs typeface="Arial"/>
              </a:rPr>
              <a:t>d</a:t>
            </a:r>
            <a:r>
              <a:rPr sz="1800" b="1" spc="-20" dirty="0">
                <a:latin typeface="Arial"/>
                <a:cs typeface="Arial"/>
              </a:rPr>
              <a:t>o</a:t>
            </a:r>
            <a:r>
              <a:rPr sz="1800" b="1" spc="2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”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6039" y="152400"/>
            <a:ext cx="9011920" cy="361917"/>
          </a:xfrm>
          <a:prstGeom prst="rect">
            <a:avLst/>
          </a:prstGeom>
        </p:spPr>
        <p:txBody>
          <a:bodyPr vert="horz" wrap="square" lIns="0" tIns="53617" rIns="0" bIns="0" rtlCol="0">
            <a:spAutoFit/>
          </a:bodyPr>
          <a:lstStyle/>
          <a:p>
            <a:pPr marL="25400" algn="ctr">
              <a:lnSpc>
                <a:spcPct val="100000"/>
              </a:lnSpc>
            </a:pPr>
            <a:r>
              <a:rPr sz="2000" spc="-5" dirty="0">
                <a:latin typeface="Arial"/>
                <a:cs typeface="Arial"/>
              </a:rPr>
              <a:t>**</a:t>
            </a:r>
            <a:r>
              <a:rPr sz="2000" spc="-5" dirty="0" smtClean="0">
                <a:latin typeface="Arial"/>
                <a:cs typeface="Arial"/>
              </a:rPr>
              <a:t>NE</a:t>
            </a:r>
            <a:r>
              <a:rPr sz="2000" dirty="0" smtClean="0">
                <a:latin typeface="Arial"/>
                <a:cs typeface="Arial"/>
              </a:rPr>
              <a:t>W</a:t>
            </a:r>
            <a:r>
              <a:rPr lang="en-US" sz="2000" dirty="0" smtClean="0">
                <a:latin typeface="Arial"/>
                <a:cs typeface="Arial"/>
              </a:rPr>
              <a:t> SCREEN</a:t>
            </a:r>
            <a:r>
              <a:rPr sz="2000" spc="-5" dirty="0" smtClean="0">
                <a:latin typeface="Arial"/>
                <a:cs typeface="Arial"/>
              </a:rPr>
              <a:t>**</a:t>
            </a:r>
            <a:endParaRPr sz="2000" spc="-5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144" y="630936"/>
            <a:ext cx="9134856" cy="4114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2202" y="3460241"/>
            <a:ext cx="1661160" cy="356870"/>
          </a:xfrm>
          <a:custGeom>
            <a:avLst/>
            <a:gdLst/>
            <a:ahLst/>
            <a:cxnLst/>
            <a:rect l="l" t="t" r="r" b="b"/>
            <a:pathLst>
              <a:path w="1661160" h="356870">
                <a:moveTo>
                  <a:pt x="0" y="0"/>
                </a:moveTo>
                <a:lnTo>
                  <a:pt x="1661160" y="0"/>
                </a:lnTo>
                <a:lnTo>
                  <a:pt x="1661160" y="356615"/>
                </a:lnTo>
                <a:lnTo>
                  <a:pt x="0" y="356615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6635461" y="6171763"/>
            <a:ext cx="309973" cy="228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86200" y="2117347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XXXXXXXXX                       XXX    XXXXXX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60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28800" y="5816560"/>
            <a:ext cx="5638800" cy="2769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 anchor="ctr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ea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no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ce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“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K</a:t>
            </a:r>
            <a:r>
              <a:rPr sz="1800" dirty="0" smtClean="0">
                <a:latin typeface="Arial"/>
                <a:cs typeface="Arial"/>
              </a:rPr>
              <a:t>”</a:t>
            </a:r>
            <a:r>
              <a:rPr lang="en-US" sz="1800" dirty="0" smtClean="0">
                <a:latin typeface="Arial"/>
                <a:cs typeface="Arial"/>
              </a:rPr>
              <a:t>      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spc="-5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ct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SU</a:t>
            </a:r>
            <a:r>
              <a:rPr sz="1800" dirty="0" smtClean="0">
                <a:latin typeface="Arial"/>
                <a:cs typeface="Arial"/>
              </a:rPr>
              <a:t>S</a:t>
            </a:r>
            <a:r>
              <a:rPr lang="en-US" sz="1800" dirty="0" smtClean="0">
                <a:latin typeface="Arial"/>
                <a:cs typeface="Arial"/>
              </a:rPr>
              <a:t>          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31647" y="257556"/>
            <a:ext cx="8606028" cy="4114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55440" y="3950461"/>
            <a:ext cx="289560" cy="228600"/>
          </a:xfrm>
          <a:custGeom>
            <a:avLst/>
            <a:gdLst/>
            <a:ahLst/>
            <a:cxnLst/>
            <a:rect l="l" t="t" r="r" b="b"/>
            <a:pathLst>
              <a:path w="289560" h="228600">
                <a:moveTo>
                  <a:pt x="0" y="0"/>
                </a:moveTo>
                <a:lnTo>
                  <a:pt x="289560" y="0"/>
                </a:lnTo>
                <a:lnTo>
                  <a:pt x="28956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3733800" y="3941316"/>
            <a:ext cx="309973" cy="228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876800" y="5840760"/>
            <a:ext cx="309973" cy="228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13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1600" y="2663444"/>
            <a:ext cx="6400799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600" spc="-1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600"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sz="3600" spc="-6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600" spc="-25" dirty="0"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sz="36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600" spc="-1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3600" spc="-4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600" spc="-2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600" spc="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600" spc="-2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6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</a:p>
        </p:txBody>
      </p:sp>
      <p:sp>
        <p:nvSpPr>
          <p:cNvPr id="3" name="object 3"/>
          <p:cNvSpPr/>
          <p:nvPr/>
        </p:nvSpPr>
        <p:spPr>
          <a:xfrm>
            <a:off x="761" y="91668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14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b="14125"/>
          <a:stretch/>
        </p:blipFill>
        <p:spPr>
          <a:xfrm>
            <a:off x="463529" y="1371600"/>
            <a:ext cx="4300409" cy="21023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928" y="2438400"/>
            <a:ext cx="4583935" cy="23939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3514840"/>
            <a:ext cx="5487209" cy="20697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9144126" cy="915923"/>
            <a:chOff x="0" y="-762"/>
            <a:chExt cx="9144126" cy="915923"/>
          </a:xfrm>
        </p:grpSpPr>
        <p:sp>
          <p:nvSpPr>
            <p:cNvPr id="3" name="object 3"/>
            <p:cNvSpPr/>
            <p:nvPr/>
          </p:nvSpPr>
          <p:spPr>
            <a:xfrm>
              <a:off x="761" y="915161"/>
              <a:ext cx="9143365" cy="0"/>
            </a:xfrm>
            <a:custGeom>
              <a:avLst/>
              <a:gdLst/>
              <a:ahLst/>
              <a:cxnLst/>
              <a:rect l="l" t="t" r="r" b="b"/>
              <a:pathLst>
                <a:path w="9143365">
                  <a:moveTo>
                    <a:pt x="0" y="0"/>
                  </a:moveTo>
                  <a:lnTo>
                    <a:pt x="9143238" y="0"/>
                  </a:lnTo>
                </a:path>
              </a:pathLst>
            </a:custGeom>
            <a:ln w="32004">
              <a:solidFill>
                <a:srgbClr val="F0C21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0" y="-762"/>
              <a:ext cx="9144000" cy="915161"/>
              <a:chOff x="0" y="-762"/>
              <a:chExt cx="9144000" cy="915161"/>
            </a:xfrm>
          </p:grpSpPr>
          <p:sp>
            <p:nvSpPr>
              <p:cNvPr id="2" name="object 2"/>
              <p:cNvSpPr/>
              <p:nvPr/>
            </p:nvSpPr>
            <p:spPr>
              <a:xfrm>
                <a:off x="0" y="0"/>
                <a:ext cx="9143999" cy="914399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324600" y="-762"/>
                <a:ext cx="2819400" cy="8650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" name="object 4"/>
          <p:cNvSpPr txBox="1"/>
          <p:nvPr/>
        </p:nvSpPr>
        <p:spPr>
          <a:xfrm>
            <a:off x="142241" y="7900"/>
            <a:ext cx="9077958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pc="-135" dirty="0">
                <a:solidFill>
                  <a:prstClr val="black"/>
                </a:solidFill>
                <a:cs typeface="Arial"/>
              </a:rPr>
              <a:t>3 Steps to Submit Invoice in SUS for </a:t>
            </a:r>
            <a:r>
              <a:rPr lang="en-US" sz="3600" spc="-135" dirty="0" smtClean="0">
                <a:solidFill>
                  <a:prstClr val="black"/>
                </a:solidFill>
                <a:cs typeface="Arial"/>
              </a:rPr>
              <a:t>Value</a:t>
            </a:r>
            <a:r>
              <a:rPr lang="en-US" sz="3600" spc="-135" dirty="0" smtClean="0">
                <a:solidFill>
                  <a:prstClr val="black"/>
                </a:solidFill>
                <a:cs typeface="Arial"/>
              </a:rPr>
              <a:t> </a:t>
            </a:r>
            <a:r>
              <a:rPr lang="en-US" sz="3600" spc="-135" dirty="0">
                <a:solidFill>
                  <a:prstClr val="black"/>
                </a:solidFill>
                <a:cs typeface="Arial"/>
              </a:rPr>
              <a:t>Based </a:t>
            </a:r>
            <a:endParaRPr sz="36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20" name="object 16"/>
          <p:cNvSpPr txBox="1"/>
          <p:nvPr/>
        </p:nvSpPr>
        <p:spPr>
          <a:xfrm>
            <a:off x="3429001" y="2646402"/>
            <a:ext cx="5648958" cy="55399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0" rIns="0" bIns="0" rtlCol="0">
            <a:spAutoFit/>
          </a:bodyPr>
          <a:lstStyle/>
          <a:p>
            <a:pPr marL="241300" indent="-228600">
              <a:buFont typeface="Calibri"/>
              <a:buAutoNum type="arabicPeriod" startAt="2"/>
              <a:tabLst>
                <a:tab pos="241935" algn="l"/>
              </a:tabLst>
            </a:pPr>
            <a:r>
              <a:rPr lang="en-US" b="1" spc="-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 “</a:t>
            </a:r>
            <a:r>
              <a:rPr b="1" spc="-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C</a:t>
            </a:r>
            <a:r>
              <a:rPr b="1" spc="-3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r</a:t>
            </a:r>
            <a:r>
              <a:rPr b="1" spc="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e</a:t>
            </a:r>
            <a:r>
              <a:rPr b="1" spc="-2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a</a:t>
            </a:r>
            <a:r>
              <a:rPr b="1" spc="-3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t</a:t>
            </a:r>
            <a:r>
              <a:rPr b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e</a:t>
            </a:r>
            <a:r>
              <a:rPr b="1" spc="-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en-US" b="1" spc="-5" dirty="0" smtClean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Confirmation</a:t>
            </a:r>
            <a:r>
              <a:rPr lang="en-US" b="1" spc="-15" dirty="0" smtClean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”</a:t>
            </a:r>
            <a:r>
              <a:rPr b="1" dirty="0" smtClean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en-US" b="1" spc="-30" dirty="0" smtClean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of value </a:t>
            </a:r>
            <a:r>
              <a:rPr lang="en-US" b="1" spc="-5" dirty="0" smtClean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or </a:t>
            </a:r>
            <a:r>
              <a:rPr lang="en-US" b="1" spc="-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service provided</a:t>
            </a:r>
          </a:p>
          <a:p>
            <a:pPr marL="12700">
              <a:tabLst>
                <a:tab pos="241935" algn="l"/>
              </a:tabLst>
            </a:pP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        </a:t>
            </a:r>
            <a:r>
              <a:rPr lang="en-US" sz="160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Notifies government what you delivered</a:t>
            </a:r>
            <a:endParaRPr lang="en-US" dirty="0">
              <a:solidFill>
                <a:prstClr val="black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22" name="object 6"/>
          <p:cNvSpPr txBox="1"/>
          <p:nvPr/>
        </p:nvSpPr>
        <p:spPr>
          <a:xfrm>
            <a:off x="2884338" y="1578114"/>
            <a:ext cx="6182358" cy="70788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0" rIns="0" bIns="0" rtlCol="0">
            <a:spAutoFit/>
          </a:bodyPr>
          <a:lstStyle/>
          <a:p>
            <a:pPr marL="355600" indent="-342900">
              <a:buFont typeface="Calibri"/>
              <a:buAutoNum type="arabicPeriod"/>
              <a:tabLst>
                <a:tab pos="355600" algn="l"/>
              </a:tabLst>
            </a:pP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“</a:t>
            </a:r>
            <a:r>
              <a:rPr b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P</a:t>
            </a:r>
            <a:r>
              <a:rPr b="1" spc="-3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r</a:t>
            </a:r>
            <a:r>
              <a:rPr b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oce</a:t>
            </a:r>
            <a:r>
              <a:rPr b="1" spc="-1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ss</a:t>
            </a:r>
            <a:r>
              <a:rPr lang="en-US" b="1" spc="-1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”</a:t>
            </a:r>
            <a:r>
              <a:rPr b="1" spc="-3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to</a:t>
            </a:r>
            <a:r>
              <a:rPr b="1" spc="-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en-US" b="1" spc="-1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a</a:t>
            </a:r>
            <a:r>
              <a:rPr b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ck</a:t>
            </a:r>
            <a:r>
              <a:rPr b="1" spc="-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n</a:t>
            </a:r>
            <a:r>
              <a:rPr b="1" spc="-1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ow</a:t>
            </a:r>
            <a:r>
              <a:rPr b="1" spc="-2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l</a:t>
            </a:r>
            <a:r>
              <a:rPr b="1" spc="-1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e</a:t>
            </a:r>
            <a:r>
              <a:rPr b="1" spc="-2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d</a:t>
            </a:r>
            <a:r>
              <a:rPr b="1" spc="-3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g</a:t>
            </a:r>
            <a:r>
              <a:rPr b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e</a:t>
            </a:r>
            <a:r>
              <a:rPr b="1" spc="-3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en-US" b="1" spc="-3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SUS system matches contract </a:t>
            </a:r>
            <a:endParaRPr dirty="0">
              <a:solidFill>
                <a:prstClr val="black"/>
              </a:solidFill>
              <a:latin typeface="Arial Narrow" panose="020B0606020202030204" pitchFamily="34" charset="0"/>
              <a:cs typeface="Calibri"/>
            </a:endParaRPr>
          </a:p>
          <a:p>
            <a:pPr marL="469900" lvl="1">
              <a:spcBef>
                <a:spcPts val="25"/>
              </a:spcBef>
              <a:tabLst>
                <a:tab pos="812800" algn="l"/>
              </a:tabLst>
            </a:pPr>
            <a:r>
              <a:rPr sz="1400" spc="-1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On</a:t>
            </a:r>
            <a:r>
              <a:rPr sz="140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ly</a:t>
            </a:r>
            <a:r>
              <a:rPr sz="1400" spc="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en-US" sz="1400" spc="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required </a:t>
            </a:r>
            <a:r>
              <a:rPr sz="1400" spc="-2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f</a:t>
            </a:r>
            <a:r>
              <a:rPr sz="140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or</a:t>
            </a:r>
            <a:r>
              <a:rPr sz="1400" spc="-3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i</a:t>
            </a:r>
            <a:r>
              <a:rPr sz="1400" spc="-1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n</a:t>
            </a:r>
            <a:r>
              <a:rPr sz="140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i</a:t>
            </a:r>
            <a:r>
              <a:rPr sz="1400" spc="-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t</a:t>
            </a:r>
            <a:r>
              <a:rPr sz="140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i</a:t>
            </a:r>
            <a:r>
              <a:rPr sz="1400" spc="-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a</a:t>
            </a:r>
            <a:r>
              <a:rPr sz="140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l</a:t>
            </a:r>
            <a:r>
              <a:rPr sz="1400" spc="2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400" spc="-1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a</a:t>
            </a:r>
            <a:r>
              <a:rPr sz="1400" spc="-1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w</a:t>
            </a:r>
            <a:r>
              <a:rPr sz="1400" spc="-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a</a:t>
            </a:r>
            <a:r>
              <a:rPr sz="1400" spc="-2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r</a:t>
            </a:r>
            <a:r>
              <a:rPr sz="140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d</a:t>
            </a:r>
            <a:r>
              <a:rPr sz="1400" spc="-1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sz="140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or</a:t>
            </a:r>
            <a:r>
              <a:rPr sz="1400" spc="-1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en-US" sz="1400" spc="-1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if award </a:t>
            </a:r>
            <a:r>
              <a:rPr sz="1400" spc="-1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m</a:t>
            </a:r>
            <a:r>
              <a:rPr sz="140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od</a:t>
            </a:r>
            <a:r>
              <a:rPr lang="en-US" sz="140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ified</a:t>
            </a:r>
            <a:endParaRPr sz="1400" dirty="0">
              <a:solidFill>
                <a:prstClr val="black"/>
              </a:solidFill>
              <a:latin typeface="Arial Narrow" panose="020B0606020202030204" pitchFamily="34" charset="0"/>
              <a:cs typeface="Calibri"/>
            </a:endParaRPr>
          </a:p>
          <a:p>
            <a:pPr marL="469900" lvl="1">
              <a:tabLst>
                <a:tab pos="812800" algn="l"/>
              </a:tabLst>
            </a:pPr>
            <a:r>
              <a:rPr lang="en-US" sz="1400" spc="-2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Goal is to ensure system correctly captures contract award or modification</a:t>
            </a:r>
            <a:endParaRPr sz="1400" dirty="0">
              <a:solidFill>
                <a:prstClr val="black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27" name="object 18"/>
          <p:cNvSpPr txBox="1"/>
          <p:nvPr/>
        </p:nvSpPr>
        <p:spPr>
          <a:xfrm>
            <a:off x="4191000" y="3867222"/>
            <a:ext cx="4876799" cy="492443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0" rIns="0" bIns="0" rtlCol="0">
            <a:spAutoFit/>
          </a:bodyPr>
          <a:lstStyle/>
          <a:p>
            <a:pPr marL="12700"/>
            <a:r>
              <a:rPr b="1" spc="-1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3</a:t>
            </a:r>
            <a:r>
              <a:rPr b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. 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en-US" b="1" spc="-1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“Create/Send E-</a:t>
            </a:r>
            <a:r>
              <a:rPr lang="en-US" b="1" spc="-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I</a:t>
            </a:r>
            <a:r>
              <a:rPr b="1" spc="-3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n</a:t>
            </a:r>
            <a:r>
              <a:rPr b="1" spc="-1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v</a:t>
            </a:r>
            <a:r>
              <a:rPr b="1" spc="-1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o</a:t>
            </a:r>
            <a:r>
              <a:rPr b="1" spc="-1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i</a:t>
            </a:r>
            <a:r>
              <a:rPr b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ce</a:t>
            </a:r>
            <a:r>
              <a:rPr lang="en-US" b="1" spc="-1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”</a:t>
            </a: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 </a:t>
            </a:r>
            <a:r>
              <a:rPr lang="en-US" b="1" spc="-45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to match </a:t>
            </a:r>
            <a:r>
              <a:rPr lang="en-US" b="1" spc="-45" dirty="0" smtClean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Confirmation </a:t>
            </a:r>
            <a:endParaRPr lang="en-US" b="1" dirty="0">
              <a:solidFill>
                <a:prstClr val="black"/>
              </a:solidFill>
              <a:latin typeface="Arial Narrow" panose="020B0606020202030204" pitchFamily="34" charset="0"/>
              <a:cs typeface="Calibri"/>
            </a:endParaRPr>
          </a:p>
          <a:p>
            <a:pPr marL="12700"/>
            <a:r>
              <a:rPr lang="en-US" sz="1400" b="1" spc="-1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         </a:t>
            </a:r>
            <a:r>
              <a:rPr lang="en-US" sz="1400" spc="-10" dirty="0">
                <a:solidFill>
                  <a:prstClr val="black"/>
                </a:solidFill>
                <a:latin typeface="Arial Narrow" panose="020B0606020202030204" pitchFamily="34" charset="0"/>
                <a:cs typeface="Calibri"/>
              </a:rPr>
              <a:t>Sends invoice to DFAS Accounts Payable (A/P) for payment</a:t>
            </a:r>
            <a:endParaRPr lang="en-US" sz="1400" dirty="0">
              <a:solidFill>
                <a:prstClr val="black"/>
              </a:solidFill>
              <a:latin typeface="Arial Narrow" panose="020B0606020202030204" pitchFamily="34" charset="0"/>
              <a:cs typeface="Calibri"/>
            </a:endParaRPr>
          </a:p>
        </p:txBody>
      </p:sp>
      <p:sp>
        <p:nvSpPr>
          <p:cNvPr id="28" name="object 9"/>
          <p:cNvSpPr txBox="1"/>
          <p:nvPr/>
        </p:nvSpPr>
        <p:spPr>
          <a:xfrm>
            <a:off x="142241" y="5775068"/>
            <a:ext cx="8773159" cy="461665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91440" rIns="0" bIns="91440" rtlCol="0" anchor="ctr">
            <a:spAutoFit/>
          </a:bodyPr>
          <a:lstStyle/>
          <a:p>
            <a:pPr marL="91440" algn="ctr"/>
            <a:r>
              <a:rPr lang="en-US" b="1" spc="-10" dirty="0">
                <a:solidFill>
                  <a:prstClr val="black"/>
                </a:solidFill>
                <a:latin typeface="Arial"/>
                <a:cs typeface="Arial"/>
              </a:rPr>
              <a:t>SUS Pilot prepopulates contract information enabling faster payment to vendor 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49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/>
          <a:srcRect b="14125"/>
          <a:stretch/>
        </p:blipFill>
        <p:spPr>
          <a:xfrm>
            <a:off x="304800" y="2105491"/>
            <a:ext cx="8736326" cy="4271011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9144126" cy="915923"/>
            <a:chOff x="0" y="-762"/>
            <a:chExt cx="9144126" cy="915923"/>
          </a:xfrm>
        </p:grpSpPr>
        <p:sp>
          <p:nvSpPr>
            <p:cNvPr id="21" name="object 3"/>
            <p:cNvSpPr/>
            <p:nvPr/>
          </p:nvSpPr>
          <p:spPr>
            <a:xfrm>
              <a:off x="761" y="915161"/>
              <a:ext cx="9143365" cy="0"/>
            </a:xfrm>
            <a:custGeom>
              <a:avLst/>
              <a:gdLst/>
              <a:ahLst/>
              <a:cxnLst/>
              <a:rect l="l" t="t" r="r" b="b"/>
              <a:pathLst>
                <a:path w="9143365">
                  <a:moveTo>
                    <a:pt x="0" y="0"/>
                  </a:moveTo>
                  <a:lnTo>
                    <a:pt x="9143238" y="0"/>
                  </a:lnTo>
                </a:path>
              </a:pathLst>
            </a:custGeom>
            <a:ln w="32004">
              <a:solidFill>
                <a:srgbClr val="F0C21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-762"/>
              <a:ext cx="9144000" cy="915161"/>
              <a:chOff x="0" y="-762"/>
              <a:chExt cx="9144000" cy="915161"/>
            </a:xfrm>
          </p:grpSpPr>
          <p:sp>
            <p:nvSpPr>
              <p:cNvPr id="23" name="object 2"/>
              <p:cNvSpPr/>
              <p:nvPr/>
            </p:nvSpPr>
            <p:spPr>
              <a:xfrm>
                <a:off x="0" y="0"/>
                <a:ext cx="9143999" cy="914399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324600" y="-762"/>
                <a:ext cx="2819400" cy="8650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object 3"/>
          <p:cNvSpPr/>
          <p:nvPr/>
        </p:nvSpPr>
        <p:spPr>
          <a:xfrm>
            <a:off x="761" y="915161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76200" y="152400"/>
            <a:ext cx="6781800" cy="7239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Step 1a. PO Acknowledgment </a:t>
            </a:r>
            <a:br>
              <a:rPr lang="en-US" sz="36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</a:br>
            <a:endParaRPr lang="en-US" sz="36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object 5"/>
          <p:cNvSpPr txBox="1"/>
          <p:nvPr/>
        </p:nvSpPr>
        <p:spPr>
          <a:xfrm>
            <a:off x="533400" y="1053405"/>
            <a:ext cx="78486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0" marR="508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spc="-5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numb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sz="1600" spc="-11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600" spc="-85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step #7, slide 8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6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auto-</a:t>
            </a:r>
            <a:r>
              <a:rPr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600" spc="-4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us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ass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600" spc="-2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ia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 S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Purchase Order (PO) </a:t>
            </a:r>
            <a:r>
              <a:rPr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6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6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me</a:t>
            </a:r>
            <a:r>
              <a:rPr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marR="5080" indent="-285750">
              <a:buFont typeface="Arial" panose="020B0604020202020204" pitchFamily="34" charset="0"/>
              <a:buChar char="•"/>
            </a:pPr>
            <a:r>
              <a:rPr lang="en-US" sz="1600" spc="-2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spc="-4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4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ep</a:t>
            </a: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spc="-3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600" spc="-4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spc="-4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spc="-1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Army GF</a:t>
            </a:r>
            <a:r>
              <a:rPr lang="en-US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EB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(accounting and entitlement system) to SUS </a:t>
            </a:r>
            <a:r>
              <a:rPr lang="en-US" sz="16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vendor </a:t>
            </a:r>
            <a:r>
              <a:rPr lang="en-US" sz="16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1600" spc="-3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spc="-1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spc="-15" dirty="0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en-US"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goods delivered or </a:t>
            </a:r>
            <a:r>
              <a:rPr lang="en-US"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se</a:t>
            </a:r>
            <a:r>
              <a:rPr lang="en-US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16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en-US" sz="16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600" spc="-35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rm</a:t>
            </a:r>
            <a:r>
              <a:rPr lang="en-US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6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16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create i</a:t>
            </a:r>
            <a:r>
              <a:rPr lang="en-US" sz="16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6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6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7"/>
          <p:cNvSpPr txBox="1"/>
          <p:nvPr/>
        </p:nvSpPr>
        <p:spPr>
          <a:xfrm>
            <a:off x="2895600" y="2568756"/>
            <a:ext cx="6145526" cy="1954381"/>
          </a:xfrm>
          <a:prstGeom prst="rect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sz="1600" b="1" spc="-1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="1" spc="-1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Compare SUS PO to PDF of contract award.</a:t>
            </a:r>
          </a:p>
          <a:p>
            <a:pPr marL="90805">
              <a:lnSpc>
                <a:spcPct val="100000"/>
              </a:lnSpc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">
              <a:lnSpc>
                <a:spcPct val="10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If no discrepancies, s</a:t>
            </a:r>
            <a:r>
              <a:rPr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600" b="1" spc="-3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b="1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b="1" spc="-1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600" b="1" spc="-2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sz="1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2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o p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6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6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6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gme</a:t>
            </a:r>
            <a:r>
              <a:rPr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nt</a:t>
            </a:r>
            <a:r>
              <a:rPr lang="en-US"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90805">
              <a:lnSpc>
                <a:spcPct val="100000"/>
              </a:lnSpc>
            </a:pPr>
            <a:endParaRPr lang="en-US" sz="1000" spc="-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">
              <a:lnSpc>
                <a:spcPct val="100000"/>
              </a:lnSpc>
            </a:pPr>
            <a:r>
              <a:rPr lang="en-US"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If a discrepancy, call the Contracting Officer listed on the contract award.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marR="367030" indent="-635">
              <a:lnSpc>
                <a:spcPct val="100000"/>
              </a:lnSpc>
            </a:pPr>
            <a:endParaRPr lang="en-US" sz="1000" b="1" spc="-1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" marR="367030" indent="-635">
              <a:lnSpc>
                <a:spcPct val="100000"/>
              </a:lnSpc>
            </a:pPr>
            <a:r>
              <a:rPr sz="1200" b="1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b="1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b="1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sz="1200" b="1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sz="1200" b="1" spc="-2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200" b="1" spc="-4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b="1" spc="-2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b="1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b="1" dirty="0">
                <a:latin typeface="Arial" panose="020B0604020202020204" pitchFamily="34" charset="0"/>
                <a:cs typeface="Arial" panose="020B0604020202020204" pitchFamily="34" charset="0"/>
              </a:rPr>
              <a:t>ss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-2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  <a:r>
              <a:rPr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ear</a:t>
            </a:r>
            <a:r>
              <a:rPr lang="en-US"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3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 n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han</a:t>
            </a:r>
            <a:r>
              <a:rPr sz="12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2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contract/</a:t>
            </a:r>
            <a:r>
              <a:rPr sz="12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1440" marR="367030" indent="-635">
              <a:lnSpc>
                <a:spcPct val="100000"/>
              </a:lnSpc>
            </a:pPr>
            <a:r>
              <a:rPr lang="en-US" sz="1200" u="heavy" dirty="0" smtClean="0">
                <a:latin typeface="Arial" panose="020B0604020202020204" pitchFamily="34" charset="0"/>
                <a:cs typeface="Arial" panose="020B0604020202020204" pitchFamily="34" charset="0"/>
              </a:rPr>
              <a:t>Mu</a:t>
            </a:r>
            <a:r>
              <a:rPr sz="1200" u="heavy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200" u="heavy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2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4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sz="12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200" spc="-2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200" spc="-1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2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prior to creating</a:t>
            </a:r>
            <a:r>
              <a:rPr sz="1200" spc="1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follow-on documents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1136649" y="4800600"/>
            <a:ext cx="6635751" cy="24622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sz="16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sz="1600" spc="-5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ad</a:t>
            </a:r>
            <a:r>
              <a:rPr sz="1600" spc="-1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sz="16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600" spc="-1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spc="-4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shown </a:t>
            </a:r>
            <a:r>
              <a:rPr lang="en-US" sz="1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above comes from awarded contract 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762000" y="2743201"/>
            <a:ext cx="2133600" cy="662820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69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764792"/>
            <a:ext cx="7766303" cy="4559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2" y="915924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7" y="0"/>
                </a:lnTo>
              </a:path>
            </a:pathLst>
          </a:custGeom>
          <a:ln w="33527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dirty="0"/>
              <a:t>S</a:t>
            </a:r>
            <a:r>
              <a:rPr spc="-10" dirty="0"/>
              <a:t>t</a:t>
            </a:r>
            <a:r>
              <a:rPr spc="-25" dirty="0"/>
              <a:t>e</a:t>
            </a:r>
            <a:r>
              <a:rPr dirty="0"/>
              <a:t>p</a:t>
            </a:r>
            <a:r>
              <a:rPr spc="-20" dirty="0"/>
              <a:t> </a:t>
            </a:r>
            <a:r>
              <a:rPr spc="-25" dirty="0"/>
              <a:t>1</a:t>
            </a:r>
            <a:r>
              <a:rPr dirty="0"/>
              <a:t>b. </a:t>
            </a:r>
            <a:r>
              <a:rPr spc="-20" dirty="0"/>
              <a:t>P</a:t>
            </a:r>
            <a:r>
              <a:rPr dirty="0"/>
              <a:t>O</a:t>
            </a:r>
            <a:r>
              <a:rPr spc="-10" dirty="0"/>
              <a:t> </a:t>
            </a:r>
            <a:r>
              <a:rPr spc="-20" dirty="0"/>
              <a:t>Ac</a:t>
            </a:r>
            <a:r>
              <a:rPr spc="-25" dirty="0"/>
              <a:t>k</a:t>
            </a:r>
            <a:r>
              <a:rPr dirty="0"/>
              <a:t>n</a:t>
            </a:r>
            <a:r>
              <a:rPr spc="-5" dirty="0"/>
              <a:t>o</a:t>
            </a:r>
            <a:r>
              <a:rPr spc="-40" dirty="0"/>
              <a:t>w</a:t>
            </a:r>
            <a:r>
              <a:rPr dirty="0"/>
              <a:t>l</a:t>
            </a:r>
            <a:r>
              <a:rPr spc="-5" dirty="0"/>
              <a:t>e</a:t>
            </a:r>
            <a:r>
              <a:rPr dirty="0"/>
              <a:t>d</a:t>
            </a:r>
            <a:r>
              <a:rPr spc="-25" dirty="0"/>
              <a:t>g</a:t>
            </a:r>
            <a:r>
              <a:rPr spc="-30" dirty="0"/>
              <a:t>m</a:t>
            </a:r>
            <a:r>
              <a:rPr spc="-25" dirty="0"/>
              <a:t>e</a:t>
            </a:r>
            <a:r>
              <a:rPr dirty="0"/>
              <a:t>n</a:t>
            </a:r>
            <a:r>
              <a:rPr spc="-15" dirty="0"/>
              <a:t>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83540" y="1152161"/>
            <a:ext cx="88366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720" algn="l"/>
              </a:tabLst>
            </a:pPr>
            <a:r>
              <a:rPr sz="1600" spc="-15" dirty="0" smtClean="0">
                <a:latin typeface="Arial"/>
                <a:cs typeface="Arial"/>
              </a:rPr>
              <a:t>Re</a:t>
            </a:r>
            <a:r>
              <a:rPr sz="1600" spc="-5" dirty="0" smtClean="0">
                <a:latin typeface="Arial"/>
                <a:cs typeface="Arial"/>
              </a:rPr>
              <a:t>v</a:t>
            </a:r>
            <a:r>
              <a:rPr sz="1600" dirty="0" smtClean="0">
                <a:latin typeface="Arial"/>
                <a:cs typeface="Arial"/>
              </a:rPr>
              <a:t>i</a:t>
            </a:r>
            <a:r>
              <a:rPr sz="1600" spc="-15" dirty="0" smtClean="0">
                <a:latin typeface="Arial"/>
                <a:cs typeface="Arial"/>
              </a:rPr>
              <a:t>ew </a:t>
            </a:r>
            <a:r>
              <a:rPr sz="1600" spc="-15" dirty="0">
                <a:latin typeface="Arial"/>
                <a:cs typeface="Arial"/>
              </a:rPr>
              <a:t>PO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CLIN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data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ma</a:t>
            </a:r>
            <a:r>
              <a:rPr sz="1600" spc="-5" dirty="0">
                <a:latin typeface="Arial"/>
                <a:cs typeface="Arial"/>
              </a:rPr>
              <a:t>k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s</a:t>
            </a:r>
            <a:r>
              <a:rPr sz="1600" spc="-10" dirty="0">
                <a:latin typeface="Arial"/>
                <a:cs typeface="Arial"/>
              </a:rPr>
              <a:t>u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amount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mat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hes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d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17803" y="4146803"/>
            <a:ext cx="630935" cy="6537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3538" y="4178046"/>
            <a:ext cx="412750" cy="435609"/>
          </a:xfrm>
          <a:custGeom>
            <a:avLst/>
            <a:gdLst/>
            <a:ahLst/>
            <a:cxnLst/>
            <a:rect l="l" t="t" r="r" b="b"/>
            <a:pathLst>
              <a:path w="412750" h="435610">
                <a:moveTo>
                  <a:pt x="412623" y="0"/>
                </a:moveTo>
                <a:lnTo>
                  <a:pt x="0" y="435025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8964" y="4576933"/>
            <a:ext cx="81915" cy="83185"/>
          </a:xfrm>
          <a:custGeom>
            <a:avLst/>
            <a:gdLst/>
            <a:ahLst/>
            <a:cxnLst/>
            <a:rect l="l" t="t" r="r" b="b"/>
            <a:pathLst>
              <a:path w="81915" h="83185">
                <a:moveTo>
                  <a:pt x="25285" y="0"/>
                </a:moveTo>
                <a:lnTo>
                  <a:pt x="0" y="83134"/>
                </a:lnTo>
                <a:lnTo>
                  <a:pt x="81686" y="53479"/>
                </a:lnTo>
                <a:lnTo>
                  <a:pt x="2528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17</a:t>
            </a:fld>
            <a:endParaRPr spc="-10" dirty="0"/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448055" y="1755648"/>
          <a:ext cx="7775448" cy="45689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7982"/>
                <a:gridCol w="7157466"/>
              </a:tblGrid>
              <a:tr h="1433321">
                <a:tc gridSpan="2">
                  <a:txBody>
                    <a:bodyPr/>
                    <a:lstStyle/>
                    <a:p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25908">
                      <a:solidFill>
                        <a:srgbClr val="4F81B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984503"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25908">
                      <a:solidFill>
                        <a:srgbClr val="4F81BD"/>
                      </a:solidFill>
                      <a:prstDash val="solid"/>
                    </a:lnR>
                    <a:lnT w="25908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77470" marR="316230">
                        <a:lnSpc>
                          <a:spcPct val="100000"/>
                        </a:lnSpc>
                      </a:pPr>
                      <a:r>
                        <a:rPr sz="1600" b="1" spc="-15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1b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If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an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li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ho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o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P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tha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ful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v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spc="-6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W</a:t>
                      </a:r>
                      <a:r>
                        <a:rPr sz="1600" spc="-185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u="heavy" spc="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 action="ppaction://hlinksldjump"/>
                        </a:rPr>
                        <a:t>sl</a:t>
                      </a:r>
                      <a:r>
                        <a:rPr sz="1600" u="heavy" spc="-10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 action="ppaction://hlinksldjump"/>
                        </a:rPr>
                        <a:t>i</a:t>
                      </a:r>
                      <a:r>
                        <a:rPr sz="1600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 action="ppaction://hlinksldjump"/>
                        </a:rPr>
                        <a:t>de</a:t>
                      </a:r>
                      <a:r>
                        <a:rPr sz="1600" u="heavy" spc="-15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 action="ppaction://hlinksldjump"/>
                        </a:rPr>
                        <a:t> </a:t>
                      </a:r>
                      <a:r>
                        <a:rPr sz="1600" u="heavy" dirty="0">
                          <a:solidFill>
                            <a:srgbClr val="009999"/>
                          </a:solidFill>
                          <a:latin typeface="Arial"/>
                          <a:cs typeface="Arial"/>
                          <a:hlinkClick r:id="rId6" action="ppaction://hlinksldjump"/>
                        </a:rPr>
                        <a:t>#38</a:t>
                      </a:r>
                      <a:r>
                        <a:rPr sz="1600" dirty="0">
                          <a:solidFill>
                            <a:srgbClr val="0099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for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fu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ther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how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u="heavy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u="heavy" spc="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u="heavy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u="heavy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u="heavy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j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tho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by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CLIN.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2"/>
                        </a:spcBef>
                      </a:pPr>
                      <a:endParaRPr sz="1650" dirty="0">
                        <a:latin typeface="Times New Roman"/>
                        <a:cs typeface="Times New Roman"/>
                      </a:endParaRPr>
                    </a:p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600" spc="-15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ne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spc="-40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,</a:t>
                      </a:r>
                      <a:r>
                        <a:rPr sz="160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“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600" b="1" spc="-30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600" b="1" spc="-20" dirty="0">
                          <a:latin typeface="Arial"/>
                          <a:cs typeface="Arial"/>
                        </a:rPr>
                        <a:t>f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irm</a:t>
                      </a:r>
                      <a:r>
                        <a:rPr sz="1600" b="1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ll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spc="-40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600" b="1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1600" b="1" spc="-5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1600" b="1" spc="-1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”</a:t>
                      </a:r>
                      <a:r>
                        <a:rPr sz="160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ee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G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REEN</a:t>
                      </a:r>
                      <a:r>
                        <a:rPr sz="160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CHECK</a:t>
                      </a:r>
                      <a:r>
                        <a:rPr sz="1600" spc="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 marL="0" marR="0" marT="0" marB="0">
                    <a:lnL w="25908">
                      <a:solidFill>
                        <a:srgbClr val="4F81BD"/>
                      </a:solidFill>
                      <a:prstDash val="solid"/>
                    </a:lnL>
                    <a:lnR w="25908">
                      <a:solidFill>
                        <a:srgbClr val="4F81BD"/>
                      </a:solidFill>
                      <a:prstDash val="solid"/>
                    </a:lnR>
                    <a:lnT w="25908">
                      <a:solidFill>
                        <a:srgbClr val="4F81BD"/>
                      </a:solidFill>
                      <a:prstDash val="solid"/>
                    </a:lnT>
                    <a:lnB w="25908">
                      <a:solidFill>
                        <a:srgbClr val="4F81BD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2151126">
                <a:tc gridSpan="2"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078951"/>
            <a:ext cx="7239000" cy="3122761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18" name="Picture 1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5"/>
          <a:stretch/>
        </p:blipFill>
        <p:spPr>
          <a:xfrm>
            <a:off x="228601" y="4143114"/>
            <a:ext cx="7239000" cy="1800486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9144126" cy="915923"/>
            <a:chOff x="0" y="-762"/>
            <a:chExt cx="9144126" cy="915923"/>
          </a:xfrm>
        </p:grpSpPr>
        <p:sp>
          <p:nvSpPr>
            <p:cNvPr id="21" name="object 3"/>
            <p:cNvSpPr/>
            <p:nvPr/>
          </p:nvSpPr>
          <p:spPr>
            <a:xfrm>
              <a:off x="761" y="915161"/>
              <a:ext cx="9143365" cy="0"/>
            </a:xfrm>
            <a:custGeom>
              <a:avLst/>
              <a:gdLst/>
              <a:ahLst/>
              <a:cxnLst/>
              <a:rect l="l" t="t" r="r" b="b"/>
              <a:pathLst>
                <a:path w="9143365">
                  <a:moveTo>
                    <a:pt x="0" y="0"/>
                  </a:moveTo>
                  <a:lnTo>
                    <a:pt x="9143238" y="0"/>
                  </a:lnTo>
                </a:path>
              </a:pathLst>
            </a:custGeom>
            <a:ln w="32004">
              <a:solidFill>
                <a:srgbClr val="F0C21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0" y="-762"/>
              <a:ext cx="9144000" cy="915161"/>
              <a:chOff x="0" y="-762"/>
              <a:chExt cx="9144000" cy="915161"/>
            </a:xfrm>
          </p:grpSpPr>
          <p:sp>
            <p:nvSpPr>
              <p:cNvPr id="23" name="object 2"/>
              <p:cNvSpPr/>
              <p:nvPr/>
            </p:nvSpPr>
            <p:spPr>
              <a:xfrm>
                <a:off x="0" y="0"/>
                <a:ext cx="9143999" cy="914399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6324600" y="-762"/>
                <a:ext cx="2819400" cy="8650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object 3"/>
          <p:cNvSpPr/>
          <p:nvPr/>
        </p:nvSpPr>
        <p:spPr>
          <a:xfrm>
            <a:off x="761" y="915161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itle 4"/>
          <p:cNvSpPr txBox="1">
            <a:spLocks/>
          </p:cNvSpPr>
          <p:nvPr/>
        </p:nvSpPr>
        <p:spPr>
          <a:xfrm>
            <a:off x="76200" y="152400"/>
            <a:ext cx="6781800" cy="7239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Step 1c. PO Acknowledgment </a:t>
            </a:r>
            <a:br>
              <a:rPr lang="en-US" sz="36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</a:br>
            <a:endParaRPr lang="en-US" sz="36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18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602200" y="4422932"/>
            <a:ext cx="762000" cy="1219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bject 7"/>
          <p:cNvSpPr txBox="1"/>
          <p:nvPr/>
        </p:nvSpPr>
        <p:spPr>
          <a:xfrm>
            <a:off x="2541274" y="1985721"/>
            <a:ext cx="6145526" cy="2215991"/>
          </a:xfrm>
          <a:prstGeom prst="rect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r>
              <a:rPr lang="en-US" sz="1600" b="1" spc="-15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1c</a:t>
            </a:r>
            <a:r>
              <a:rPr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Review new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“Goods or Services”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update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fields as necessary to appropriately label each CLIN.</a:t>
            </a:r>
          </a:p>
          <a:p>
            <a:pPr marL="90805"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Goods – a delivery date will be required</a:t>
            </a:r>
          </a:p>
          <a:p>
            <a:pPr marL="90805">
              <a:lnSpc>
                <a:spcPct val="1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For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Services – a period of performance will be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</a:p>
          <a:p>
            <a:pPr marL="90805">
              <a:lnSpc>
                <a:spcPct val="10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">
              <a:lnSpc>
                <a:spcPct val="100000"/>
              </a:lnSpc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Note: The system checks the box it believes to be the accurate based upon the contract Unit of Measure.  CLINS with a Unit of Measure ‘Activity Unit’ must be a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Service.</a:t>
            </a:r>
          </a:p>
          <a:p>
            <a:pPr marL="90805">
              <a:lnSpc>
                <a:spcPct val="10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257800" y="3970948"/>
            <a:ext cx="344400" cy="393791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849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200879"/>
            <a:ext cx="8686800" cy="486524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19</a:t>
            </a:fld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33400" y="1600200"/>
            <a:ext cx="685800" cy="1828800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400" y="3429000"/>
            <a:ext cx="7391400" cy="814100"/>
          </a:xfrm>
          <a:prstGeom prst="rect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Verify status updated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“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Confirmed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then select “</a:t>
            </a:r>
            <a:r>
              <a:rPr lang="en-U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to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submit.</a:t>
            </a:r>
          </a:p>
          <a:p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114800" y="4243100"/>
            <a:ext cx="0" cy="448151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0" y="0"/>
            <a:ext cx="9144126" cy="915923"/>
            <a:chOff x="0" y="-762"/>
            <a:chExt cx="9144126" cy="915923"/>
          </a:xfrm>
        </p:grpSpPr>
        <p:sp>
          <p:nvSpPr>
            <p:cNvPr id="11" name="object 3"/>
            <p:cNvSpPr/>
            <p:nvPr/>
          </p:nvSpPr>
          <p:spPr>
            <a:xfrm>
              <a:off x="761" y="915161"/>
              <a:ext cx="9143365" cy="0"/>
            </a:xfrm>
            <a:custGeom>
              <a:avLst/>
              <a:gdLst/>
              <a:ahLst/>
              <a:cxnLst/>
              <a:rect l="l" t="t" r="r" b="b"/>
              <a:pathLst>
                <a:path w="9143365">
                  <a:moveTo>
                    <a:pt x="0" y="0"/>
                  </a:moveTo>
                  <a:lnTo>
                    <a:pt x="9143238" y="0"/>
                  </a:lnTo>
                </a:path>
              </a:pathLst>
            </a:custGeom>
            <a:ln w="32004">
              <a:solidFill>
                <a:srgbClr val="F0C21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-762"/>
              <a:ext cx="9144000" cy="915161"/>
              <a:chOff x="0" y="-762"/>
              <a:chExt cx="9144000" cy="915161"/>
            </a:xfrm>
          </p:grpSpPr>
          <p:sp>
            <p:nvSpPr>
              <p:cNvPr id="13" name="object 2"/>
              <p:cNvSpPr/>
              <p:nvPr/>
            </p:nvSpPr>
            <p:spPr>
              <a:xfrm>
                <a:off x="0" y="0"/>
                <a:ext cx="9143999" cy="914399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6324600" y="-762"/>
                <a:ext cx="2819400" cy="8650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" name="object 3"/>
          <p:cNvSpPr/>
          <p:nvPr/>
        </p:nvSpPr>
        <p:spPr>
          <a:xfrm>
            <a:off x="761" y="915161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76200" y="152400"/>
            <a:ext cx="6781800" cy="72390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Step 1d. PO Acknowledgment </a:t>
            </a:r>
            <a:br>
              <a:rPr lang="en-US" sz="36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</a:br>
            <a:endParaRPr lang="en-US" sz="36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04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91668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V</a:t>
            </a:r>
            <a:r>
              <a:rPr spc="-25" dirty="0"/>
              <a:t>e</a:t>
            </a:r>
            <a:r>
              <a:rPr dirty="0"/>
              <a:t>nd</a:t>
            </a:r>
            <a:r>
              <a:rPr spc="-5" dirty="0"/>
              <a:t>o</a:t>
            </a:r>
            <a:r>
              <a:rPr spc="-15" dirty="0"/>
              <a:t>r</a:t>
            </a:r>
            <a:r>
              <a:rPr spc="-20" dirty="0"/>
              <a:t> </a:t>
            </a:r>
            <a:r>
              <a:rPr spc="-5" dirty="0"/>
              <a:t>T</a:t>
            </a:r>
            <a:r>
              <a:rPr spc="5" dirty="0"/>
              <a:t>rai</a:t>
            </a:r>
            <a:r>
              <a:rPr dirty="0"/>
              <a:t>ni</a:t>
            </a:r>
            <a:r>
              <a:rPr spc="-10" dirty="0"/>
              <a:t>n</a:t>
            </a:r>
            <a:r>
              <a:rPr spc="-20" dirty="0"/>
              <a:t>g</a:t>
            </a:r>
            <a:r>
              <a:rPr spc="-25" dirty="0"/>
              <a:t> </a:t>
            </a:r>
            <a:r>
              <a:rPr spc="-5" dirty="0"/>
              <a:t>T</a:t>
            </a:r>
            <a:r>
              <a:rPr dirty="0"/>
              <a:t>able</a:t>
            </a:r>
            <a:r>
              <a:rPr spc="-25" dirty="0"/>
              <a:t> </a:t>
            </a:r>
            <a:r>
              <a:rPr spc="-5" dirty="0"/>
              <a:t>o</a:t>
            </a:r>
            <a:r>
              <a:rPr dirty="0"/>
              <a:t>f</a:t>
            </a:r>
            <a:r>
              <a:rPr spc="5" dirty="0"/>
              <a:t> </a:t>
            </a:r>
            <a:r>
              <a:rPr dirty="0"/>
              <a:t>C</a:t>
            </a:r>
            <a:r>
              <a:rPr spc="-5" dirty="0"/>
              <a:t>o</a:t>
            </a:r>
            <a:r>
              <a:rPr dirty="0"/>
              <a:t>n</a:t>
            </a:r>
            <a:r>
              <a:rPr spc="-25" dirty="0"/>
              <a:t>te</a:t>
            </a:r>
            <a:r>
              <a:rPr dirty="0"/>
              <a:t>n</a:t>
            </a:r>
            <a:r>
              <a:rPr spc="-25" dirty="0"/>
              <a:t>t</a:t>
            </a:r>
            <a:r>
              <a:rPr dirty="0"/>
              <a:t>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2</a:t>
            </a:fld>
            <a:endParaRPr spc="-10" dirty="0"/>
          </a:p>
        </p:txBody>
      </p:sp>
      <p:sp>
        <p:nvSpPr>
          <p:cNvPr id="6" name="object 6"/>
          <p:cNvSpPr txBox="1"/>
          <p:nvPr/>
        </p:nvSpPr>
        <p:spPr>
          <a:xfrm>
            <a:off x="456437" y="1094755"/>
            <a:ext cx="8202295" cy="5201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96520" indent="-342900" algn="just">
              <a:lnSpc>
                <a:spcPct val="141700"/>
              </a:lnSpc>
              <a:buFont typeface="Arial" panose="020B0604020202020204" pitchFamily="34" charset="0"/>
              <a:buChar char="•"/>
            </a:pPr>
            <a:r>
              <a:rPr sz="2000" dirty="0">
                <a:latin typeface="Arial"/>
                <a:cs typeface="Arial"/>
              </a:rPr>
              <a:t>W</a:t>
            </a:r>
            <a:r>
              <a:rPr sz="2000" spc="-5" dirty="0">
                <a:latin typeface="Arial"/>
                <a:cs typeface="Arial"/>
              </a:rPr>
              <a:t>h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Suppli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5" dirty="0">
                <a:latin typeface="Arial"/>
                <a:cs typeface="Arial"/>
              </a:rPr>
              <a:t> S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l</a:t>
            </a:r>
            <a:r>
              <a:rPr sz="2000" dirty="0">
                <a:latin typeface="Arial"/>
                <a:cs typeface="Arial"/>
              </a:rPr>
              <a:t>f-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25" dirty="0">
                <a:latin typeface="Arial"/>
                <a:cs typeface="Arial"/>
              </a:rPr>
              <a:t>v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ce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 smtClean="0">
                <a:latin typeface="Arial"/>
                <a:cs typeface="Arial"/>
              </a:rPr>
              <a:t>)………………</a:t>
            </a:r>
            <a:r>
              <a:rPr sz="2000" spc="-15" dirty="0" smtClean="0">
                <a:latin typeface="Arial"/>
                <a:cs typeface="Arial"/>
              </a:rPr>
              <a:t>…</a:t>
            </a:r>
            <a:r>
              <a:rPr lang="en-US" sz="2000" spc="-15" dirty="0" smtClean="0">
                <a:latin typeface="Arial"/>
                <a:cs typeface="Arial"/>
              </a:rPr>
              <a:t>…</a:t>
            </a:r>
            <a:r>
              <a:rPr sz="2000" dirty="0" smtClean="0">
                <a:latin typeface="Arial"/>
                <a:cs typeface="Arial"/>
              </a:rPr>
              <a:t>…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sz="2000" spc="-10" dirty="0" smtClean="0">
                <a:latin typeface="Arial"/>
                <a:cs typeface="Arial"/>
              </a:rPr>
              <a:t>.</a:t>
            </a:r>
            <a:r>
              <a:rPr sz="2000" spc="-15" dirty="0" smtClean="0">
                <a:latin typeface="Arial"/>
                <a:cs typeface="Arial"/>
              </a:rPr>
              <a:t>{</a:t>
            </a:r>
            <a:r>
              <a:rPr sz="2000" spc="-5" dirty="0">
                <a:latin typeface="Arial"/>
                <a:cs typeface="Arial"/>
              </a:rPr>
              <a:t>Sl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#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3}</a:t>
            </a:r>
            <a:r>
              <a:rPr lang="en-US" sz="2000" dirty="0" smtClean="0">
                <a:latin typeface="Arial"/>
                <a:cs typeface="Arial"/>
              </a:rPr>
              <a:t> </a:t>
            </a:r>
          </a:p>
          <a:p>
            <a:pPr marL="355600" marR="96520" indent="-342900" algn="just">
              <a:lnSpc>
                <a:spcPct val="141700"/>
              </a:lnSpc>
              <a:buFont typeface="Arial" panose="020B0604020202020204" pitchFamily="34" charset="0"/>
              <a:buChar char="•"/>
            </a:pPr>
            <a:r>
              <a:rPr sz="2000" spc="-5" dirty="0" smtClean="0">
                <a:latin typeface="Arial"/>
                <a:cs typeface="Arial"/>
              </a:rPr>
              <a:t>V</a:t>
            </a:r>
            <a:r>
              <a:rPr sz="2000" dirty="0" smtClean="0">
                <a:latin typeface="Arial"/>
                <a:cs typeface="Arial"/>
              </a:rPr>
              <a:t>endor</a:t>
            </a:r>
            <a:r>
              <a:rPr sz="2000" spc="-5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-35" dirty="0">
                <a:latin typeface="Arial"/>
                <a:cs typeface="Arial"/>
              </a:rPr>
              <a:t>y</a:t>
            </a:r>
            <a:r>
              <a:rPr sz="2000" dirty="0">
                <a:latin typeface="Arial"/>
                <a:cs typeface="Arial"/>
              </a:rPr>
              <a:t>stem </a:t>
            </a:r>
            <a:r>
              <a:rPr sz="2000" spc="5" dirty="0" smtClean="0">
                <a:latin typeface="Arial"/>
                <a:cs typeface="Arial"/>
              </a:rPr>
              <a:t>R</a:t>
            </a:r>
            <a:r>
              <a:rPr sz="2000" dirty="0" smtClean="0">
                <a:latin typeface="Arial"/>
                <a:cs typeface="Arial"/>
              </a:rPr>
              <a:t>equ</a:t>
            </a:r>
            <a:r>
              <a:rPr sz="2000" spc="-5" dirty="0" smtClean="0">
                <a:latin typeface="Arial"/>
                <a:cs typeface="Arial"/>
              </a:rPr>
              <a:t>i</a:t>
            </a:r>
            <a:r>
              <a:rPr sz="2000" dirty="0" smtClean="0">
                <a:latin typeface="Arial"/>
                <a:cs typeface="Arial"/>
              </a:rPr>
              <a:t>re</a:t>
            </a:r>
            <a:r>
              <a:rPr sz="2000" spc="-10" dirty="0" smtClean="0">
                <a:latin typeface="Arial"/>
                <a:cs typeface="Arial"/>
              </a:rPr>
              <a:t>m</a:t>
            </a:r>
            <a:r>
              <a:rPr sz="2000" dirty="0" smtClean="0">
                <a:latin typeface="Arial"/>
                <a:cs typeface="Arial"/>
              </a:rPr>
              <a:t>ents</a:t>
            </a:r>
            <a:r>
              <a:rPr lang="en-US" sz="2000" dirty="0" smtClean="0">
                <a:latin typeface="Arial"/>
                <a:cs typeface="Arial"/>
              </a:rPr>
              <a:t>…</a:t>
            </a:r>
            <a:r>
              <a:rPr sz="2000" spc="-15" dirty="0" smtClean="0">
                <a:latin typeface="Arial"/>
                <a:cs typeface="Arial"/>
              </a:rPr>
              <a:t>…</a:t>
            </a:r>
            <a:r>
              <a:rPr sz="2000" dirty="0" smtClean="0">
                <a:latin typeface="Arial"/>
                <a:cs typeface="Arial"/>
              </a:rPr>
              <a:t>……</a:t>
            </a:r>
            <a:r>
              <a:rPr sz="2000" spc="-15" dirty="0" smtClean="0">
                <a:latin typeface="Arial"/>
                <a:cs typeface="Arial"/>
              </a:rPr>
              <a:t>…</a:t>
            </a:r>
            <a:r>
              <a:rPr lang="en-US" sz="2000" spc="-15" dirty="0" smtClean="0">
                <a:latin typeface="Arial"/>
                <a:cs typeface="Arial"/>
              </a:rPr>
              <a:t>.</a:t>
            </a:r>
            <a:r>
              <a:rPr sz="2000" dirty="0" smtClean="0">
                <a:latin typeface="Arial"/>
                <a:cs typeface="Arial"/>
              </a:rPr>
              <a:t>……</a:t>
            </a:r>
            <a:r>
              <a:rPr sz="2000" spc="-15" dirty="0" smtClean="0">
                <a:latin typeface="Arial"/>
                <a:cs typeface="Arial"/>
              </a:rPr>
              <a:t>…</a:t>
            </a:r>
            <a:r>
              <a:rPr sz="2000" dirty="0" smtClean="0">
                <a:latin typeface="Arial"/>
                <a:cs typeface="Arial"/>
              </a:rPr>
              <a:t>…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sz="2000" dirty="0" smtClean="0">
                <a:latin typeface="Arial"/>
                <a:cs typeface="Arial"/>
              </a:rPr>
              <a:t>…</a:t>
            </a:r>
            <a:r>
              <a:rPr sz="2000" spc="-15" dirty="0" smtClean="0">
                <a:latin typeface="Arial"/>
                <a:cs typeface="Arial"/>
              </a:rPr>
              <a:t>…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sz="2000" spc="-10" dirty="0" smtClean="0">
                <a:latin typeface="Arial"/>
                <a:cs typeface="Arial"/>
              </a:rPr>
              <a:t>.</a:t>
            </a:r>
            <a:r>
              <a:rPr sz="2000" spc="-15" dirty="0" smtClean="0">
                <a:latin typeface="Arial"/>
                <a:cs typeface="Arial"/>
              </a:rPr>
              <a:t>{</a:t>
            </a:r>
            <a:r>
              <a:rPr sz="2000" spc="-5" dirty="0">
                <a:latin typeface="Arial"/>
                <a:cs typeface="Arial"/>
              </a:rPr>
              <a:t>Sl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#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4} </a:t>
            </a:r>
            <a:endParaRPr lang="en-US" sz="2000" dirty="0" smtClean="0">
              <a:latin typeface="Arial"/>
              <a:cs typeface="Arial"/>
            </a:endParaRPr>
          </a:p>
          <a:p>
            <a:pPr marL="355600" marR="96520" indent="-342900" algn="just">
              <a:lnSpc>
                <a:spcPct val="141700"/>
              </a:lnSpc>
              <a:buFont typeface="Arial" panose="020B0604020202020204" pitchFamily="34" charset="0"/>
              <a:buChar char="•"/>
            </a:pPr>
            <a:r>
              <a:rPr sz="2000" dirty="0" smtClean="0">
                <a:latin typeface="Arial"/>
                <a:cs typeface="Arial"/>
              </a:rPr>
              <a:t>W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dirty="0" smtClean="0">
                <a:latin typeface="Arial"/>
                <a:cs typeface="Arial"/>
              </a:rPr>
              <a:t>WF</a:t>
            </a:r>
            <a:r>
              <a:rPr sz="2000" spc="-10" dirty="0" smtClean="0">
                <a:latin typeface="Arial"/>
                <a:cs typeface="Arial"/>
              </a:rPr>
              <a:t>/</a:t>
            </a:r>
            <a:r>
              <a:rPr sz="2000" spc="-5" dirty="0" smtClean="0">
                <a:latin typeface="Arial"/>
                <a:cs typeface="Arial"/>
              </a:rPr>
              <a:t>S</a:t>
            </a:r>
            <a:r>
              <a:rPr sz="2000" spc="5" dirty="0" smtClean="0">
                <a:latin typeface="Arial"/>
                <a:cs typeface="Arial"/>
              </a:rPr>
              <a:t>U</a:t>
            </a:r>
            <a:r>
              <a:rPr sz="2000" dirty="0" smtClean="0">
                <a:latin typeface="Arial"/>
                <a:cs typeface="Arial"/>
              </a:rPr>
              <a:t>S</a:t>
            </a:r>
            <a:r>
              <a:rPr sz="2000" spc="-25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Log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nstruct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ons……</a:t>
            </a:r>
            <a:r>
              <a:rPr sz="2000" spc="-15" dirty="0">
                <a:latin typeface="Arial"/>
                <a:cs typeface="Arial"/>
              </a:rPr>
              <a:t>…</a:t>
            </a:r>
            <a:r>
              <a:rPr sz="2000" dirty="0">
                <a:latin typeface="Arial"/>
                <a:cs typeface="Arial"/>
              </a:rPr>
              <a:t>……</a:t>
            </a:r>
            <a:r>
              <a:rPr sz="2000" spc="-15" dirty="0">
                <a:latin typeface="Arial"/>
                <a:cs typeface="Arial"/>
              </a:rPr>
              <a:t>…</a:t>
            </a:r>
            <a:r>
              <a:rPr sz="2000" dirty="0">
                <a:latin typeface="Arial"/>
                <a:cs typeface="Arial"/>
              </a:rPr>
              <a:t>……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……</a:t>
            </a:r>
            <a:r>
              <a:rPr sz="2000" spc="-5" dirty="0">
                <a:latin typeface="Arial"/>
                <a:cs typeface="Arial"/>
              </a:rPr>
              <a:t>.</a:t>
            </a:r>
            <a:r>
              <a:rPr sz="2000" spc="-20" dirty="0">
                <a:latin typeface="Arial"/>
                <a:cs typeface="Arial"/>
              </a:rPr>
              <a:t>.</a:t>
            </a:r>
            <a:r>
              <a:rPr sz="2000" spc="-10" dirty="0">
                <a:latin typeface="Arial"/>
                <a:cs typeface="Arial"/>
              </a:rPr>
              <a:t>.</a:t>
            </a:r>
            <a:r>
              <a:rPr sz="2000" dirty="0">
                <a:latin typeface="Arial"/>
                <a:cs typeface="Arial"/>
              </a:rPr>
              <a:t>{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#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5} </a:t>
            </a:r>
            <a:endParaRPr lang="en-US" sz="2000" dirty="0" smtClean="0">
              <a:latin typeface="Arial"/>
              <a:cs typeface="Arial"/>
            </a:endParaRPr>
          </a:p>
          <a:p>
            <a:pPr marL="355600" marR="96520" indent="-342900" algn="just">
              <a:lnSpc>
                <a:spcPct val="141700"/>
              </a:lnSpc>
              <a:buFont typeface="Arial" panose="020B0604020202020204" pitchFamily="34" charset="0"/>
              <a:buChar char="•"/>
            </a:pPr>
            <a:r>
              <a:rPr sz="2000" spc="-5" dirty="0" smtClean="0">
                <a:latin typeface="Arial"/>
                <a:cs typeface="Arial"/>
              </a:rPr>
              <a:t>S</a:t>
            </a:r>
            <a:r>
              <a:rPr sz="2000" spc="5" dirty="0" smtClean="0">
                <a:latin typeface="Arial"/>
                <a:cs typeface="Arial"/>
              </a:rPr>
              <a:t>U</a:t>
            </a:r>
            <a:r>
              <a:rPr sz="2000" dirty="0" smtClean="0">
                <a:latin typeface="Arial"/>
                <a:cs typeface="Arial"/>
              </a:rPr>
              <a:t>S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creen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hot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nstruct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ons</a:t>
            </a:r>
            <a:r>
              <a:rPr sz="2000" dirty="0" smtClean="0">
                <a:latin typeface="Arial"/>
                <a:cs typeface="Arial"/>
              </a:rPr>
              <a:t>……</a:t>
            </a:r>
            <a:r>
              <a:rPr sz="2000" spc="-15" dirty="0" smtClean="0">
                <a:latin typeface="Arial"/>
                <a:cs typeface="Arial"/>
              </a:rPr>
              <a:t>…</a:t>
            </a:r>
            <a:r>
              <a:rPr sz="2000" dirty="0" smtClean="0">
                <a:latin typeface="Arial"/>
                <a:cs typeface="Arial"/>
              </a:rPr>
              <a:t>…</a:t>
            </a:r>
            <a:r>
              <a:rPr lang="en-US" sz="2000" dirty="0" smtClean="0">
                <a:latin typeface="Arial"/>
                <a:cs typeface="Arial"/>
              </a:rPr>
              <a:t>..</a:t>
            </a:r>
            <a:r>
              <a:rPr sz="2000" spc="-15" dirty="0" smtClean="0">
                <a:latin typeface="Arial"/>
                <a:cs typeface="Arial"/>
              </a:rPr>
              <a:t>…</a:t>
            </a:r>
            <a:r>
              <a:rPr sz="2000" dirty="0" smtClean="0">
                <a:latin typeface="Arial"/>
                <a:cs typeface="Arial"/>
              </a:rPr>
              <a:t>…</a:t>
            </a:r>
            <a:r>
              <a:rPr lang="en-US" sz="2000" dirty="0" smtClean="0">
                <a:latin typeface="Arial"/>
                <a:cs typeface="Arial"/>
              </a:rPr>
              <a:t>…</a:t>
            </a:r>
            <a:r>
              <a:rPr sz="2000" spc="-15" dirty="0" smtClean="0">
                <a:latin typeface="Arial"/>
                <a:cs typeface="Arial"/>
              </a:rPr>
              <a:t>…</a:t>
            </a:r>
            <a:r>
              <a:rPr sz="2000" dirty="0" smtClean="0">
                <a:latin typeface="Arial"/>
                <a:cs typeface="Arial"/>
              </a:rPr>
              <a:t>……</a:t>
            </a:r>
            <a:r>
              <a:rPr sz="2000" spc="-15" dirty="0" smtClean="0">
                <a:latin typeface="Arial"/>
                <a:cs typeface="Arial"/>
              </a:rPr>
              <a:t>…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sz="2000" dirty="0" smtClean="0">
                <a:latin typeface="Arial"/>
                <a:cs typeface="Arial"/>
              </a:rPr>
              <a:t>{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#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14}</a:t>
            </a:r>
          </a:p>
          <a:p>
            <a:pPr marL="755650" marR="410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pc="-5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ck</a:t>
            </a:r>
            <a:r>
              <a:rPr spc="-10" dirty="0">
                <a:latin typeface="Arial"/>
                <a:cs typeface="Arial"/>
              </a:rPr>
              <a:t>no</a:t>
            </a:r>
            <a:r>
              <a:rPr spc="-40" dirty="0">
                <a:latin typeface="Arial"/>
                <a:cs typeface="Arial"/>
              </a:rPr>
              <a:t>w</a:t>
            </a:r>
            <a:r>
              <a:rPr spc="-5" dirty="0">
                <a:latin typeface="Arial"/>
                <a:cs typeface="Arial"/>
              </a:rPr>
              <a:t>l</a:t>
            </a:r>
            <a:r>
              <a:rPr spc="-10" dirty="0">
                <a:latin typeface="Arial"/>
                <a:cs typeface="Arial"/>
              </a:rPr>
              <a:t>ed</a:t>
            </a:r>
            <a:r>
              <a:rPr spc="5" dirty="0">
                <a:latin typeface="Arial"/>
                <a:cs typeface="Arial"/>
              </a:rPr>
              <a:t>g</a:t>
            </a:r>
            <a:r>
              <a:rPr dirty="0">
                <a:latin typeface="Arial"/>
                <a:cs typeface="Arial"/>
              </a:rPr>
              <a:t>e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</a:t>
            </a:r>
            <a:r>
              <a:rPr spc="-40" dirty="0">
                <a:latin typeface="Arial"/>
                <a:cs typeface="Arial"/>
              </a:rPr>
              <a:t>w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rd</a:t>
            </a:r>
            <a:r>
              <a:rPr spc="45"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o</a:t>
            </a:r>
            <a:r>
              <a:rPr dirty="0">
                <a:latin typeface="Arial"/>
                <a:cs typeface="Arial"/>
              </a:rPr>
              <a:t>r </a:t>
            </a:r>
            <a:endParaRPr lang="en-US" dirty="0" smtClean="0">
              <a:latin typeface="Arial"/>
              <a:cs typeface="Arial"/>
            </a:endParaRPr>
          </a:p>
          <a:p>
            <a:pPr marL="755650" marR="41084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dirty="0" smtClean="0">
                <a:latin typeface="Arial"/>
                <a:cs typeface="Arial"/>
              </a:rPr>
              <a:t>M</a:t>
            </a:r>
            <a:r>
              <a:rPr spc="-10" dirty="0" smtClean="0">
                <a:latin typeface="Arial"/>
                <a:cs typeface="Arial"/>
              </a:rPr>
              <a:t>od</a:t>
            </a:r>
            <a:r>
              <a:rPr spc="-5" dirty="0" smtClean="0">
                <a:latin typeface="Arial"/>
                <a:cs typeface="Arial"/>
              </a:rPr>
              <a:t>i</a:t>
            </a:r>
            <a:r>
              <a:rPr dirty="0" smtClean="0">
                <a:latin typeface="Arial"/>
                <a:cs typeface="Arial"/>
              </a:rPr>
              <a:t>f</a:t>
            </a:r>
            <a:r>
              <a:rPr spc="-5" dirty="0" smtClean="0">
                <a:latin typeface="Arial"/>
                <a:cs typeface="Arial"/>
              </a:rPr>
              <a:t>i</a:t>
            </a:r>
            <a:r>
              <a:rPr dirty="0" smtClean="0">
                <a:latin typeface="Arial"/>
                <a:cs typeface="Arial"/>
              </a:rPr>
              <a:t>c</a:t>
            </a:r>
            <a:r>
              <a:rPr spc="-10" dirty="0" smtClean="0">
                <a:latin typeface="Arial"/>
                <a:cs typeface="Arial"/>
              </a:rPr>
              <a:t>a</a:t>
            </a:r>
            <a:r>
              <a:rPr dirty="0" smtClean="0">
                <a:latin typeface="Arial"/>
                <a:cs typeface="Arial"/>
              </a:rPr>
              <a:t>t</a:t>
            </a:r>
            <a:r>
              <a:rPr spc="-5" dirty="0" smtClean="0">
                <a:latin typeface="Arial"/>
                <a:cs typeface="Arial"/>
              </a:rPr>
              <a:t>i</a:t>
            </a:r>
            <a:r>
              <a:rPr spc="-10" dirty="0" smtClean="0">
                <a:latin typeface="Arial"/>
                <a:cs typeface="Arial"/>
              </a:rPr>
              <a:t>on </a:t>
            </a:r>
            <a:r>
              <a:rPr spc="-5" dirty="0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r</a:t>
            </a:r>
            <a:r>
              <a:rPr spc="-10" dirty="0">
                <a:latin typeface="Arial"/>
                <a:cs typeface="Arial"/>
              </a:rPr>
              <a:t>ea</a:t>
            </a:r>
            <a:r>
              <a:rPr dirty="0">
                <a:latin typeface="Arial"/>
                <a:cs typeface="Arial"/>
              </a:rPr>
              <a:t>te</a:t>
            </a:r>
            <a:r>
              <a:rPr spc="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C</a:t>
            </a:r>
            <a:r>
              <a:rPr spc="-10" dirty="0">
                <a:latin typeface="Arial"/>
                <a:cs typeface="Arial"/>
              </a:rPr>
              <a:t>on</a:t>
            </a:r>
            <a:r>
              <a:rPr dirty="0">
                <a:latin typeface="Arial"/>
                <a:cs typeface="Arial"/>
              </a:rPr>
              <a:t>f</a:t>
            </a:r>
            <a:r>
              <a:rPr spc="-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rm</a:t>
            </a:r>
            <a:r>
              <a:rPr spc="-10" dirty="0">
                <a:latin typeface="Arial"/>
                <a:cs typeface="Arial"/>
              </a:rPr>
              <a:t>a</a:t>
            </a:r>
            <a:r>
              <a:rPr dirty="0">
                <a:latin typeface="Arial"/>
                <a:cs typeface="Arial"/>
              </a:rPr>
              <a:t>t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on</a:t>
            </a:r>
            <a:endParaRPr dirty="0">
              <a:latin typeface="Arial"/>
              <a:cs typeface="Arial"/>
            </a:endParaRPr>
          </a:p>
          <a:p>
            <a:pPr marL="7556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pc="-5" dirty="0">
                <a:latin typeface="Arial"/>
                <a:cs typeface="Arial"/>
              </a:rPr>
              <a:t>C</a:t>
            </a:r>
            <a:r>
              <a:rPr dirty="0">
                <a:latin typeface="Arial"/>
                <a:cs typeface="Arial"/>
              </a:rPr>
              <a:t>r</a:t>
            </a:r>
            <a:r>
              <a:rPr spc="-10" dirty="0">
                <a:latin typeface="Arial"/>
                <a:cs typeface="Arial"/>
              </a:rPr>
              <a:t>ea</a:t>
            </a:r>
            <a:r>
              <a:rPr dirty="0">
                <a:latin typeface="Arial"/>
                <a:cs typeface="Arial"/>
              </a:rPr>
              <a:t>te</a:t>
            </a:r>
            <a:r>
              <a:rPr spc="1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E-I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v</a:t>
            </a:r>
            <a:r>
              <a:rPr spc="-10" dirty="0">
                <a:latin typeface="Arial"/>
                <a:cs typeface="Arial"/>
              </a:rPr>
              <a:t>o</a:t>
            </a:r>
            <a:r>
              <a:rPr spc="-5" dirty="0">
                <a:latin typeface="Arial"/>
                <a:cs typeface="Arial"/>
              </a:rPr>
              <a:t>i</a:t>
            </a:r>
            <a:r>
              <a:rPr dirty="0">
                <a:latin typeface="Arial"/>
                <a:cs typeface="Arial"/>
              </a:rPr>
              <a:t>ce</a:t>
            </a:r>
          </a:p>
          <a:p>
            <a:pPr marL="355600" marR="5080" indent="-342900" algn="just">
              <a:lnSpc>
                <a:spcPct val="141600"/>
              </a:lnSpc>
              <a:buFont typeface="Arial" panose="020B0604020202020204" pitchFamily="34" charset="0"/>
              <a:buChar char="•"/>
            </a:pPr>
            <a:r>
              <a:rPr sz="2000" spc="-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fy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ocu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ents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osted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……</a:t>
            </a:r>
            <a:r>
              <a:rPr lang="en-US" sz="2000" dirty="0" smtClean="0">
                <a:latin typeface="Arial"/>
                <a:cs typeface="Arial"/>
              </a:rPr>
              <a:t>.</a:t>
            </a:r>
            <a:r>
              <a:rPr sz="2000" dirty="0" smtClean="0">
                <a:latin typeface="Arial"/>
                <a:cs typeface="Arial"/>
              </a:rPr>
              <a:t>………………</a:t>
            </a:r>
            <a:r>
              <a:rPr sz="2000" spc="-15" dirty="0" smtClean="0">
                <a:latin typeface="Arial"/>
                <a:cs typeface="Arial"/>
              </a:rPr>
              <a:t>…</a:t>
            </a:r>
            <a:r>
              <a:rPr sz="2000" dirty="0" smtClean="0">
                <a:latin typeface="Arial"/>
                <a:cs typeface="Arial"/>
              </a:rPr>
              <a:t>…</a:t>
            </a:r>
            <a:r>
              <a:rPr sz="2000" spc="-10" dirty="0" smtClean="0">
                <a:latin typeface="Arial"/>
                <a:cs typeface="Arial"/>
              </a:rPr>
              <a:t>.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sz="2000" spc="-20" dirty="0" smtClean="0">
                <a:latin typeface="Arial"/>
                <a:cs typeface="Arial"/>
              </a:rPr>
              <a:t>.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sz="2000" spc="-10" dirty="0" smtClean="0">
                <a:latin typeface="Arial"/>
                <a:cs typeface="Arial"/>
              </a:rPr>
              <a:t>.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sz="2000" spc="-10" dirty="0" smtClean="0">
                <a:latin typeface="Arial"/>
                <a:cs typeface="Arial"/>
              </a:rPr>
              <a:t>.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sz="2000" spc="-20" dirty="0" smtClean="0">
                <a:latin typeface="Arial"/>
                <a:cs typeface="Arial"/>
              </a:rPr>
              <a:t>.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sz="2000" spc="-10" dirty="0" smtClean="0">
                <a:latin typeface="Arial"/>
                <a:cs typeface="Arial"/>
              </a:rPr>
              <a:t>.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sz="2000" dirty="0" smtClean="0">
                <a:latin typeface="Arial"/>
                <a:cs typeface="Arial"/>
              </a:rPr>
              <a:t>{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#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27} </a:t>
            </a:r>
            <a:endParaRPr lang="en-US" sz="2000" dirty="0" smtClean="0">
              <a:latin typeface="Arial"/>
              <a:cs typeface="Arial"/>
            </a:endParaRPr>
          </a:p>
          <a:p>
            <a:pPr marL="355600" marR="5080" indent="-342900" algn="just">
              <a:lnSpc>
                <a:spcPct val="141600"/>
              </a:lnSpc>
              <a:buFont typeface="Arial" panose="020B0604020202020204" pitchFamily="34" charset="0"/>
              <a:buChar char="•"/>
            </a:pP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dirty="0" smtClean="0">
                <a:latin typeface="Arial"/>
                <a:cs typeface="Arial"/>
              </a:rPr>
              <a:t>heck</a:t>
            </a:r>
            <a:r>
              <a:rPr sz="2000" spc="-15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35" dirty="0">
                <a:latin typeface="Arial"/>
                <a:cs typeface="Arial"/>
              </a:rPr>
              <a:t>y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ent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tatus</a:t>
            </a:r>
            <a:r>
              <a:rPr sz="2000" dirty="0" smtClean="0">
                <a:latin typeface="Arial"/>
                <a:cs typeface="Arial"/>
              </a:rPr>
              <a:t>…………</a:t>
            </a:r>
            <a:r>
              <a:rPr sz="2000" spc="-15" dirty="0" smtClean="0">
                <a:latin typeface="Arial"/>
                <a:cs typeface="Arial"/>
              </a:rPr>
              <a:t>…</a:t>
            </a:r>
            <a:r>
              <a:rPr sz="2000" dirty="0" smtClean="0">
                <a:latin typeface="Arial"/>
                <a:cs typeface="Arial"/>
              </a:rPr>
              <a:t>……</a:t>
            </a:r>
            <a:r>
              <a:rPr sz="2000" spc="-15" dirty="0" smtClean="0">
                <a:latin typeface="Arial"/>
                <a:cs typeface="Arial"/>
              </a:rPr>
              <a:t>…</a:t>
            </a:r>
            <a:r>
              <a:rPr sz="2000" dirty="0" smtClean="0">
                <a:latin typeface="Arial"/>
                <a:cs typeface="Arial"/>
              </a:rPr>
              <a:t>……</a:t>
            </a:r>
            <a:r>
              <a:rPr sz="2000" spc="-15" dirty="0" smtClean="0">
                <a:latin typeface="Arial"/>
                <a:cs typeface="Arial"/>
              </a:rPr>
              <a:t>…</a:t>
            </a:r>
            <a:r>
              <a:rPr sz="2000" dirty="0" smtClean="0">
                <a:latin typeface="Arial"/>
                <a:cs typeface="Arial"/>
              </a:rPr>
              <a:t>……</a:t>
            </a:r>
            <a:r>
              <a:rPr sz="2000" spc="-15" dirty="0" smtClean="0">
                <a:latin typeface="Arial"/>
                <a:cs typeface="Arial"/>
              </a:rPr>
              <a:t>…</a:t>
            </a:r>
            <a:r>
              <a:rPr sz="2000" dirty="0" smtClean="0">
                <a:latin typeface="Arial"/>
                <a:cs typeface="Arial"/>
              </a:rPr>
              <a:t>…</a:t>
            </a:r>
            <a:r>
              <a:rPr sz="2000" spc="-15" dirty="0" smtClean="0">
                <a:latin typeface="Arial"/>
                <a:cs typeface="Arial"/>
              </a:rPr>
              <a:t>{</a:t>
            </a:r>
            <a:r>
              <a:rPr sz="2000" spc="-5" dirty="0">
                <a:latin typeface="Arial"/>
                <a:cs typeface="Arial"/>
              </a:rPr>
              <a:t>Sl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#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29} </a:t>
            </a:r>
            <a:endParaRPr lang="en-US" sz="2000" dirty="0" smtClean="0">
              <a:latin typeface="Arial"/>
              <a:cs typeface="Arial"/>
            </a:endParaRPr>
          </a:p>
          <a:p>
            <a:pPr marL="355600" marR="5080" indent="-342900" algn="just">
              <a:lnSpc>
                <a:spcPct val="141600"/>
              </a:lnSpc>
              <a:buFont typeface="Arial" panose="020B0604020202020204" pitchFamily="34" charset="0"/>
              <a:buChar char="•"/>
            </a:pPr>
            <a:r>
              <a:rPr sz="2000" spc="-5" dirty="0" smtClean="0">
                <a:latin typeface="Arial"/>
                <a:cs typeface="Arial"/>
              </a:rPr>
              <a:t>P</a:t>
            </a:r>
            <a:r>
              <a:rPr sz="2000" dirty="0" smtClean="0">
                <a:latin typeface="Arial"/>
                <a:cs typeface="Arial"/>
              </a:rPr>
              <a:t>r</a:t>
            </a:r>
            <a:r>
              <a:rPr sz="2000" spc="-10" dirty="0" smtClean="0">
                <a:latin typeface="Arial"/>
                <a:cs typeface="Arial"/>
              </a:rPr>
              <a:t>i</a:t>
            </a:r>
            <a:r>
              <a:rPr sz="2000" dirty="0" smtClean="0">
                <a:latin typeface="Arial"/>
                <a:cs typeface="Arial"/>
              </a:rPr>
              <a:t>nt</a:t>
            </a:r>
            <a:r>
              <a:rPr sz="2000" spc="-10" dirty="0" smtClean="0">
                <a:latin typeface="Arial"/>
                <a:cs typeface="Arial"/>
              </a:rPr>
              <a:t>i</a:t>
            </a:r>
            <a:r>
              <a:rPr sz="2000" dirty="0" smtClean="0">
                <a:latin typeface="Arial"/>
                <a:cs typeface="Arial"/>
              </a:rPr>
              <a:t>ng</a:t>
            </a:r>
            <a:r>
              <a:rPr sz="2000" spc="-20" dirty="0" smtClean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5" dirty="0">
                <a:latin typeface="Arial"/>
                <a:cs typeface="Arial"/>
              </a:rPr>
              <a:t>v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ng</a:t>
            </a:r>
            <a:r>
              <a:rPr sz="2000" spc="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5" dirty="0">
                <a:latin typeface="Arial"/>
                <a:cs typeface="Arial"/>
              </a:rPr>
              <a:t>U</a:t>
            </a:r>
            <a:r>
              <a:rPr sz="2000" dirty="0">
                <a:latin typeface="Arial"/>
                <a:cs typeface="Arial"/>
              </a:rPr>
              <a:t>S </a:t>
            </a:r>
            <a:r>
              <a:rPr sz="2000" spc="5" dirty="0" smtClean="0">
                <a:latin typeface="Arial"/>
                <a:cs typeface="Arial"/>
              </a:rPr>
              <a:t>D</a:t>
            </a:r>
            <a:r>
              <a:rPr sz="2000" dirty="0" smtClean="0">
                <a:latin typeface="Arial"/>
                <a:cs typeface="Arial"/>
              </a:rPr>
              <a:t>ocu</a:t>
            </a:r>
            <a:r>
              <a:rPr sz="2000" spc="-10" dirty="0" smtClean="0">
                <a:latin typeface="Arial"/>
                <a:cs typeface="Arial"/>
              </a:rPr>
              <a:t>m</a:t>
            </a:r>
            <a:r>
              <a:rPr sz="2000" dirty="0" smtClean="0">
                <a:latin typeface="Arial"/>
                <a:cs typeface="Arial"/>
              </a:rPr>
              <a:t>ents</a:t>
            </a:r>
            <a:r>
              <a:rPr lang="en-US" sz="2000" dirty="0" smtClean="0">
                <a:latin typeface="Arial"/>
                <a:cs typeface="Arial"/>
              </a:rPr>
              <a:t> ….</a:t>
            </a:r>
            <a:r>
              <a:rPr sz="2000" dirty="0" smtClean="0">
                <a:latin typeface="Arial"/>
                <a:cs typeface="Arial"/>
              </a:rPr>
              <a:t>……</a:t>
            </a:r>
            <a:r>
              <a:rPr sz="2000" spc="-15" dirty="0" smtClean="0">
                <a:latin typeface="Arial"/>
                <a:cs typeface="Arial"/>
              </a:rPr>
              <a:t>…</a:t>
            </a:r>
            <a:r>
              <a:rPr sz="2000" dirty="0" smtClean="0">
                <a:latin typeface="Arial"/>
                <a:cs typeface="Arial"/>
              </a:rPr>
              <a:t>……</a:t>
            </a:r>
            <a:r>
              <a:rPr sz="2000" spc="-15" dirty="0" smtClean="0">
                <a:latin typeface="Arial"/>
                <a:cs typeface="Arial"/>
              </a:rPr>
              <a:t>…</a:t>
            </a:r>
            <a:r>
              <a:rPr sz="2000" dirty="0" smtClean="0">
                <a:latin typeface="Arial"/>
                <a:cs typeface="Arial"/>
              </a:rPr>
              <a:t>……</a:t>
            </a:r>
            <a:r>
              <a:rPr sz="2000" spc="-15" dirty="0" smtClean="0">
                <a:latin typeface="Arial"/>
                <a:cs typeface="Arial"/>
              </a:rPr>
              <a:t>{</a:t>
            </a:r>
            <a:r>
              <a:rPr sz="2000" spc="-5" dirty="0">
                <a:latin typeface="Arial"/>
                <a:cs typeface="Arial"/>
              </a:rPr>
              <a:t>Sl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#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30} </a:t>
            </a:r>
            <a:endParaRPr lang="en-US" sz="2000" dirty="0" smtClean="0">
              <a:latin typeface="Arial"/>
              <a:cs typeface="Arial"/>
            </a:endParaRPr>
          </a:p>
          <a:p>
            <a:pPr marL="355600" marR="5080" indent="-342900" algn="just">
              <a:lnSpc>
                <a:spcPct val="141600"/>
              </a:lnSpc>
              <a:buFont typeface="Arial" panose="020B0604020202020204" pitchFamily="34" charset="0"/>
              <a:buChar char="•"/>
            </a:pPr>
            <a:r>
              <a:rPr sz="2000" spc="5" dirty="0" smtClean="0">
                <a:latin typeface="Arial"/>
                <a:cs typeface="Arial"/>
              </a:rPr>
              <a:t>C</a:t>
            </a:r>
            <a:r>
              <a:rPr sz="2000" dirty="0" smtClean="0">
                <a:latin typeface="Arial"/>
                <a:cs typeface="Arial"/>
              </a:rPr>
              <a:t>reate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red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ancel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 smtClean="0">
                <a:latin typeface="Arial"/>
                <a:cs typeface="Arial"/>
              </a:rPr>
              <a:t>I</a:t>
            </a:r>
            <a:r>
              <a:rPr sz="2000" dirty="0" smtClean="0">
                <a:latin typeface="Arial"/>
                <a:cs typeface="Arial"/>
              </a:rPr>
              <a:t>n</a:t>
            </a:r>
            <a:r>
              <a:rPr sz="2000" spc="-25" dirty="0" smtClean="0">
                <a:latin typeface="Arial"/>
                <a:cs typeface="Arial"/>
              </a:rPr>
              <a:t>v</a:t>
            </a:r>
            <a:r>
              <a:rPr sz="2000" dirty="0" smtClean="0">
                <a:latin typeface="Arial"/>
                <a:cs typeface="Arial"/>
              </a:rPr>
              <a:t>o</a:t>
            </a:r>
            <a:r>
              <a:rPr sz="2000" spc="-10" dirty="0" smtClean="0">
                <a:latin typeface="Arial"/>
                <a:cs typeface="Arial"/>
              </a:rPr>
              <a:t>i</a:t>
            </a:r>
            <a:r>
              <a:rPr sz="2000" dirty="0" smtClean="0">
                <a:latin typeface="Arial"/>
                <a:cs typeface="Arial"/>
              </a:rPr>
              <a:t>ce</a:t>
            </a:r>
            <a:r>
              <a:rPr lang="en-US" sz="2000" dirty="0" smtClean="0">
                <a:latin typeface="Arial"/>
                <a:cs typeface="Arial"/>
              </a:rPr>
              <a:t>…..</a:t>
            </a:r>
            <a:r>
              <a:rPr sz="2000" dirty="0" smtClean="0">
                <a:latin typeface="Arial"/>
                <a:cs typeface="Arial"/>
              </a:rPr>
              <a:t>………………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sz="2000" spc="-10" dirty="0" smtClean="0">
                <a:latin typeface="Arial"/>
                <a:cs typeface="Arial"/>
              </a:rPr>
              <a:t>..</a:t>
            </a:r>
            <a:r>
              <a:rPr sz="2000" dirty="0" smtClean="0">
                <a:latin typeface="Arial"/>
                <a:cs typeface="Arial"/>
              </a:rPr>
              <a:t>{</a:t>
            </a:r>
            <a:r>
              <a:rPr sz="2000" spc="-5" dirty="0">
                <a:latin typeface="Arial"/>
                <a:cs typeface="Arial"/>
              </a:rPr>
              <a:t>Sl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#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32} </a:t>
            </a:r>
            <a:endParaRPr lang="en-US" sz="2000" dirty="0" smtClean="0">
              <a:latin typeface="Arial"/>
              <a:cs typeface="Arial"/>
            </a:endParaRPr>
          </a:p>
          <a:p>
            <a:pPr marL="355600" marR="5080" indent="-342900" algn="just">
              <a:lnSpc>
                <a:spcPct val="141600"/>
              </a:lnSpc>
              <a:buFont typeface="Arial" panose="020B0604020202020204" pitchFamily="34" charset="0"/>
              <a:buChar char="•"/>
            </a:pPr>
            <a:r>
              <a:rPr sz="2000" spc="-5" dirty="0" smtClean="0">
                <a:latin typeface="Arial"/>
                <a:cs typeface="Arial"/>
              </a:rPr>
              <a:t>S</a:t>
            </a:r>
            <a:r>
              <a:rPr sz="2000" spc="5" dirty="0" smtClean="0">
                <a:latin typeface="Arial"/>
                <a:cs typeface="Arial"/>
              </a:rPr>
              <a:t>U</a:t>
            </a:r>
            <a:r>
              <a:rPr sz="2000" dirty="0" smtClean="0">
                <a:latin typeface="Arial"/>
                <a:cs typeface="Arial"/>
              </a:rPr>
              <a:t>S 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upport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C</a:t>
            </a:r>
            <a:r>
              <a:rPr sz="2000" dirty="0">
                <a:latin typeface="Arial"/>
                <a:cs typeface="Arial"/>
              </a:rPr>
              <a:t>ontact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nfor</a:t>
            </a:r>
            <a:r>
              <a:rPr sz="2000" spc="-10" dirty="0">
                <a:latin typeface="Arial"/>
                <a:cs typeface="Arial"/>
              </a:rPr>
              <a:t>m</a:t>
            </a:r>
            <a:r>
              <a:rPr sz="2000" dirty="0">
                <a:latin typeface="Arial"/>
                <a:cs typeface="Arial"/>
              </a:rPr>
              <a:t>at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dirty="0" smtClean="0">
                <a:latin typeface="Arial"/>
                <a:cs typeface="Arial"/>
              </a:rPr>
              <a:t>……</a:t>
            </a:r>
            <a:r>
              <a:rPr sz="2000" spc="-15" dirty="0" smtClean="0">
                <a:latin typeface="Arial"/>
                <a:cs typeface="Arial"/>
              </a:rPr>
              <a:t>…</a:t>
            </a:r>
            <a:r>
              <a:rPr sz="2000" dirty="0" smtClean="0">
                <a:latin typeface="Arial"/>
                <a:cs typeface="Arial"/>
              </a:rPr>
              <a:t>…</a:t>
            </a:r>
            <a:r>
              <a:rPr lang="en-US" sz="2000" dirty="0" smtClean="0">
                <a:latin typeface="Arial"/>
                <a:cs typeface="Arial"/>
              </a:rPr>
              <a:t>...</a:t>
            </a:r>
            <a:r>
              <a:rPr sz="2000" spc="-15" dirty="0" smtClean="0">
                <a:latin typeface="Arial"/>
                <a:cs typeface="Arial"/>
              </a:rPr>
              <a:t>…</a:t>
            </a:r>
            <a:r>
              <a:rPr sz="2000" dirty="0" smtClean="0">
                <a:latin typeface="Arial"/>
                <a:cs typeface="Arial"/>
              </a:rPr>
              <a:t>……</a:t>
            </a:r>
            <a:r>
              <a:rPr sz="2000" spc="-20" dirty="0" smtClean="0">
                <a:latin typeface="Arial"/>
                <a:cs typeface="Arial"/>
              </a:rPr>
              <a:t>.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sz="2000" spc="-10" dirty="0" smtClean="0">
                <a:latin typeface="Arial"/>
                <a:cs typeface="Arial"/>
              </a:rPr>
              <a:t>.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sz="2000" spc="-10" dirty="0" smtClean="0">
                <a:latin typeface="Arial"/>
                <a:cs typeface="Arial"/>
              </a:rPr>
              <a:t>.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sz="2000" spc="-20" dirty="0" smtClean="0">
                <a:latin typeface="Arial"/>
                <a:cs typeface="Arial"/>
              </a:rPr>
              <a:t>.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sz="2000" spc="-10" dirty="0" smtClean="0">
                <a:latin typeface="Arial"/>
                <a:cs typeface="Arial"/>
              </a:rPr>
              <a:t>.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sz="2000" dirty="0" smtClean="0">
                <a:latin typeface="Arial"/>
                <a:cs typeface="Arial"/>
              </a:rPr>
              <a:t>{</a:t>
            </a:r>
            <a:r>
              <a:rPr sz="2000" spc="-5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de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#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33} </a:t>
            </a:r>
            <a:endParaRPr lang="en-US" sz="2000" dirty="0" smtClean="0">
              <a:latin typeface="Arial"/>
              <a:cs typeface="Arial"/>
            </a:endParaRPr>
          </a:p>
          <a:p>
            <a:pPr marL="355600" marR="5080" indent="-342900" algn="just">
              <a:lnSpc>
                <a:spcPct val="141600"/>
              </a:lnSpc>
              <a:buFont typeface="Arial" panose="020B0604020202020204" pitchFamily="34" charset="0"/>
              <a:buChar char="•"/>
            </a:pPr>
            <a:r>
              <a:rPr sz="2000" dirty="0" smtClean="0">
                <a:latin typeface="Arial"/>
                <a:cs typeface="Arial"/>
              </a:rPr>
              <a:t>W</a:t>
            </a:r>
            <a:r>
              <a:rPr sz="2000" spc="5" dirty="0" smtClean="0">
                <a:latin typeface="Arial"/>
                <a:cs typeface="Arial"/>
              </a:rPr>
              <a:t>A</a:t>
            </a:r>
            <a:r>
              <a:rPr sz="2000" dirty="0" smtClean="0">
                <a:latin typeface="Arial"/>
                <a:cs typeface="Arial"/>
              </a:rPr>
              <a:t>WF</a:t>
            </a:r>
            <a:r>
              <a:rPr sz="2000" spc="-30" dirty="0" smtClean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V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5" dirty="0">
                <a:latin typeface="Arial"/>
                <a:cs typeface="Arial"/>
              </a:rPr>
              <a:t>ndo</a:t>
            </a:r>
            <a:r>
              <a:rPr sz="2000" dirty="0">
                <a:latin typeface="Arial"/>
                <a:cs typeface="Arial"/>
              </a:rPr>
              <a:t>r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5" dirty="0">
                <a:latin typeface="Arial"/>
                <a:cs typeface="Arial"/>
              </a:rPr>
              <a:t>H</a:t>
            </a:r>
            <a:r>
              <a:rPr sz="2000" spc="-5" dirty="0">
                <a:latin typeface="Arial"/>
                <a:cs typeface="Arial"/>
              </a:rPr>
              <a:t>i</a:t>
            </a:r>
            <a:r>
              <a:rPr sz="2000" dirty="0">
                <a:latin typeface="Arial"/>
                <a:cs typeface="Arial"/>
              </a:rPr>
              <a:t>st</a:t>
            </a:r>
            <a:r>
              <a:rPr sz="2000" spc="-5" dirty="0">
                <a:latin typeface="Arial"/>
                <a:cs typeface="Arial"/>
              </a:rPr>
              <a:t>o</a:t>
            </a:r>
            <a:r>
              <a:rPr sz="2000" dirty="0">
                <a:latin typeface="Arial"/>
                <a:cs typeface="Arial"/>
              </a:rPr>
              <a:t>ry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Fo</a:t>
            </a:r>
            <a:r>
              <a:rPr sz="2000" spc="-10" dirty="0">
                <a:latin typeface="Arial"/>
                <a:cs typeface="Arial"/>
              </a:rPr>
              <a:t>l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er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&amp; </a:t>
            </a:r>
            <a:r>
              <a:rPr sz="2000" spc="5" dirty="0" smtClean="0">
                <a:latin typeface="Arial"/>
                <a:cs typeface="Arial"/>
              </a:rPr>
              <a:t>N</a:t>
            </a:r>
            <a:r>
              <a:rPr sz="2000" spc="-5" dirty="0" smtClean="0">
                <a:latin typeface="Arial"/>
                <a:cs typeface="Arial"/>
              </a:rPr>
              <a:t>o</a:t>
            </a:r>
            <a:r>
              <a:rPr sz="2000" dirty="0" smtClean="0">
                <a:latin typeface="Arial"/>
                <a:cs typeface="Arial"/>
              </a:rPr>
              <a:t>t</a:t>
            </a:r>
            <a:r>
              <a:rPr sz="2000" spc="-5" dirty="0" smtClean="0">
                <a:latin typeface="Arial"/>
                <a:cs typeface="Arial"/>
              </a:rPr>
              <a:t>i</a:t>
            </a:r>
            <a:r>
              <a:rPr sz="2000" dirty="0" smtClean="0">
                <a:latin typeface="Arial"/>
                <a:cs typeface="Arial"/>
              </a:rPr>
              <a:t>f</a:t>
            </a:r>
            <a:r>
              <a:rPr sz="2000" spc="-5" dirty="0" smtClean="0">
                <a:latin typeface="Arial"/>
                <a:cs typeface="Arial"/>
              </a:rPr>
              <a:t>i</a:t>
            </a:r>
            <a:r>
              <a:rPr sz="2000" dirty="0" smtClean="0">
                <a:latin typeface="Arial"/>
                <a:cs typeface="Arial"/>
              </a:rPr>
              <a:t>ca</a:t>
            </a:r>
            <a:r>
              <a:rPr sz="2000" spc="-10" dirty="0" smtClean="0">
                <a:latin typeface="Arial"/>
                <a:cs typeface="Arial"/>
              </a:rPr>
              <a:t>ti</a:t>
            </a:r>
            <a:r>
              <a:rPr sz="2000" spc="-5" dirty="0" smtClean="0">
                <a:latin typeface="Arial"/>
                <a:cs typeface="Arial"/>
              </a:rPr>
              <a:t>on</a:t>
            </a:r>
            <a:r>
              <a:rPr sz="2000" dirty="0" smtClean="0">
                <a:latin typeface="Arial"/>
                <a:cs typeface="Arial"/>
              </a:rPr>
              <a:t>s</a:t>
            </a:r>
            <a:r>
              <a:rPr lang="en-US" sz="2000" dirty="0" smtClean="0">
                <a:latin typeface="Arial"/>
                <a:cs typeface="Arial"/>
              </a:rPr>
              <a:t> …</a:t>
            </a:r>
            <a:r>
              <a:rPr sz="2000" dirty="0" smtClean="0">
                <a:latin typeface="Arial"/>
                <a:cs typeface="Arial"/>
              </a:rPr>
              <a:t>…</a:t>
            </a:r>
            <a:r>
              <a:rPr sz="2000" spc="-15" dirty="0" smtClean="0">
                <a:latin typeface="Arial"/>
                <a:cs typeface="Arial"/>
              </a:rPr>
              <a:t>…</a:t>
            </a:r>
            <a:r>
              <a:rPr sz="2000" spc="-10" dirty="0" smtClean="0">
                <a:latin typeface="Arial"/>
                <a:cs typeface="Arial"/>
              </a:rPr>
              <a:t>.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sz="2000" spc="-10" dirty="0" smtClean="0">
                <a:latin typeface="Arial"/>
                <a:cs typeface="Arial"/>
              </a:rPr>
              <a:t>.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sz="2000" spc="-20" dirty="0" smtClean="0">
                <a:latin typeface="Arial"/>
                <a:cs typeface="Arial"/>
              </a:rPr>
              <a:t>.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sz="2000" spc="-10" dirty="0" smtClean="0">
                <a:latin typeface="Arial"/>
                <a:cs typeface="Arial"/>
              </a:rPr>
              <a:t>.</a:t>
            </a:r>
            <a:r>
              <a:rPr sz="2000" spc="-5" dirty="0" smtClean="0">
                <a:latin typeface="Arial"/>
                <a:cs typeface="Arial"/>
              </a:rPr>
              <a:t>.</a:t>
            </a:r>
            <a:r>
              <a:rPr sz="2000" spc="-10" dirty="0" smtClean="0">
                <a:latin typeface="Arial"/>
                <a:cs typeface="Arial"/>
              </a:rPr>
              <a:t>.</a:t>
            </a:r>
            <a:r>
              <a:rPr sz="2000" spc="-15" dirty="0" smtClean="0">
                <a:latin typeface="Arial"/>
                <a:cs typeface="Arial"/>
              </a:rPr>
              <a:t>{</a:t>
            </a:r>
            <a:r>
              <a:rPr sz="2000" spc="-5" dirty="0">
                <a:latin typeface="Arial"/>
                <a:cs typeface="Arial"/>
              </a:rPr>
              <a:t>Sl</a:t>
            </a:r>
            <a:r>
              <a:rPr sz="2000" spc="-10" dirty="0">
                <a:latin typeface="Arial"/>
                <a:cs typeface="Arial"/>
              </a:rPr>
              <a:t>i</a:t>
            </a:r>
            <a:r>
              <a:rPr sz="2000" spc="-5" dirty="0">
                <a:latin typeface="Arial"/>
                <a:cs typeface="Arial"/>
              </a:rPr>
              <a:t>d</a:t>
            </a:r>
            <a:r>
              <a:rPr sz="2000" dirty="0">
                <a:latin typeface="Arial"/>
                <a:cs typeface="Arial"/>
              </a:rPr>
              <a:t>e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#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 smtClean="0">
                <a:latin typeface="Arial"/>
                <a:cs typeface="Arial"/>
              </a:rPr>
              <a:t>34}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9" y="1135380"/>
            <a:ext cx="7239000" cy="3122761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39" name="Picture 3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55"/>
          <a:stretch/>
        </p:blipFill>
        <p:spPr>
          <a:xfrm>
            <a:off x="962289" y="4199543"/>
            <a:ext cx="7239000" cy="1800486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2" name="object 2"/>
          <p:cNvSpPr/>
          <p:nvPr/>
        </p:nvSpPr>
        <p:spPr>
          <a:xfrm>
            <a:off x="962289" y="1325422"/>
            <a:ext cx="1696213" cy="152399"/>
          </a:xfrm>
          <a:prstGeom prst="rect">
            <a:avLst/>
          </a:prstGeom>
          <a:blipFill>
            <a:blip r:embed="rId5" cstate="print"/>
            <a:srcRect/>
            <a:stretch>
              <a:fillRect l="1169" t="-199986" r="-380324" b="-2808009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6645" y="5761482"/>
            <a:ext cx="7696200" cy="685800"/>
          </a:xfrm>
          <a:custGeom>
            <a:avLst/>
            <a:gdLst/>
            <a:ahLst/>
            <a:cxnLst/>
            <a:rect l="l" t="t" r="r" b="b"/>
            <a:pathLst>
              <a:path w="7696200" h="685800">
                <a:moveTo>
                  <a:pt x="0" y="0"/>
                </a:moveTo>
                <a:lnTo>
                  <a:pt x="7696200" y="0"/>
                </a:lnTo>
                <a:lnTo>
                  <a:pt x="76962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91440" tIns="91440" rIns="0" bIns="0" rtlCol="0"/>
          <a:lstStyle/>
          <a:p>
            <a:pPr marL="12700">
              <a:lnSpc>
                <a:spcPts val="1920"/>
              </a:lnSpc>
            </a:pPr>
            <a:r>
              <a:rPr lang="en-US" b="1" spc="-10" dirty="0" smtClean="0">
                <a:solidFill>
                  <a:srgbClr val="C00000"/>
                </a:solidFill>
                <a:latin typeface="Arial"/>
                <a:cs typeface="Arial"/>
              </a:rPr>
              <a:t> 2a</a:t>
            </a:r>
            <a:r>
              <a:rPr lang="en-US" spc="-5" dirty="0" smtClean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lang="en-US" spc="1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pc="-15" dirty="0" smtClean="0">
                <a:latin typeface="Arial"/>
                <a:cs typeface="Arial"/>
              </a:rPr>
              <a:t>Ne</a:t>
            </a:r>
            <a:r>
              <a:rPr lang="en-US" spc="-20" dirty="0" smtClean="0">
                <a:latin typeface="Arial"/>
                <a:cs typeface="Arial"/>
              </a:rPr>
              <a:t>x</a:t>
            </a:r>
            <a:r>
              <a:rPr lang="en-US" spc="-5" dirty="0" smtClean="0">
                <a:latin typeface="Arial"/>
                <a:cs typeface="Arial"/>
              </a:rPr>
              <a:t>t</a:t>
            </a:r>
            <a:r>
              <a:rPr lang="en-US" spc="10" dirty="0" smtClean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s</a:t>
            </a:r>
            <a:r>
              <a:rPr lang="en-US" spc="-10" dirty="0" smtClean="0">
                <a:latin typeface="Arial"/>
                <a:cs typeface="Arial"/>
              </a:rPr>
              <a:t>tep,</a:t>
            </a:r>
            <a:r>
              <a:rPr lang="en-US" spc="10" dirty="0" smtClean="0">
                <a:latin typeface="Arial"/>
                <a:cs typeface="Arial"/>
              </a:rPr>
              <a:t> </a:t>
            </a:r>
            <a:r>
              <a:rPr lang="en-US" spc="-5" dirty="0" smtClean="0">
                <a:latin typeface="Arial"/>
                <a:cs typeface="Arial"/>
              </a:rPr>
              <a:t>s</a:t>
            </a:r>
            <a:r>
              <a:rPr lang="en-US" spc="-10" dirty="0" smtClean="0">
                <a:latin typeface="Arial"/>
                <a:cs typeface="Arial"/>
              </a:rPr>
              <a:t>e</a:t>
            </a:r>
            <a:r>
              <a:rPr lang="en-US" dirty="0" smtClean="0">
                <a:latin typeface="Arial"/>
                <a:cs typeface="Arial"/>
              </a:rPr>
              <a:t>l</a:t>
            </a:r>
            <a:r>
              <a:rPr lang="en-US" spc="-10" dirty="0" smtClean="0">
                <a:latin typeface="Arial"/>
                <a:cs typeface="Arial"/>
              </a:rPr>
              <a:t>e</a:t>
            </a:r>
            <a:r>
              <a:rPr lang="en-US" spc="-5" dirty="0" smtClean="0">
                <a:latin typeface="Arial"/>
                <a:cs typeface="Arial"/>
              </a:rPr>
              <a:t>ct </a:t>
            </a:r>
            <a:r>
              <a:rPr lang="en-US" spc="-15" dirty="0" smtClean="0">
                <a:latin typeface="Arial"/>
                <a:cs typeface="Arial"/>
              </a:rPr>
              <a:t>“</a:t>
            </a:r>
            <a:r>
              <a:rPr lang="en-US" b="1" spc="-10" dirty="0" smtClean="0">
                <a:latin typeface="Arial"/>
                <a:cs typeface="Arial"/>
              </a:rPr>
              <a:t>Crea</a:t>
            </a:r>
            <a:r>
              <a:rPr lang="en-US" b="1" spc="-15" dirty="0" smtClean="0">
                <a:latin typeface="Arial"/>
                <a:cs typeface="Arial"/>
              </a:rPr>
              <a:t>t</a:t>
            </a:r>
            <a:r>
              <a:rPr lang="en-US" b="1" spc="-10" dirty="0" smtClean="0">
                <a:latin typeface="Arial"/>
                <a:cs typeface="Arial"/>
              </a:rPr>
              <a:t>e</a:t>
            </a:r>
            <a:r>
              <a:rPr lang="en-US" b="1" spc="20" dirty="0" smtClean="0">
                <a:latin typeface="Arial"/>
                <a:cs typeface="Arial"/>
              </a:rPr>
              <a:t> </a:t>
            </a:r>
            <a:r>
              <a:rPr lang="en-US" b="1" spc="-15" dirty="0" smtClean="0">
                <a:latin typeface="Arial"/>
                <a:cs typeface="Arial"/>
              </a:rPr>
              <a:t>Conf</a:t>
            </a:r>
            <a:r>
              <a:rPr lang="en-US" b="1" spc="-10" dirty="0" smtClean="0">
                <a:latin typeface="Arial"/>
                <a:cs typeface="Arial"/>
              </a:rPr>
              <a:t>ir</a:t>
            </a:r>
            <a:r>
              <a:rPr lang="en-US" b="1" spc="-20" dirty="0" smtClean="0">
                <a:latin typeface="Arial"/>
                <a:cs typeface="Arial"/>
              </a:rPr>
              <a:t>m</a:t>
            </a:r>
            <a:r>
              <a:rPr lang="en-US" b="1" spc="-10" dirty="0" smtClean="0">
                <a:latin typeface="Arial"/>
                <a:cs typeface="Arial"/>
              </a:rPr>
              <a:t>a</a:t>
            </a:r>
            <a:r>
              <a:rPr lang="en-US" b="1" spc="-15" dirty="0" smtClean="0">
                <a:latin typeface="Arial"/>
                <a:cs typeface="Arial"/>
              </a:rPr>
              <a:t>t</a:t>
            </a:r>
            <a:r>
              <a:rPr lang="en-US" b="1" spc="-5" dirty="0" smtClean="0">
                <a:latin typeface="Arial"/>
                <a:cs typeface="Arial"/>
              </a:rPr>
              <a:t>i</a:t>
            </a:r>
            <a:r>
              <a:rPr lang="en-US" b="1" spc="-15" dirty="0" smtClean="0">
                <a:latin typeface="Arial"/>
                <a:cs typeface="Arial"/>
              </a:rPr>
              <a:t>on</a:t>
            </a:r>
            <a:r>
              <a:rPr lang="en-US" spc="-10" dirty="0" smtClean="0">
                <a:latin typeface="Arial"/>
                <a:cs typeface="Arial"/>
              </a:rPr>
              <a:t>”.</a:t>
            </a:r>
            <a:endParaRPr lang="en-US" dirty="0" smtClean="0">
              <a:latin typeface="Arial"/>
              <a:cs typeface="Arial"/>
            </a:endParaRPr>
          </a:p>
          <a:p>
            <a:pPr marL="12700">
              <a:lnSpc>
                <a:spcPts val="1680"/>
              </a:lnSpc>
            </a:pPr>
            <a:r>
              <a:rPr lang="en-US" sz="1600" spc="-10" dirty="0" smtClean="0">
                <a:latin typeface="Arial"/>
                <a:cs typeface="Arial"/>
              </a:rPr>
              <a:t>T</a:t>
            </a:r>
            <a:r>
              <a:rPr lang="en-US" sz="1600" spc="-5" dirty="0" smtClean="0">
                <a:latin typeface="Arial"/>
                <a:cs typeface="Arial"/>
              </a:rPr>
              <a:t>h</a:t>
            </a:r>
            <a:r>
              <a:rPr lang="en-US" sz="1600" dirty="0" smtClean="0">
                <a:latin typeface="Arial"/>
                <a:cs typeface="Arial"/>
              </a:rPr>
              <a:t>is</a:t>
            </a:r>
            <a:r>
              <a:rPr lang="en-US" sz="1600" spc="-15" dirty="0" smtClean="0">
                <a:latin typeface="Arial"/>
                <a:cs typeface="Arial"/>
              </a:rPr>
              <a:t> </a:t>
            </a:r>
            <a:r>
              <a:rPr lang="en-US" sz="1600" spc="-5" dirty="0" smtClean="0">
                <a:latin typeface="Arial"/>
                <a:cs typeface="Arial"/>
              </a:rPr>
              <a:t>a</a:t>
            </a:r>
            <a:r>
              <a:rPr lang="en-US" sz="1600" spc="5" dirty="0" smtClean="0">
                <a:latin typeface="Arial"/>
                <a:cs typeface="Arial"/>
              </a:rPr>
              <a:t>ct</a:t>
            </a:r>
            <a:r>
              <a:rPr lang="en-US" sz="1600" dirty="0" smtClean="0">
                <a:latin typeface="Arial"/>
                <a:cs typeface="Arial"/>
              </a:rPr>
              <a:t>i</a:t>
            </a:r>
            <a:r>
              <a:rPr lang="en-US" sz="1600" spc="-5" dirty="0" smtClean="0">
                <a:latin typeface="Arial"/>
                <a:cs typeface="Arial"/>
              </a:rPr>
              <a:t>o</a:t>
            </a:r>
            <a:r>
              <a:rPr lang="en-US" sz="1600" dirty="0" smtClean="0">
                <a:latin typeface="Arial"/>
                <a:cs typeface="Arial"/>
              </a:rPr>
              <a:t>n</a:t>
            </a:r>
            <a:r>
              <a:rPr lang="en-US" sz="1600" spc="-35" dirty="0" smtClean="0">
                <a:latin typeface="Arial"/>
                <a:cs typeface="Arial"/>
              </a:rPr>
              <a:t> </a:t>
            </a:r>
            <a:r>
              <a:rPr lang="en-US" sz="1600" spc="5" dirty="0" smtClean="0">
                <a:latin typeface="Arial"/>
                <a:cs typeface="Arial"/>
              </a:rPr>
              <a:t>c</a:t>
            </a:r>
            <a:r>
              <a:rPr lang="en-US" sz="1600" dirty="0" smtClean="0">
                <a:latin typeface="Arial"/>
                <a:cs typeface="Arial"/>
              </a:rPr>
              <a:t>r</a:t>
            </a:r>
            <a:r>
              <a:rPr lang="en-US" sz="1600" spc="-5" dirty="0" smtClean="0">
                <a:latin typeface="Arial"/>
                <a:cs typeface="Arial"/>
              </a:rPr>
              <a:t>ea</a:t>
            </a:r>
            <a:r>
              <a:rPr lang="en-US" sz="1600" spc="5" dirty="0" smtClean="0">
                <a:latin typeface="Arial"/>
                <a:cs typeface="Arial"/>
              </a:rPr>
              <a:t>t</a:t>
            </a:r>
            <a:r>
              <a:rPr lang="en-US" sz="1600" spc="-5" dirty="0" smtClean="0">
                <a:latin typeface="Arial"/>
                <a:cs typeface="Arial"/>
              </a:rPr>
              <a:t>e</a:t>
            </a:r>
            <a:r>
              <a:rPr lang="en-US" sz="1600" dirty="0" smtClean="0">
                <a:latin typeface="Arial"/>
                <a:cs typeface="Arial"/>
              </a:rPr>
              <a:t>s</a:t>
            </a:r>
            <a:r>
              <a:rPr lang="en-US" sz="1600" spc="-50" dirty="0" smtClean="0">
                <a:latin typeface="Arial"/>
                <a:cs typeface="Arial"/>
              </a:rPr>
              <a:t> a </a:t>
            </a:r>
            <a:r>
              <a:rPr lang="en-US" sz="1600" spc="-5" dirty="0" smtClean="0">
                <a:latin typeface="Arial"/>
                <a:cs typeface="Arial"/>
              </a:rPr>
              <a:t>do</a:t>
            </a:r>
            <a:r>
              <a:rPr lang="en-US" sz="1600" spc="5" dirty="0" smtClean="0">
                <a:latin typeface="Arial"/>
                <a:cs typeface="Arial"/>
              </a:rPr>
              <a:t>c</a:t>
            </a:r>
            <a:r>
              <a:rPr lang="en-US" sz="1600" spc="-5" dirty="0" smtClean="0">
                <a:latin typeface="Arial"/>
                <a:cs typeface="Arial"/>
              </a:rPr>
              <a:t>u</a:t>
            </a:r>
            <a:r>
              <a:rPr lang="en-US" sz="1600" spc="-10" dirty="0" smtClean="0">
                <a:latin typeface="Arial"/>
                <a:cs typeface="Arial"/>
              </a:rPr>
              <a:t>m</a:t>
            </a:r>
            <a:r>
              <a:rPr lang="en-US" sz="1600" spc="-5" dirty="0" smtClean="0">
                <a:latin typeface="Arial"/>
                <a:cs typeface="Arial"/>
              </a:rPr>
              <a:t>en</a:t>
            </a:r>
            <a:r>
              <a:rPr lang="en-US" sz="1600" dirty="0" smtClean="0">
                <a:latin typeface="Arial"/>
                <a:cs typeface="Arial"/>
              </a:rPr>
              <a:t>t</a:t>
            </a:r>
            <a:r>
              <a:rPr lang="en-US" sz="1600" spc="-40" dirty="0" smtClean="0">
                <a:latin typeface="Arial"/>
                <a:cs typeface="Arial"/>
              </a:rPr>
              <a:t> </a:t>
            </a:r>
            <a:r>
              <a:rPr lang="en-US" sz="1600" spc="5" dirty="0" smtClean="0">
                <a:latin typeface="Arial"/>
                <a:cs typeface="Arial"/>
              </a:rPr>
              <a:t>s</a:t>
            </a:r>
            <a:r>
              <a:rPr lang="en-US" sz="1600" dirty="0" smtClean="0">
                <a:latin typeface="Arial"/>
                <a:cs typeface="Arial"/>
              </a:rPr>
              <a:t>i</a:t>
            </a:r>
            <a:r>
              <a:rPr lang="en-US" sz="1600" spc="-10" dirty="0" smtClean="0">
                <a:latin typeface="Arial"/>
                <a:cs typeface="Arial"/>
              </a:rPr>
              <a:t>m</a:t>
            </a:r>
            <a:r>
              <a:rPr lang="en-US" sz="1600" dirty="0" smtClean="0">
                <a:latin typeface="Arial"/>
                <a:cs typeface="Arial"/>
              </a:rPr>
              <a:t>il</a:t>
            </a:r>
            <a:r>
              <a:rPr lang="en-US" sz="1600" spc="-5" dirty="0" smtClean="0">
                <a:latin typeface="Arial"/>
                <a:cs typeface="Arial"/>
              </a:rPr>
              <a:t>a</a:t>
            </a:r>
            <a:r>
              <a:rPr lang="en-US" sz="1600" dirty="0" smtClean="0">
                <a:latin typeface="Arial"/>
                <a:cs typeface="Arial"/>
              </a:rPr>
              <a:t>r</a:t>
            </a:r>
            <a:r>
              <a:rPr lang="en-US" sz="1600" spc="-15" dirty="0" smtClean="0">
                <a:latin typeface="Arial"/>
                <a:cs typeface="Arial"/>
              </a:rPr>
              <a:t> </a:t>
            </a:r>
            <a:r>
              <a:rPr lang="en-US" sz="1600" spc="5" dirty="0" smtClean="0">
                <a:latin typeface="Arial"/>
                <a:cs typeface="Arial"/>
              </a:rPr>
              <a:t>t</a:t>
            </a:r>
            <a:r>
              <a:rPr lang="en-US" sz="1600" dirty="0" smtClean="0">
                <a:latin typeface="Arial"/>
                <a:cs typeface="Arial"/>
              </a:rPr>
              <a:t>o</a:t>
            </a:r>
            <a:r>
              <a:rPr lang="en-US" sz="1600" spc="-20" dirty="0" smtClean="0">
                <a:latin typeface="Arial"/>
                <a:cs typeface="Arial"/>
              </a:rPr>
              <a:t> </a:t>
            </a:r>
            <a:r>
              <a:rPr lang="en-US" sz="1600" spc="-30" dirty="0" smtClean="0">
                <a:latin typeface="Arial"/>
                <a:cs typeface="Arial"/>
              </a:rPr>
              <a:t>W</a:t>
            </a:r>
            <a:r>
              <a:rPr lang="en-US" sz="1600" spc="-50" dirty="0" smtClean="0">
                <a:latin typeface="Arial"/>
                <a:cs typeface="Arial"/>
              </a:rPr>
              <a:t>A</a:t>
            </a:r>
            <a:r>
              <a:rPr lang="en-US" sz="1600" spc="5" dirty="0" smtClean="0">
                <a:latin typeface="Arial"/>
                <a:cs typeface="Arial"/>
              </a:rPr>
              <a:t>W</a:t>
            </a:r>
            <a:r>
              <a:rPr lang="en-US" sz="1600" dirty="0" smtClean="0">
                <a:latin typeface="Arial"/>
                <a:cs typeface="Arial"/>
              </a:rPr>
              <a:t>F</a:t>
            </a:r>
            <a:r>
              <a:rPr lang="en-US" sz="1600" spc="-50" dirty="0" smtClean="0">
                <a:latin typeface="Arial"/>
                <a:cs typeface="Arial"/>
              </a:rPr>
              <a:t> </a:t>
            </a:r>
            <a:r>
              <a:rPr lang="en-US" sz="1600" spc="-10" dirty="0" smtClean="0">
                <a:latin typeface="Arial"/>
                <a:cs typeface="Arial"/>
              </a:rPr>
              <a:t>R</a:t>
            </a:r>
            <a:r>
              <a:rPr lang="en-US" sz="1600" spc="-5" dirty="0" smtClean="0">
                <a:latin typeface="Arial"/>
                <a:cs typeface="Arial"/>
              </a:rPr>
              <a:t>e</a:t>
            </a:r>
            <a:r>
              <a:rPr lang="en-US" sz="1600" spc="5" dirty="0" smtClean="0">
                <a:latin typeface="Arial"/>
                <a:cs typeface="Arial"/>
              </a:rPr>
              <a:t>c</a:t>
            </a:r>
            <a:r>
              <a:rPr lang="en-US" sz="1600" spc="-5" dirty="0" smtClean="0">
                <a:latin typeface="Arial"/>
                <a:cs typeface="Arial"/>
              </a:rPr>
              <a:t>e</a:t>
            </a:r>
            <a:r>
              <a:rPr lang="en-US" sz="1600" dirty="0" smtClean="0">
                <a:latin typeface="Arial"/>
                <a:cs typeface="Arial"/>
              </a:rPr>
              <a:t>i</a:t>
            </a:r>
            <a:r>
              <a:rPr lang="en-US" sz="1600" spc="-20" dirty="0" smtClean="0">
                <a:latin typeface="Arial"/>
                <a:cs typeface="Arial"/>
              </a:rPr>
              <a:t>v</a:t>
            </a:r>
            <a:r>
              <a:rPr lang="en-US" sz="1600" dirty="0" smtClean="0">
                <a:latin typeface="Arial"/>
                <a:cs typeface="Arial"/>
              </a:rPr>
              <a:t>i</a:t>
            </a:r>
            <a:r>
              <a:rPr lang="en-US" sz="1600" spc="-5" dirty="0" smtClean="0">
                <a:latin typeface="Arial"/>
                <a:cs typeface="Arial"/>
              </a:rPr>
              <a:t>n</a:t>
            </a:r>
            <a:r>
              <a:rPr lang="en-US" sz="1600" dirty="0" smtClean="0">
                <a:latin typeface="Arial"/>
                <a:cs typeface="Arial"/>
              </a:rPr>
              <a:t>g</a:t>
            </a:r>
            <a:r>
              <a:rPr lang="en-US" sz="1600" spc="-5" dirty="0" smtClean="0">
                <a:latin typeface="Arial"/>
                <a:cs typeface="Arial"/>
              </a:rPr>
              <a:t> </a:t>
            </a:r>
            <a:r>
              <a:rPr lang="en-US" sz="1600" spc="-10" dirty="0" smtClean="0">
                <a:latin typeface="Arial"/>
                <a:cs typeface="Arial"/>
              </a:rPr>
              <a:t>R</a:t>
            </a:r>
            <a:r>
              <a:rPr lang="en-US" sz="1600" spc="-5" dirty="0" smtClean="0">
                <a:latin typeface="Arial"/>
                <a:cs typeface="Arial"/>
              </a:rPr>
              <a:t>epo</a:t>
            </a:r>
            <a:r>
              <a:rPr lang="en-US" sz="1600" dirty="0" smtClean="0">
                <a:latin typeface="Arial"/>
                <a:cs typeface="Arial"/>
              </a:rPr>
              <a:t>r</a:t>
            </a:r>
            <a:r>
              <a:rPr lang="en-US" sz="1600" spc="5" dirty="0" smtClean="0">
                <a:latin typeface="Arial"/>
                <a:cs typeface="Arial"/>
              </a:rPr>
              <a:t>t</a:t>
            </a:r>
            <a:r>
              <a:rPr lang="en-US" sz="1600" dirty="0" smtClean="0">
                <a:latin typeface="Arial"/>
                <a:cs typeface="Arial"/>
              </a:rPr>
              <a:t>.</a:t>
            </a:r>
          </a:p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596645" y="5761482"/>
            <a:ext cx="7696200" cy="685800"/>
          </a:xfrm>
          <a:custGeom>
            <a:avLst/>
            <a:gdLst/>
            <a:ahLst/>
            <a:cxnLst/>
            <a:rect l="l" t="t" r="r" b="b"/>
            <a:pathLst>
              <a:path w="7696200" h="685800">
                <a:moveTo>
                  <a:pt x="0" y="0"/>
                </a:moveTo>
                <a:lnTo>
                  <a:pt x="7696200" y="0"/>
                </a:lnTo>
                <a:lnTo>
                  <a:pt x="7696200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1" y="91668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S</a:t>
            </a:r>
            <a:r>
              <a:rPr sz="3200" spc="-10" dirty="0"/>
              <a:t>t</a:t>
            </a:r>
            <a:r>
              <a:rPr sz="3200" dirty="0"/>
              <a:t>ep </a:t>
            </a:r>
            <a:r>
              <a:rPr sz="3200" spc="-5" dirty="0"/>
              <a:t>2</a:t>
            </a:r>
            <a:r>
              <a:rPr sz="3200" dirty="0"/>
              <a:t>a. </a:t>
            </a:r>
            <a:r>
              <a:rPr sz="3200" spc="-5" dirty="0"/>
              <a:t>Cr</a:t>
            </a:r>
            <a:r>
              <a:rPr sz="3200" dirty="0"/>
              <a:t>ea</a:t>
            </a:r>
            <a:r>
              <a:rPr sz="3200" spc="-5" dirty="0"/>
              <a:t>t</a:t>
            </a:r>
            <a:r>
              <a:rPr sz="3200" dirty="0"/>
              <a:t>e</a:t>
            </a:r>
            <a:r>
              <a:rPr sz="3200" spc="10" dirty="0"/>
              <a:t> </a:t>
            </a:r>
            <a:r>
              <a:rPr sz="3200" spc="-5" dirty="0"/>
              <a:t>C</a:t>
            </a:r>
            <a:r>
              <a:rPr sz="3200" dirty="0"/>
              <a:t>o</a:t>
            </a:r>
            <a:r>
              <a:rPr sz="3200" spc="-5" dirty="0"/>
              <a:t>n</a:t>
            </a:r>
            <a:r>
              <a:rPr sz="3200" spc="-10" dirty="0"/>
              <a:t>f</a:t>
            </a:r>
            <a:r>
              <a:rPr sz="3200" spc="-5" dirty="0"/>
              <a:t>irm</a:t>
            </a:r>
            <a:r>
              <a:rPr sz="3200" spc="5" dirty="0"/>
              <a:t>a</a:t>
            </a:r>
            <a:r>
              <a:rPr sz="3200" spc="-10" dirty="0"/>
              <a:t>t</a:t>
            </a:r>
            <a:r>
              <a:rPr sz="3200" spc="-5" dirty="0"/>
              <a:t>i</a:t>
            </a:r>
            <a:r>
              <a:rPr sz="3200" dirty="0"/>
              <a:t>on</a:t>
            </a:r>
            <a:r>
              <a:rPr sz="3200" spc="25" dirty="0"/>
              <a:t> </a:t>
            </a:r>
            <a:r>
              <a:rPr sz="3200" spc="-10" dirty="0"/>
              <a:t>f</a:t>
            </a:r>
            <a:r>
              <a:rPr sz="3200" dirty="0"/>
              <a:t>or</a:t>
            </a:r>
            <a:r>
              <a:rPr sz="3200" spc="-5" dirty="0"/>
              <a:t> </a:t>
            </a:r>
            <a:r>
              <a:rPr sz="3200" dirty="0"/>
              <a:t>Q</a:t>
            </a:r>
            <a:r>
              <a:rPr sz="3200" spc="-5" dirty="0"/>
              <a:t>u</a:t>
            </a:r>
            <a:r>
              <a:rPr sz="3200" dirty="0"/>
              <a:t>a</a:t>
            </a:r>
            <a:r>
              <a:rPr sz="3200" spc="-5" dirty="0"/>
              <a:t>ntit</a:t>
            </a:r>
            <a:r>
              <a:rPr sz="3200" dirty="0"/>
              <a:t>y</a:t>
            </a:r>
            <a:r>
              <a:rPr sz="3200" spc="30" dirty="0"/>
              <a:t> </a:t>
            </a:r>
            <a:r>
              <a:rPr sz="3200" dirty="0"/>
              <a:t>or</a:t>
            </a:r>
            <a:r>
              <a:rPr sz="3200" spc="-5" dirty="0"/>
              <a:t> </a:t>
            </a:r>
            <a:r>
              <a:rPr sz="3200" spc="-10" dirty="0"/>
              <a:t>A</a:t>
            </a:r>
            <a:r>
              <a:rPr sz="3200" spc="-5" dirty="0"/>
              <a:t>m</a:t>
            </a:r>
            <a:r>
              <a:rPr sz="3200" dirty="0"/>
              <a:t>o</a:t>
            </a:r>
            <a:r>
              <a:rPr sz="3200" spc="-5" dirty="0"/>
              <a:t>unt</a:t>
            </a:r>
            <a:endParaRPr sz="3200"/>
          </a:p>
        </p:txBody>
      </p:sp>
      <p:grpSp>
        <p:nvGrpSpPr>
          <p:cNvPr id="29" name="Group 28"/>
          <p:cNvGrpSpPr/>
          <p:nvPr/>
        </p:nvGrpSpPr>
        <p:grpSpPr>
          <a:xfrm>
            <a:off x="3688588" y="1080065"/>
            <a:ext cx="4739640" cy="992505"/>
            <a:chOff x="3886200" y="1146404"/>
            <a:chExt cx="4739640" cy="992505"/>
          </a:xfrm>
        </p:grpSpPr>
        <p:sp>
          <p:nvSpPr>
            <p:cNvPr id="19" name="object 19"/>
            <p:cNvSpPr/>
            <p:nvPr/>
          </p:nvSpPr>
          <p:spPr>
            <a:xfrm>
              <a:off x="3886200" y="1146404"/>
              <a:ext cx="4739640" cy="992505"/>
            </a:xfrm>
            <a:custGeom>
              <a:avLst/>
              <a:gdLst/>
              <a:ahLst/>
              <a:cxnLst/>
              <a:rect l="l" t="t" r="r" b="b"/>
              <a:pathLst>
                <a:path w="4739640" h="992505">
                  <a:moveTo>
                    <a:pt x="0" y="0"/>
                  </a:moveTo>
                  <a:lnTo>
                    <a:pt x="4739639" y="0"/>
                  </a:lnTo>
                  <a:lnTo>
                    <a:pt x="4739639" y="992124"/>
                  </a:lnTo>
                  <a:lnTo>
                    <a:pt x="0" y="9921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D5B5"/>
            </a:solidFill>
            <a:ln w="2857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4152219" y="1261673"/>
              <a:ext cx="3698875" cy="7886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1200"/>
                </a:lnSpc>
              </a:pPr>
              <a:r>
                <a:rPr sz="1600" spc="-100" dirty="0">
                  <a:latin typeface="Arial"/>
                  <a:cs typeface="Arial"/>
                </a:rPr>
                <a:t>V</a:t>
              </a:r>
              <a:r>
                <a:rPr sz="1600" spc="-10" dirty="0">
                  <a:latin typeface="Arial"/>
                  <a:cs typeface="Arial"/>
                </a:rPr>
                <a:t>e</a:t>
              </a:r>
              <a:r>
                <a:rPr sz="1600" spc="-15" dirty="0">
                  <a:latin typeface="Arial"/>
                  <a:cs typeface="Arial"/>
                </a:rPr>
                <a:t>r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fy</a:t>
              </a:r>
              <a:r>
                <a:rPr sz="1600" dirty="0">
                  <a:latin typeface="Arial"/>
                  <a:cs typeface="Arial"/>
                </a:rPr>
                <a:t> </a:t>
              </a:r>
              <a:r>
                <a:rPr sz="1600" spc="-15" dirty="0">
                  <a:latin typeface="Arial"/>
                  <a:cs typeface="Arial"/>
                </a:rPr>
                <a:t>me</a:t>
              </a:r>
              <a:r>
                <a:rPr sz="1600" spc="-5" dirty="0">
                  <a:latin typeface="Arial"/>
                  <a:cs typeface="Arial"/>
                </a:rPr>
                <a:t>ss</a:t>
              </a:r>
              <a:r>
                <a:rPr sz="1600" spc="-10" dirty="0">
                  <a:latin typeface="Arial"/>
                  <a:cs typeface="Arial"/>
                </a:rPr>
                <a:t>age</a:t>
              </a:r>
              <a:r>
                <a:rPr sz="1600" spc="-5" dirty="0">
                  <a:latin typeface="Arial"/>
                  <a:cs typeface="Arial"/>
                </a:rPr>
                <a:t> s</a:t>
              </a:r>
              <a:r>
                <a:rPr sz="1600" spc="-10" dirty="0">
                  <a:latin typeface="Arial"/>
                  <a:cs typeface="Arial"/>
                </a:rPr>
                <a:t>ho</a:t>
              </a:r>
              <a:r>
                <a:rPr sz="1600" spc="-30" dirty="0">
                  <a:latin typeface="Arial"/>
                  <a:cs typeface="Arial"/>
                </a:rPr>
                <a:t>w</a:t>
              </a:r>
              <a:r>
                <a:rPr sz="1600" spc="-10" dirty="0">
                  <a:latin typeface="Arial"/>
                  <a:cs typeface="Arial"/>
                </a:rPr>
                <a:t>n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at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the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top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of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page</a:t>
              </a:r>
              <a:r>
                <a:rPr sz="1600" spc="-5" dirty="0">
                  <a:latin typeface="Arial"/>
                  <a:cs typeface="Arial"/>
                </a:rPr>
                <a:t> 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nd</a:t>
              </a:r>
              <a:r>
                <a:rPr sz="1600" spc="-5" dirty="0">
                  <a:latin typeface="Arial"/>
                  <a:cs typeface="Arial"/>
                </a:rPr>
                <a:t>ic</a:t>
              </a:r>
              <a:r>
                <a:rPr sz="1600" spc="-10" dirty="0">
                  <a:latin typeface="Arial"/>
                  <a:cs typeface="Arial"/>
                </a:rPr>
                <a:t>ates</a:t>
              </a:r>
              <a:r>
                <a:rPr sz="1600" spc="-2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a</a:t>
              </a:r>
              <a:r>
                <a:rPr sz="1600" spc="10" dirty="0">
                  <a:latin typeface="Arial"/>
                  <a:cs typeface="Arial"/>
                </a:rPr>
                <a:t> </a:t>
              </a:r>
              <a:r>
                <a:rPr sz="1600" spc="-5" dirty="0">
                  <a:latin typeface="Arial"/>
                  <a:cs typeface="Arial"/>
                </a:rPr>
                <a:t>s</a:t>
              </a:r>
              <a:r>
                <a:rPr sz="1600" spc="-10" dirty="0">
                  <a:latin typeface="Arial"/>
                  <a:cs typeface="Arial"/>
                </a:rPr>
                <a:t>u</a:t>
              </a:r>
              <a:r>
                <a:rPr sz="1600" spc="-5" dirty="0">
                  <a:latin typeface="Arial"/>
                  <a:cs typeface="Arial"/>
                </a:rPr>
                <a:t>cc</a:t>
              </a:r>
              <a:r>
                <a:rPr sz="1600" spc="-10" dirty="0">
                  <a:latin typeface="Arial"/>
                  <a:cs typeface="Arial"/>
                </a:rPr>
                <a:t>e</a:t>
              </a:r>
              <a:r>
                <a:rPr sz="1600" spc="-5" dirty="0">
                  <a:latin typeface="Arial"/>
                  <a:cs typeface="Arial"/>
                </a:rPr>
                <a:t>ss</a:t>
              </a:r>
              <a:r>
                <a:rPr sz="1600" spc="-10" dirty="0">
                  <a:latin typeface="Arial"/>
                  <a:cs typeface="Arial"/>
                </a:rPr>
                <a:t>ful</a:t>
              </a:r>
              <a:r>
                <a:rPr sz="1600" spc="-20" dirty="0">
                  <a:latin typeface="Arial"/>
                  <a:cs typeface="Arial"/>
                </a:rPr>
                <a:t> </a:t>
              </a:r>
              <a:r>
                <a:rPr sz="1600" spc="-10" dirty="0">
                  <a:latin typeface="Arial"/>
                  <a:cs typeface="Arial"/>
                </a:rPr>
                <a:t>po</a:t>
              </a:r>
              <a:r>
                <a:rPr sz="1600" spc="-5" dirty="0">
                  <a:latin typeface="Arial"/>
                  <a:cs typeface="Arial"/>
                </a:rPr>
                <a:t>st</a:t>
              </a:r>
              <a:r>
                <a:rPr sz="1600" dirty="0">
                  <a:latin typeface="Arial"/>
                  <a:cs typeface="Arial"/>
                </a:rPr>
                <a:t>i</a:t>
              </a:r>
              <a:r>
                <a:rPr sz="1600" spc="-10" dirty="0">
                  <a:latin typeface="Arial"/>
                  <a:cs typeface="Arial"/>
                </a:rPr>
                <a:t>ng.</a:t>
              </a:r>
              <a:endParaRPr sz="1600" dirty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025"/>
                </a:spcBef>
              </a:pPr>
              <a:r>
                <a:rPr sz="1200" b="1" spc="-5" dirty="0">
                  <a:latin typeface="Arial"/>
                  <a:cs typeface="Arial"/>
                </a:rPr>
                <a:t>N</a:t>
              </a:r>
              <a:r>
                <a:rPr sz="1200" b="1" dirty="0">
                  <a:latin typeface="Arial"/>
                  <a:cs typeface="Arial"/>
                </a:rPr>
                <a:t>O</a:t>
              </a:r>
              <a:r>
                <a:rPr sz="1200" b="1" spc="-5" dirty="0">
                  <a:latin typeface="Arial"/>
                  <a:cs typeface="Arial"/>
                </a:rPr>
                <a:t>T</a:t>
              </a:r>
              <a:r>
                <a:rPr sz="1200" b="1" dirty="0">
                  <a:latin typeface="Arial"/>
                  <a:cs typeface="Arial"/>
                </a:rPr>
                <a:t>E:</a:t>
              </a:r>
              <a:r>
                <a:rPr sz="1200" b="1" spc="10" dirty="0">
                  <a:latin typeface="Arial"/>
                  <a:cs typeface="Arial"/>
                </a:rPr>
                <a:t> </a:t>
              </a:r>
              <a:r>
                <a:rPr sz="1200" spc="-120" dirty="0">
                  <a:latin typeface="Arial"/>
                  <a:cs typeface="Arial"/>
                </a:rPr>
                <a:t>Y</a:t>
              </a:r>
              <a:r>
                <a:rPr sz="1200" dirty="0">
                  <a:latin typeface="Arial"/>
                  <a:cs typeface="Arial"/>
                </a:rPr>
                <a:t>e</a:t>
              </a:r>
              <a:r>
                <a:rPr sz="1200" spc="-5" dirty="0">
                  <a:latin typeface="Arial"/>
                  <a:cs typeface="Arial"/>
                </a:rPr>
                <a:t>ll</a:t>
              </a:r>
              <a:r>
                <a:rPr sz="1200" dirty="0">
                  <a:latin typeface="Arial"/>
                  <a:cs typeface="Arial"/>
                </a:rPr>
                <a:t>ow</a:t>
              </a:r>
              <a:r>
                <a:rPr sz="1200" spc="-25" dirty="0">
                  <a:latin typeface="Arial"/>
                  <a:cs typeface="Arial"/>
                </a:rPr>
                <a:t> </a:t>
              </a:r>
              <a:r>
                <a:rPr sz="1200" spc="-15" dirty="0">
                  <a:latin typeface="Arial"/>
                  <a:cs typeface="Arial"/>
                </a:rPr>
                <a:t>w</a:t>
              </a:r>
              <a:r>
                <a:rPr sz="1200" dirty="0">
                  <a:latin typeface="Arial"/>
                  <a:cs typeface="Arial"/>
                </a:rPr>
                <a:t>a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ng</a:t>
              </a:r>
              <a:r>
                <a:rPr sz="1200" spc="-20" dirty="0">
                  <a:latin typeface="Arial"/>
                  <a:cs typeface="Arial"/>
                </a:rPr>
                <a:t> </a:t>
              </a:r>
              <a:r>
                <a:rPr sz="1200" spc="5" dirty="0">
                  <a:latin typeface="Arial"/>
                  <a:cs typeface="Arial"/>
                </a:rPr>
                <a:t>m</a:t>
              </a:r>
              <a:r>
                <a:rPr sz="1200" dirty="0">
                  <a:latin typeface="Arial"/>
                  <a:cs typeface="Arial"/>
                </a:rPr>
                <a:t>essa</a:t>
              </a:r>
              <a:r>
                <a:rPr sz="1200" spc="-10" dirty="0">
                  <a:latin typeface="Arial"/>
                  <a:cs typeface="Arial"/>
                </a:rPr>
                <a:t>g</a:t>
              </a:r>
              <a:r>
                <a:rPr sz="1200" dirty="0">
                  <a:latin typeface="Arial"/>
                  <a:cs typeface="Arial"/>
                </a:rPr>
                <a:t>es</a:t>
              </a:r>
              <a:r>
                <a:rPr sz="1200" spc="-25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can</a:t>
              </a:r>
              <a:r>
                <a:rPr sz="1200" spc="-20" dirty="0">
                  <a:latin typeface="Arial"/>
                  <a:cs typeface="Arial"/>
                </a:rPr>
                <a:t> </a:t>
              </a:r>
              <a:r>
                <a:rPr sz="1200" dirty="0">
                  <a:latin typeface="Arial"/>
                  <a:cs typeface="Arial"/>
                </a:rPr>
                <a:t>be</a:t>
              </a:r>
              <a:r>
                <a:rPr sz="1200" spc="-5" dirty="0">
                  <a:latin typeface="Arial"/>
                  <a:cs typeface="Arial"/>
                </a:rPr>
                <a:t> i</a:t>
              </a:r>
              <a:r>
                <a:rPr sz="1200" spc="-10" dirty="0">
                  <a:latin typeface="Arial"/>
                  <a:cs typeface="Arial"/>
                </a:rPr>
                <a:t>g</a:t>
              </a:r>
              <a:r>
                <a:rPr sz="1200" dirty="0">
                  <a:latin typeface="Arial"/>
                  <a:cs typeface="Arial"/>
                </a:rPr>
                <a:t>no</a:t>
              </a:r>
              <a:r>
                <a:rPr sz="1200" spc="-5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ed.</a:t>
              </a:r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10" dirty="0"/>
              <a:t>19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2658502" y="1401621"/>
            <a:ext cx="103008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1810396" y="1805240"/>
            <a:ext cx="1771004" cy="3953953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2" y="1122339"/>
            <a:ext cx="6692948" cy="304234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49" name="Picture 4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8"/>
          <a:stretch/>
        </p:blipFill>
        <p:spPr>
          <a:xfrm>
            <a:off x="622252" y="4043471"/>
            <a:ext cx="6692948" cy="1138129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7" name="object 7"/>
          <p:cNvSpPr/>
          <p:nvPr/>
        </p:nvSpPr>
        <p:spPr>
          <a:xfrm>
            <a:off x="761" y="91668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S</a:t>
            </a:r>
            <a:r>
              <a:rPr sz="3200" spc="-10" dirty="0"/>
              <a:t>t</a:t>
            </a:r>
            <a:r>
              <a:rPr sz="3200" dirty="0"/>
              <a:t>ep </a:t>
            </a:r>
            <a:r>
              <a:rPr sz="3200" spc="-5" dirty="0"/>
              <a:t>2b</a:t>
            </a:r>
            <a:r>
              <a:rPr sz="3200" dirty="0"/>
              <a:t>.</a:t>
            </a:r>
            <a:r>
              <a:rPr sz="3200" spc="15" dirty="0"/>
              <a:t> </a:t>
            </a:r>
            <a:r>
              <a:rPr sz="3200" spc="-5" dirty="0"/>
              <a:t>Cr</a:t>
            </a:r>
            <a:r>
              <a:rPr sz="3200" dirty="0"/>
              <a:t>ea</a:t>
            </a:r>
            <a:r>
              <a:rPr sz="3200" spc="-10" dirty="0"/>
              <a:t>t</a:t>
            </a:r>
            <a:r>
              <a:rPr sz="3200" dirty="0"/>
              <a:t>e </a:t>
            </a:r>
            <a:r>
              <a:rPr sz="3200" spc="-5" dirty="0"/>
              <a:t>C</a:t>
            </a:r>
            <a:r>
              <a:rPr sz="3200" dirty="0"/>
              <a:t>o</a:t>
            </a:r>
            <a:r>
              <a:rPr sz="3200" spc="-5" dirty="0"/>
              <a:t>n</a:t>
            </a:r>
            <a:r>
              <a:rPr sz="3200" spc="-10" dirty="0"/>
              <a:t>f</a:t>
            </a:r>
            <a:r>
              <a:rPr sz="3200" spc="-5" dirty="0"/>
              <a:t>irm</a:t>
            </a:r>
            <a:r>
              <a:rPr sz="3200" spc="5" dirty="0"/>
              <a:t>a</a:t>
            </a:r>
            <a:r>
              <a:rPr sz="3200" spc="-5" dirty="0"/>
              <a:t>ti</a:t>
            </a:r>
            <a:r>
              <a:rPr sz="3200" dirty="0"/>
              <a:t>on</a:t>
            </a:r>
            <a:r>
              <a:rPr sz="3200" spc="40" dirty="0"/>
              <a:t> </a:t>
            </a:r>
            <a:r>
              <a:rPr sz="3200" spc="-10" dirty="0"/>
              <a:t>f</a:t>
            </a:r>
            <a:r>
              <a:rPr sz="3200" dirty="0"/>
              <a:t>or</a:t>
            </a:r>
            <a:r>
              <a:rPr sz="3200" spc="-5" dirty="0"/>
              <a:t> </a:t>
            </a:r>
            <a:r>
              <a:rPr sz="3200" dirty="0"/>
              <a:t>Q</a:t>
            </a:r>
            <a:r>
              <a:rPr sz="3200" spc="-5" dirty="0"/>
              <a:t>u</a:t>
            </a:r>
            <a:r>
              <a:rPr sz="3200" dirty="0"/>
              <a:t>a</a:t>
            </a:r>
            <a:r>
              <a:rPr sz="3200" spc="-5" dirty="0"/>
              <a:t>n</a:t>
            </a:r>
            <a:r>
              <a:rPr sz="3200" spc="-10" dirty="0"/>
              <a:t>t</a:t>
            </a:r>
            <a:r>
              <a:rPr sz="3200" spc="-5" dirty="0"/>
              <a:t>i</a:t>
            </a:r>
            <a:r>
              <a:rPr sz="3200" spc="-10" dirty="0"/>
              <a:t>t</a:t>
            </a:r>
            <a:r>
              <a:rPr sz="3200" dirty="0"/>
              <a:t>y</a:t>
            </a:r>
            <a:r>
              <a:rPr sz="3200" spc="20" dirty="0"/>
              <a:t> </a:t>
            </a:r>
            <a:r>
              <a:rPr sz="3200" dirty="0"/>
              <a:t>or</a:t>
            </a:r>
            <a:r>
              <a:rPr sz="3200" spc="-5" dirty="0"/>
              <a:t> </a:t>
            </a:r>
            <a:r>
              <a:rPr sz="3200" spc="-10" dirty="0"/>
              <a:t>A</a:t>
            </a:r>
            <a:r>
              <a:rPr sz="3200" spc="-5" dirty="0"/>
              <a:t>m</a:t>
            </a:r>
            <a:r>
              <a:rPr sz="3200" dirty="0"/>
              <a:t>o</a:t>
            </a:r>
            <a:r>
              <a:rPr sz="3200" spc="-5" dirty="0"/>
              <a:t>unt</a:t>
            </a:r>
            <a:endParaRPr sz="3200"/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xfrm>
            <a:off x="8428228" y="6407150"/>
            <a:ext cx="28320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r>
              <a:rPr spc="-10" dirty="0" smtClean="0"/>
              <a:t>2</a:t>
            </a:r>
            <a:r>
              <a:rPr lang="en-US" spc="-10" dirty="0" smtClean="0"/>
              <a:t>0</a:t>
            </a:r>
            <a:endParaRPr spc="-10" dirty="0"/>
          </a:p>
        </p:txBody>
      </p:sp>
      <p:sp>
        <p:nvSpPr>
          <p:cNvPr id="33" name="object 22"/>
          <p:cNvSpPr/>
          <p:nvPr/>
        </p:nvSpPr>
        <p:spPr>
          <a:xfrm>
            <a:off x="241252" y="5271281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45529"/>
                </a:moveTo>
                <a:lnTo>
                  <a:pt x="145529" y="145529"/>
                </a:lnTo>
                <a:lnTo>
                  <a:pt x="190500" y="0"/>
                </a:lnTo>
                <a:lnTo>
                  <a:pt x="235470" y="145529"/>
                </a:lnTo>
                <a:lnTo>
                  <a:pt x="381000" y="145529"/>
                </a:lnTo>
                <a:lnTo>
                  <a:pt x="263258" y="235470"/>
                </a:lnTo>
                <a:lnTo>
                  <a:pt x="308229" y="380999"/>
                </a:lnTo>
                <a:lnTo>
                  <a:pt x="190500" y="291058"/>
                </a:lnTo>
                <a:lnTo>
                  <a:pt x="72758" y="380999"/>
                </a:lnTo>
                <a:lnTo>
                  <a:pt x="117741" y="235470"/>
                </a:lnTo>
                <a:lnTo>
                  <a:pt x="0" y="145529"/>
                </a:lnTo>
                <a:close/>
              </a:path>
            </a:pathLst>
          </a:custGeom>
          <a:solidFill>
            <a:srgbClr val="FF0000"/>
          </a:solidFill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7"/>
          <p:cNvSpPr txBox="1"/>
          <p:nvPr/>
        </p:nvSpPr>
        <p:spPr>
          <a:xfrm>
            <a:off x="584522" y="5501985"/>
            <a:ext cx="7843705" cy="492443"/>
          </a:xfrm>
          <a:prstGeom prst="rect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90805"/>
            <a:r>
              <a:rPr lang="en-US" sz="1600" b="1" spc="-2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2b</a:t>
            </a:r>
            <a:r>
              <a:rPr lang="en-US" sz="16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. Enter the </a:t>
            </a:r>
            <a:r>
              <a:rPr lang="en-US" sz="1600" u="sng" spc="-2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 of Performance (to and from) dates</a:t>
            </a:r>
            <a:r>
              <a:rPr lang="en-US" sz="1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of any CLINS provided using the calendar drop down.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35712" y="3403898"/>
            <a:ext cx="228599" cy="1589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213911" y="3393936"/>
            <a:ext cx="215215" cy="1788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3018046" y="3630749"/>
            <a:ext cx="303472" cy="1862613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1909164" y="3630749"/>
            <a:ext cx="1108882" cy="1862613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73" y="1016765"/>
            <a:ext cx="6115028" cy="2640836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49" name="Picture 48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383"/>
          <a:stretch/>
        </p:blipFill>
        <p:spPr>
          <a:xfrm>
            <a:off x="366943" y="3578498"/>
            <a:ext cx="6110057" cy="1069702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grpSp>
        <p:nvGrpSpPr>
          <p:cNvPr id="34" name="Group 33"/>
          <p:cNvGrpSpPr/>
          <p:nvPr/>
        </p:nvGrpSpPr>
        <p:grpSpPr>
          <a:xfrm>
            <a:off x="3292509" y="2486189"/>
            <a:ext cx="4650742" cy="564805"/>
            <a:chOff x="4191761" y="1985010"/>
            <a:chExt cx="4724400" cy="564805"/>
          </a:xfrm>
        </p:grpSpPr>
        <p:sp>
          <p:nvSpPr>
            <p:cNvPr id="4" name="object 4"/>
            <p:cNvSpPr/>
            <p:nvPr/>
          </p:nvSpPr>
          <p:spPr>
            <a:xfrm>
              <a:off x="4191761" y="1985010"/>
              <a:ext cx="4724400" cy="553720"/>
            </a:xfrm>
            <a:custGeom>
              <a:avLst/>
              <a:gdLst/>
              <a:ahLst/>
              <a:cxnLst/>
              <a:rect l="l" t="t" r="r" b="b"/>
              <a:pathLst>
                <a:path w="4724400" h="553719">
                  <a:moveTo>
                    <a:pt x="0" y="0"/>
                  </a:moveTo>
                  <a:lnTo>
                    <a:pt x="4724399" y="0"/>
                  </a:lnTo>
                  <a:lnTo>
                    <a:pt x="4724399" y="553212"/>
                  </a:lnTo>
                  <a:lnTo>
                    <a:pt x="0" y="5532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D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91761" y="1985010"/>
              <a:ext cx="4724400" cy="553720"/>
            </a:xfrm>
            <a:custGeom>
              <a:avLst/>
              <a:gdLst/>
              <a:ahLst/>
              <a:cxnLst/>
              <a:rect l="l" t="t" r="r" b="b"/>
              <a:pathLst>
                <a:path w="4724400" h="553719">
                  <a:moveTo>
                    <a:pt x="0" y="0"/>
                  </a:moveTo>
                  <a:lnTo>
                    <a:pt x="4724399" y="0"/>
                  </a:lnTo>
                  <a:lnTo>
                    <a:pt x="4724399" y="553212"/>
                  </a:lnTo>
                  <a:lnTo>
                    <a:pt x="0" y="553212"/>
                  </a:lnTo>
                  <a:lnTo>
                    <a:pt x="0" y="0"/>
                  </a:lnTo>
                  <a:close/>
                </a:path>
              </a:pathLst>
            </a:custGeom>
            <a:ln w="25908">
              <a:solidFill>
                <a:srgbClr val="C0504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4269740" y="1995817"/>
              <a:ext cx="4600575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5080">
                <a:lnSpc>
                  <a:spcPct val="100000"/>
                </a:lnSpc>
              </a:pPr>
              <a:r>
                <a:rPr sz="1200" spc="-25" dirty="0">
                  <a:latin typeface="Arial"/>
                  <a:cs typeface="Arial"/>
                </a:rPr>
                <a:t>O</a:t>
              </a:r>
              <a:r>
                <a:rPr sz="1200" spc="-20" dirty="0">
                  <a:latin typeface="Arial"/>
                  <a:cs typeface="Arial"/>
                </a:rPr>
                <a:t>p</a:t>
              </a:r>
              <a:r>
                <a:rPr sz="1200" spc="-25" dirty="0">
                  <a:latin typeface="Arial"/>
                  <a:cs typeface="Arial"/>
                </a:rPr>
                <a:t>t</a:t>
              </a:r>
              <a:r>
                <a:rPr sz="1200" spc="-30" dirty="0">
                  <a:latin typeface="Arial"/>
                  <a:cs typeface="Arial"/>
                </a:rPr>
                <a:t>i</a:t>
              </a:r>
              <a:r>
                <a:rPr sz="1200" spc="-20" dirty="0">
                  <a:latin typeface="Arial"/>
                  <a:cs typeface="Arial"/>
                </a:rPr>
                <a:t>on</a:t>
              </a:r>
              <a:r>
                <a:rPr sz="1200" dirty="0">
                  <a:latin typeface="Arial"/>
                  <a:cs typeface="Arial"/>
                </a:rPr>
                <a:t>:</a:t>
              </a:r>
              <a:r>
                <a:rPr sz="1200" spc="-35" dirty="0">
                  <a:latin typeface="Arial"/>
                  <a:cs typeface="Arial"/>
                </a:rPr>
                <a:t> </a:t>
              </a:r>
              <a:r>
                <a:rPr sz="1200" spc="-25" dirty="0">
                  <a:latin typeface="Arial"/>
                  <a:cs typeface="Arial"/>
                </a:rPr>
                <a:t>I</a:t>
              </a:r>
              <a:r>
                <a:rPr sz="1200" dirty="0">
                  <a:latin typeface="Arial"/>
                  <a:cs typeface="Arial"/>
                </a:rPr>
                <a:t>f</a:t>
              </a:r>
              <a:r>
                <a:rPr sz="1200" spc="-35" dirty="0">
                  <a:latin typeface="Arial"/>
                  <a:cs typeface="Arial"/>
                </a:rPr>
                <a:t> </a:t>
              </a:r>
              <a:r>
                <a:rPr sz="1200" spc="-40" dirty="0">
                  <a:latin typeface="Arial"/>
                  <a:cs typeface="Arial"/>
                </a:rPr>
                <a:t>y</a:t>
              </a:r>
              <a:r>
                <a:rPr sz="1200" spc="-20" dirty="0">
                  <a:latin typeface="Arial"/>
                  <a:cs typeface="Arial"/>
                </a:rPr>
                <a:t>o</a:t>
              </a:r>
              <a:r>
                <a:rPr sz="1200" dirty="0">
                  <a:latin typeface="Arial"/>
                  <a:cs typeface="Arial"/>
                </a:rPr>
                <a:t>u</a:t>
              </a:r>
              <a:r>
                <a:rPr sz="1200" spc="-30" dirty="0">
                  <a:latin typeface="Arial"/>
                  <a:cs typeface="Arial"/>
                </a:rPr>
                <a:t> </a:t>
              </a:r>
              <a:r>
                <a:rPr sz="1200" spc="-20" dirty="0">
                  <a:latin typeface="Arial"/>
                  <a:cs typeface="Arial"/>
                </a:rPr>
                <a:t>a</a:t>
              </a:r>
              <a:r>
                <a:rPr sz="1200" spc="-30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e</a:t>
              </a:r>
              <a:r>
                <a:rPr sz="1200" spc="-45" dirty="0">
                  <a:latin typeface="Arial"/>
                  <a:cs typeface="Arial"/>
                </a:rPr>
                <a:t> </a:t>
              </a:r>
              <a:r>
                <a:rPr sz="1200" spc="-20" dirty="0">
                  <a:latin typeface="Arial"/>
                  <a:cs typeface="Arial"/>
                </a:rPr>
                <a:t>un</a:t>
              </a:r>
              <a:r>
                <a:rPr sz="1200" spc="-25" dirty="0">
                  <a:latin typeface="Arial"/>
                  <a:cs typeface="Arial"/>
                </a:rPr>
                <a:t>s</a:t>
              </a:r>
              <a:r>
                <a:rPr sz="1200" spc="-20" dirty="0">
                  <a:latin typeface="Arial"/>
                  <a:cs typeface="Arial"/>
                </a:rPr>
                <a:t>u</a:t>
              </a:r>
              <a:r>
                <a:rPr sz="1200" spc="-30" dirty="0">
                  <a:latin typeface="Arial"/>
                  <a:cs typeface="Arial"/>
                </a:rPr>
                <a:t>r</a:t>
              </a:r>
              <a:r>
                <a:rPr sz="1200" dirty="0">
                  <a:latin typeface="Arial"/>
                  <a:cs typeface="Arial"/>
                </a:rPr>
                <a:t>e</a:t>
              </a:r>
              <a:r>
                <a:rPr sz="1200" spc="-45" dirty="0">
                  <a:latin typeface="Arial"/>
                  <a:cs typeface="Arial"/>
                </a:rPr>
                <a:t> </a:t>
              </a:r>
              <a:r>
                <a:rPr sz="1200" spc="-20" dirty="0">
                  <a:latin typeface="Arial"/>
                  <a:cs typeface="Arial"/>
                </a:rPr>
                <a:t>o</a:t>
              </a:r>
              <a:r>
                <a:rPr sz="1200" dirty="0">
                  <a:latin typeface="Arial"/>
                  <a:cs typeface="Arial"/>
                </a:rPr>
                <a:t>f</a:t>
              </a:r>
              <a:r>
                <a:rPr sz="1200" spc="-45" dirty="0">
                  <a:latin typeface="Arial"/>
                  <a:cs typeface="Arial"/>
                </a:rPr>
                <a:t> </a:t>
              </a:r>
              <a:r>
                <a:rPr sz="1200" spc="-35" dirty="0">
                  <a:latin typeface="Arial"/>
                  <a:cs typeface="Arial"/>
                </a:rPr>
                <a:t>q</a:t>
              </a:r>
              <a:r>
                <a:rPr sz="1200" spc="-20" dirty="0">
                  <a:latin typeface="Arial"/>
                  <a:cs typeface="Arial"/>
                </a:rPr>
                <a:t>uan</a:t>
              </a:r>
              <a:r>
                <a:rPr sz="1200" spc="-25" dirty="0">
                  <a:latin typeface="Arial"/>
                  <a:cs typeface="Arial"/>
                </a:rPr>
                <a:t>t</a:t>
              </a:r>
              <a:r>
                <a:rPr sz="1200" spc="-30" dirty="0">
                  <a:latin typeface="Arial"/>
                  <a:cs typeface="Arial"/>
                </a:rPr>
                <a:t>i</a:t>
              </a:r>
              <a:r>
                <a:rPr sz="1200" spc="-25" dirty="0">
                  <a:latin typeface="Arial"/>
                  <a:cs typeface="Arial"/>
                </a:rPr>
                <a:t>t</a:t>
              </a:r>
              <a:r>
                <a:rPr sz="1200" dirty="0">
                  <a:latin typeface="Arial"/>
                  <a:cs typeface="Arial"/>
                </a:rPr>
                <a:t>y</a:t>
              </a:r>
              <a:r>
                <a:rPr sz="1200" spc="-35" dirty="0">
                  <a:latin typeface="Arial"/>
                  <a:cs typeface="Arial"/>
                </a:rPr>
                <a:t> </a:t>
              </a:r>
              <a:r>
                <a:rPr sz="1200" spc="-20" dirty="0">
                  <a:latin typeface="Arial"/>
                  <a:cs typeface="Arial"/>
                </a:rPr>
                <a:t>o</a:t>
              </a:r>
              <a:r>
                <a:rPr sz="1200" dirty="0">
                  <a:latin typeface="Arial"/>
                  <a:cs typeface="Arial"/>
                </a:rPr>
                <a:t>r</a:t>
              </a:r>
              <a:r>
                <a:rPr sz="1200" spc="-40" dirty="0">
                  <a:latin typeface="Arial"/>
                  <a:cs typeface="Arial"/>
                </a:rPr>
                <a:t> </a:t>
              </a:r>
              <a:r>
                <a:rPr sz="1200" spc="-20" dirty="0">
                  <a:latin typeface="Arial"/>
                  <a:cs typeface="Arial"/>
                </a:rPr>
                <a:t>amoun</a:t>
              </a:r>
              <a:r>
                <a:rPr sz="1200" dirty="0">
                  <a:latin typeface="Arial"/>
                  <a:cs typeface="Arial"/>
                </a:rPr>
                <a:t>t</a:t>
              </a:r>
              <a:r>
                <a:rPr sz="1200" spc="-60" dirty="0">
                  <a:latin typeface="Arial"/>
                  <a:cs typeface="Arial"/>
                </a:rPr>
                <a:t> </a:t>
              </a:r>
              <a:r>
                <a:rPr sz="1200" spc="-30" dirty="0">
                  <a:latin typeface="Arial"/>
                  <a:cs typeface="Arial"/>
                </a:rPr>
                <a:t>r</a:t>
              </a:r>
              <a:r>
                <a:rPr sz="1200" spc="-20" dirty="0">
                  <a:latin typeface="Arial"/>
                  <a:cs typeface="Arial"/>
                </a:rPr>
                <a:t>ema</a:t>
              </a:r>
              <a:r>
                <a:rPr sz="1200" spc="-30" dirty="0">
                  <a:latin typeface="Arial"/>
                  <a:cs typeface="Arial"/>
                </a:rPr>
                <a:t>i</a:t>
              </a:r>
              <a:r>
                <a:rPr sz="1200" spc="-20" dirty="0">
                  <a:latin typeface="Arial"/>
                  <a:cs typeface="Arial"/>
                </a:rPr>
                <a:t>n</a:t>
              </a:r>
              <a:r>
                <a:rPr sz="1200" spc="-30" dirty="0">
                  <a:latin typeface="Arial"/>
                  <a:cs typeface="Arial"/>
                </a:rPr>
                <a:t>i</a:t>
              </a:r>
              <a:r>
                <a:rPr sz="1200" spc="-20" dirty="0">
                  <a:latin typeface="Arial"/>
                  <a:cs typeface="Arial"/>
                </a:rPr>
                <a:t>n</a:t>
              </a:r>
              <a:r>
                <a:rPr sz="1200" dirty="0">
                  <a:latin typeface="Arial"/>
                  <a:cs typeface="Arial"/>
                </a:rPr>
                <a:t>g</a:t>
              </a:r>
              <a:r>
                <a:rPr sz="1200" spc="-55" dirty="0">
                  <a:latin typeface="Arial"/>
                  <a:cs typeface="Arial"/>
                </a:rPr>
                <a:t> </a:t>
              </a:r>
              <a:r>
                <a:rPr sz="1200" spc="-20" dirty="0">
                  <a:latin typeface="Arial"/>
                  <a:cs typeface="Arial"/>
                </a:rPr>
                <a:t>o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55" dirty="0">
                  <a:latin typeface="Arial"/>
                  <a:cs typeface="Arial"/>
                </a:rPr>
                <a:t> </a:t>
              </a:r>
              <a:r>
                <a:rPr sz="1200" spc="-25" dirty="0">
                  <a:latin typeface="Arial"/>
                  <a:cs typeface="Arial"/>
                </a:rPr>
                <a:t>t</a:t>
              </a:r>
              <a:r>
                <a:rPr sz="1200" spc="-20" dirty="0">
                  <a:latin typeface="Arial"/>
                  <a:cs typeface="Arial"/>
                </a:rPr>
                <a:t>h</a:t>
              </a:r>
              <a:r>
                <a:rPr sz="1200" dirty="0">
                  <a:latin typeface="Arial"/>
                  <a:cs typeface="Arial"/>
                </a:rPr>
                <a:t>e</a:t>
              </a:r>
              <a:r>
                <a:rPr sz="1200" spc="-45" dirty="0">
                  <a:latin typeface="Arial"/>
                  <a:cs typeface="Arial"/>
                </a:rPr>
                <a:t> </a:t>
              </a:r>
              <a:r>
                <a:rPr sz="1200" spc="-30" dirty="0">
                  <a:latin typeface="Arial"/>
                  <a:cs typeface="Arial"/>
                </a:rPr>
                <a:t>C</a:t>
              </a:r>
              <a:r>
                <a:rPr sz="1200" spc="-20" dirty="0">
                  <a:latin typeface="Arial"/>
                  <a:cs typeface="Arial"/>
                </a:rPr>
                <a:t>L</a:t>
              </a:r>
              <a:r>
                <a:rPr sz="1200" spc="-25" dirty="0">
                  <a:latin typeface="Arial"/>
                  <a:cs typeface="Arial"/>
                </a:rPr>
                <a:t>I</a:t>
              </a:r>
              <a:r>
                <a:rPr sz="1200" spc="-30" dirty="0">
                  <a:latin typeface="Arial"/>
                  <a:cs typeface="Arial"/>
                </a:rPr>
                <a:t>N</a:t>
              </a:r>
              <a:r>
                <a:rPr sz="1200" dirty="0">
                  <a:latin typeface="Arial"/>
                  <a:cs typeface="Arial"/>
                </a:rPr>
                <a:t>, </a:t>
              </a:r>
              <a:r>
                <a:rPr sz="1200" spc="-25" dirty="0">
                  <a:latin typeface="Arial"/>
                  <a:cs typeface="Arial"/>
                </a:rPr>
                <a:t>c</a:t>
              </a:r>
              <a:r>
                <a:rPr sz="1200" spc="-30" dirty="0">
                  <a:latin typeface="Arial"/>
                  <a:cs typeface="Arial"/>
                </a:rPr>
                <a:t>li</a:t>
              </a:r>
              <a:r>
                <a:rPr sz="1200" spc="-25" dirty="0">
                  <a:latin typeface="Arial"/>
                  <a:cs typeface="Arial"/>
                </a:rPr>
                <a:t>c</a:t>
              </a:r>
              <a:r>
                <a:rPr sz="1200" dirty="0">
                  <a:latin typeface="Arial"/>
                  <a:cs typeface="Arial"/>
                </a:rPr>
                <a:t>k</a:t>
              </a:r>
              <a:r>
                <a:rPr sz="1200" spc="-25" dirty="0">
                  <a:latin typeface="Arial"/>
                  <a:cs typeface="Arial"/>
                </a:rPr>
                <a:t> t</a:t>
              </a:r>
              <a:r>
                <a:rPr sz="1200" spc="-20" dirty="0">
                  <a:latin typeface="Arial"/>
                  <a:cs typeface="Arial"/>
                </a:rPr>
                <a:t>h</a:t>
              </a:r>
              <a:r>
                <a:rPr sz="1200" dirty="0">
                  <a:latin typeface="Arial"/>
                  <a:cs typeface="Arial"/>
                </a:rPr>
                <a:t>e</a:t>
              </a:r>
              <a:r>
                <a:rPr sz="1200" spc="-45" dirty="0">
                  <a:latin typeface="Arial"/>
                  <a:cs typeface="Arial"/>
                </a:rPr>
                <a:t> </a:t>
              </a:r>
              <a:r>
                <a:rPr sz="1200" b="1" spc="-25" dirty="0">
                  <a:latin typeface="Arial"/>
                  <a:cs typeface="Arial"/>
                </a:rPr>
                <a:t>I</a:t>
              </a:r>
              <a:r>
                <a:rPr sz="1200" b="1" spc="-30" dirty="0">
                  <a:latin typeface="Arial"/>
                  <a:cs typeface="Arial"/>
                </a:rPr>
                <a:t>t</a:t>
              </a:r>
              <a:r>
                <a:rPr sz="1200" b="1" spc="-20" dirty="0">
                  <a:latin typeface="Arial"/>
                  <a:cs typeface="Arial"/>
                </a:rPr>
                <a:t>e</a:t>
              </a:r>
              <a:r>
                <a:rPr sz="1200" b="1" dirty="0">
                  <a:latin typeface="Arial"/>
                  <a:cs typeface="Arial"/>
                </a:rPr>
                <a:t>m</a:t>
              </a:r>
              <a:r>
                <a:rPr sz="1200" b="1" spc="-35" dirty="0">
                  <a:latin typeface="Arial"/>
                  <a:cs typeface="Arial"/>
                </a:rPr>
                <a:t> </a:t>
              </a:r>
              <a:r>
                <a:rPr sz="1200" b="1" spc="-25" dirty="0">
                  <a:latin typeface="Arial"/>
                  <a:cs typeface="Arial"/>
                </a:rPr>
                <a:t>S</a:t>
              </a:r>
              <a:r>
                <a:rPr sz="1200" b="1" spc="-20" dirty="0">
                  <a:latin typeface="Arial"/>
                  <a:cs typeface="Arial"/>
                </a:rPr>
                <a:t>e</a:t>
              </a:r>
              <a:r>
                <a:rPr sz="1200" b="1" spc="-25" dirty="0">
                  <a:latin typeface="Arial"/>
                  <a:cs typeface="Arial"/>
                </a:rPr>
                <a:t>l</a:t>
              </a:r>
              <a:r>
                <a:rPr sz="1200" b="1" spc="-20" dirty="0">
                  <a:latin typeface="Arial"/>
                  <a:cs typeface="Arial"/>
                </a:rPr>
                <a:t>ec</a:t>
              </a:r>
              <a:r>
                <a:rPr sz="1200" b="1" spc="-30" dirty="0">
                  <a:latin typeface="Arial"/>
                  <a:cs typeface="Arial"/>
                </a:rPr>
                <a:t>t</a:t>
              </a:r>
              <a:r>
                <a:rPr sz="1200" b="1" spc="-25" dirty="0">
                  <a:latin typeface="Arial"/>
                  <a:cs typeface="Arial"/>
                </a:rPr>
                <a:t>i</a:t>
              </a:r>
              <a:r>
                <a:rPr sz="1200" b="1" spc="-30" dirty="0">
                  <a:latin typeface="Arial"/>
                  <a:cs typeface="Arial"/>
                </a:rPr>
                <a:t>o</a:t>
              </a:r>
              <a:r>
                <a:rPr sz="1200" b="1" dirty="0">
                  <a:latin typeface="Arial"/>
                  <a:cs typeface="Arial"/>
                </a:rPr>
                <a:t>n</a:t>
              </a:r>
              <a:r>
                <a:rPr sz="1200" b="1" spc="-25" dirty="0">
                  <a:latin typeface="Arial"/>
                  <a:cs typeface="Arial"/>
                </a:rPr>
                <a:t> </a:t>
              </a:r>
              <a:r>
                <a:rPr lang="en-US" sz="1200" spc="-20" dirty="0" smtClean="0">
                  <a:latin typeface="Arial"/>
                  <a:cs typeface="Arial"/>
                </a:rPr>
                <a:t>then</a:t>
              </a:r>
              <a:r>
                <a:rPr sz="1200" spc="-55" dirty="0" smtClean="0">
                  <a:latin typeface="Arial"/>
                  <a:cs typeface="Arial"/>
                </a:rPr>
                <a:t> </a:t>
              </a:r>
              <a:r>
                <a:rPr sz="1200" b="1" spc="-25" dirty="0">
                  <a:latin typeface="Arial"/>
                  <a:cs typeface="Arial"/>
                </a:rPr>
                <a:t>“Pr</a:t>
              </a:r>
              <a:r>
                <a:rPr sz="1200" b="1" spc="-30" dirty="0">
                  <a:latin typeface="Arial"/>
                  <a:cs typeface="Arial"/>
                </a:rPr>
                <a:t>opo</a:t>
              </a:r>
              <a:r>
                <a:rPr sz="1200" b="1" spc="-20" dirty="0">
                  <a:latin typeface="Arial"/>
                  <a:cs typeface="Arial"/>
                </a:rPr>
                <a:t>s</a:t>
              </a:r>
              <a:r>
                <a:rPr sz="1200" b="1" dirty="0">
                  <a:latin typeface="Arial"/>
                  <a:cs typeface="Arial"/>
                </a:rPr>
                <a:t>e</a:t>
              </a:r>
              <a:r>
                <a:rPr sz="1200" b="1" spc="-20" dirty="0">
                  <a:latin typeface="Arial"/>
                  <a:cs typeface="Arial"/>
                </a:rPr>
                <a:t> </a:t>
              </a:r>
              <a:r>
                <a:rPr sz="1200" b="1" spc="-25" dirty="0">
                  <a:latin typeface="Arial"/>
                  <a:cs typeface="Arial"/>
                </a:rPr>
                <a:t>O</a:t>
              </a:r>
              <a:r>
                <a:rPr sz="1200" b="1" spc="-30" dirty="0">
                  <a:latin typeface="Arial"/>
                  <a:cs typeface="Arial"/>
                </a:rPr>
                <a:t>ut</a:t>
              </a:r>
              <a:r>
                <a:rPr sz="1200" b="1" spc="-20" dirty="0">
                  <a:latin typeface="Arial"/>
                  <a:cs typeface="Arial"/>
                </a:rPr>
                <a:t>s</a:t>
              </a:r>
              <a:r>
                <a:rPr sz="1200" b="1" spc="-30" dirty="0">
                  <a:latin typeface="Arial"/>
                  <a:cs typeface="Arial"/>
                </a:rPr>
                <a:t>t</a:t>
              </a:r>
              <a:r>
                <a:rPr sz="1200" b="1" spc="-20" dirty="0">
                  <a:latin typeface="Arial"/>
                  <a:cs typeface="Arial"/>
                </a:rPr>
                <a:t>a</a:t>
              </a:r>
              <a:r>
                <a:rPr sz="1200" b="1" spc="-30" dirty="0">
                  <a:latin typeface="Arial"/>
                  <a:cs typeface="Arial"/>
                </a:rPr>
                <a:t>nd</a:t>
              </a:r>
              <a:r>
                <a:rPr sz="1200" b="1" spc="-25" dirty="0">
                  <a:latin typeface="Arial"/>
                  <a:cs typeface="Arial"/>
                </a:rPr>
                <a:t>i</a:t>
              </a:r>
              <a:r>
                <a:rPr sz="1200" b="1" spc="-15" dirty="0">
                  <a:latin typeface="Arial"/>
                  <a:cs typeface="Arial"/>
                </a:rPr>
                <a:t>n</a:t>
              </a:r>
              <a:r>
                <a:rPr sz="1200" b="1" dirty="0">
                  <a:latin typeface="Arial"/>
                  <a:cs typeface="Arial"/>
                </a:rPr>
                <a:t>g</a:t>
              </a:r>
              <a:r>
                <a:rPr sz="1200" b="1" spc="10" dirty="0">
                  <a:latin typeface="Arial"/>
                  <a:cs typeface="Arial"/>
                </a:rPr>
                <a:t> </a:t>
              </a:r>
              <a:r>
                <a:rPr sz="1200" b="1" spc="-25" dirty="0">
                  <a:latin typeface="Arial"/>
                  <a:cs typeface="Arial"/>
                </a:rPr>
                <a:t>Q</a:t>
              </a:r>
              <a:r>
                <a:rPr sz="1200" b="1" spc="-30" dirty="0">
                  <a:latin typeface="Arial"/>
                  <a:cs typeface="Arial"/>
                </a:rPr>
                <a:t>u</a:t>
              </a:r>
              <a:r>
                <a:rPr sz="1200" b="1" spc="-20" dirty="0">
                  <a:latin typeface="Arial"/>
                  <a:cs typeface="Arial"/>
                </a:rPr>
                <a:t>a</a:t>
              </a:r>
              <a:r>
                <a:rPr sz="1200" b="1" spc="-30" dirty="0">
                  <a:latin typeface="Arial"/>
                  <a:cs typeface="Arial"/>
                </a:rPr>
                <a:t>nt</a:t>
              </a:r>
              <a:r>
                <a:rPr sz="1200" b="1" spc="-25" dirty="0">
                  <a:latin typeface="Arial"/>
                  <a:cs typeface="Arial"/>
                </a:rPr>
                <a:t>i</a:t>
              </a:r>
              <a:r>
                <a:rPr sz="1200" b="1" spc="-30" dirty="0">
                  <a:latin typeface="Arial"/>
                  <a:cs typeface="Arial"/>
                </a:rPr>
                <a:t>t</a:t>
              </a:r>
              <a:r>
                <a:rPr sz="1200" b="1" spc="-25" dirty="0">
                  <a:latin typeface="Arial"/>
                  <a:cs typeface="Arial"/>
                </a:rPr>
                <a:t>i</a:t>
              </a:r>
              <a:r>
                <a:rPr sz="1200" b="1" spc="-20" dirty="0">
                  <a:latin typeface="Arial"/>
                  <a:cs typeface="Arial"/>
                </a:rPr>
                <a:t>es</a:t>
              </a:r>
              <a:r>
                <a:rPr sz="1200" b="1" dirty="0">
                  <a:latin typeface="Arial"/>
                  <a:cs typeface="Arial"/>
                </a:rPr>
                <a:t>” </a:t>
              </a:r>
              <a:r>
                <a:rPr sz="1200" spc="-20" dirty="0">
                  <a:latin typeface="Arial"/>
                  <a:cs typeface="Arial"/>
                </a:rPr>
                <a:t>bu</a:t>
              </a:r>
              <a:r>
                <a:rPr sz="1200" spc="-25" dirty="0">
                  <a:latin typeface="Arial"/>
                  <a:cs typeface="Arial"/>
                </a:rPr>
                <a:t>tt</a:t>
              </a:r>
              <a:r>
                <a:rPr sz="1200" spc="-20" dirty="0">
                  <a:latin typeface="Arial"/>
                  <a:cs typeface="Arial"/>
                </a:rPr>
                <a:t>o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45" dirty="0">
                  <a:latin typeface="Arial"/>
                  <a:cs typeface="Arial"/>
                </a:rPr>
                <a:t> </a:t>
              </a:r>
              <a:r>
                <a:rPr sz="1200" spc="-25" dirty="0">
                  <a:latin typeface="Arial"/>
                  <a:cs typeface="Arial"/>
                </a:rPr>
                <a:t>t</a:t>
              </a:r>
              <a:r>
                <a:rPr sz="1200" dirty="0">
                  <a:latin typeface="Arial"/>
                  <a:cs typeface="Arial"/>
                </a:rPr>
                <a:t>o</a:t>
              </a:r>
              <a:r>
                <a:rPr sz="1200" spc="-45" dirty="0">
                  <a:latin typeface="Arial"/>
                  <a:cs typeface="Arial"/>
                </a:rPr>
                <a:t> </a:t>
              </a:r>
              <a:r>
                <a:rPr sz="1200" spc="-20" dirty="0">
                  <a:latin typeface="Arial"/>
                  <a:cs typeface="Arial"/>
                </a:rPr>
                <a:t>de</a:t>
              </a:r>
              <a:r>
                <a:rPr sz="1200" spc="-10" dirty="0">
                  <a:latin typeface="Arial"/>
                  <a:cs typeface="Arial"/>
                </a:rPr>
                <a:t>f</a:t>
              </a:r>
              <a:r>
                <a:rPr sz="1200" spc="-20" dirty="0">
                  <a:latin typeface="Arial"/>
                  <a:cs typeface="Arial"/>
                </a:rPr>
                <a:t>au</a:t>
              </a:r>
              <a:r>
                <a:rPr sz="1200" spc="-30" dirty="0">
                  <a:latin typeface="Arial"/>
                  <a:cs typeface="Arial"/>
                </a:rPr>
                <a:t>l</a:t>
              </a:r>
              <a:r>
                <a:rPr sz="1200" dirty="0">
                  <a:latin typeface="Arial"/>
                  <a:cs typeface="Arial"/>
                </a:rPr>
                <a:t>t</a:t>
              </a:r>
              <a:r>
                <a:rPr sz="1200" spc="-55" dirty="0">
                  <a:latin typeface="Arial"/>
                  <a:cs typeface="Arial"/>
                </a:rPr>
                <a:t> </a:t>
              </a:r>
              <a:r>
                <a:rPr sz="1200" spc="-25" dirty="0">
                  <a:latin typeface="Arial"/>
                  <a:cs typeface="Arial"/>
                </a:rPr>
                <a:t>t</a:t>
              </a:r>
              <a:r>
                <a:rPr sz="1200" spc="-20" dirty="0">
                  <a:latin typeface="Arial"/>
                  <a:cs typeface="Arial"/>
                </a:rPr>
                <a:t>h</a:t>
              </a:r>
              <a:r>
                <a:rPr sz="1200" dirty="0">
                  <a:latin typeface="Arial"/>
                  <a:cs typeface="Arial"/>
                </a:rPr>
                <a:t>e</a:t>
              </a:r>
              <a:r>
                <a:rPr sz="1200" spc="-45" dirty="0">
                  <a:latin typeface="Arial"/>
                  <a:cs typeface="Arial"/>
                </a:rPr>
                <a:t> </a:t>
              </a:r>
              <a:r>
                <a:rPr sz="1200" spc="-25" dirty="0">
                  <a:latin typeface="Arial"/>
                  <a:cs typeface="Arial"/>
                </a:rPr>
                <a:t>O</a:t>
              </a:r>
              <a:r>
                <a:rPr sz="1200" spc="-20" dirty="0">
                  <a:latin typeface="Arial"/>
                  <a:cs typeface="Arial"/>
                </a:rPr>
                <a:t>pe</a:t>
              </a:r>
              <a:r>
                <a:rPr sz="1200" dirty="0">
                  <a:latin typeface="Arial"/>
                  <a:cs typeface="Arial"/>
                </a:rPr>
                <a:t>n</a:t>
              </a:r>
              <a:r>
                <a:rPr sz="1200" spc="-55" dirty="0">
                  <a:latin typeface="Arial"/>
                  <a:cs typeface="Arial"/>
                </a:rPr>
                <a:t> </a:t>
              </a:r>
              <a:r>
                <a:rPr sz="1200" spc="-20" dirty="0">
                  <a:latin typeface="Arial"/>
                  <a:cs typeface="Arial"/>
                </a:rPr>
                <a:t>amoun</a:t>
              </a:r>
              <a:r>
                <a:rPr sz="1200" spc="-25" dirty="0">
                  <a:latin typeface="Arial"/>
                  <a:cs typeface="Arial"/>
                </a:rPr>
                <a:t>t</a:t>
              </a:r>
              <a:r>
                <a:rPr sz="1200" dirty="0">
                  <a:latin typeface="Arial"/>
                  <a:cs typeface="Arial"/>
                </a:rPr>
                <a:t>.</a:t>
              </a:r>
            </a:p>
          </p:txBody>
        </p:sp>
      </p:grpSp>
      <p:sp>
        <p:nvSpPr>
          <p:cNvPr id="10" name="object 10"/>
          <p:cNvSpPr/>
          <p:nvPr/>
        </p:nvSpPr>
        <p:spPr>
          <a:xfrm>
            <a:off x="761" y="91668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S</a:t>
            </a:r>
            <a:r>
              <a:rPr sz="3200" spc="-10" dirty="0"/>
              <a:t>t</a:t>
            </a:r>
            <a:r>
              <a:rPr sz="3200" dirty="0"/>
              <a:t>ep </a:t>
            </a:r>
            <a:r>
              <a:rPr sz="3200" spc="-5" dirty="0"/>
              <a:t>2</a:t>
            </a:r>
            <a:r>
              <a:rPr sz="3200" dirty="0"/>
              <a:t>c</a:t>
            </a:r>
            <a:r>
              <a:rPr sz="3200" spc="-5" dirty="0"/>
              <a:t>/</a:t>
            </a:r>
            <a:r>
              <a:rPr sz="3200" spc="-10" dirty="0"/>
              <a:t>d</a:t>
            </a:r>
            <a:r>
              <a:rPr sz="3200" dirty="0"/>
              <a:t>.</a:t>
            </a:r>
            <a:r>
              <a:rPr sz="3200" spc="15" dirty="0"/>
              <a:t> </a:t>
            </a:r>
            <a:r>
              <a:rPr sz="3200" spc="-5" dirty="0"/>
              <a:t>C</a:t>
            </a:r>
            <a:r>
              <a:rPr sz="3200" dirty="0"/>
              <a:t>o</a:t>
            </a:r>
            <a:r>
              <a:rPr sz="3200" spc="-5" dirty="0"/>
              <a:t>n</a:t>
            </a:r>
            <a:r>
              <a:rPr sz="3200" spc="-10" dirty="0"/>
              <a:t>f</a:t>
            </a:r>
            <a:r>
              <a:rPr sz="3200" spc="-5" dirty="0"/>
              <a:t>irm</a:t>
            </a:r>
            <a:r>
              <a:rPr sz="3200" spc="5" dirty="0"/>
              <a:t>a</a:t>
            </a:r>
            <a:r>
              <a:rPr sz="3200" spc="-5" dirty="0"/>
              <a:t>ti</a:t>
            </a:r>
            <a:r>
              <a:rPr sz="3200" dirty="0"/>
              <a:t>on</a:t>
            </a:r>
            <a:r>
              <a:rPr sz="3200" spc="25" dirty="0"/>
              <a:t> </a:t>
            </a:r>
            <a:r>
              <a:rPr sz="3200" spc="-10" dirty="0"/>
              <a:t>f</a:t>
            </a:r>
            <a:r>
              <a:rPr sz="3200" dirty="0"/>
              <a:t>or</a:t>
            </a:r>
            <a:r>
              <a:rPr sz="3200" spc="-5" dirty="0"/>
              <a:t> </a:t>
            </a:r>
            <a:r>
              <a:rPr sz="3200" dirty="0"/>
              <a:t>Q</a:t>
            </a:r>
            <a:r>
              <a:rPr sz="3200" spc="-5" dirty="0"/>
              <a:t>u</a:t>
            </a:r>
            <a:r>
              <a:rPr sz="3200" dirty="0"/>
              <a:t>a</a:t>
            </a:r>
            <a:r>
              <a:rPr sz="3200" spc="-5" dirty="0"/>
              <a:t>nti</a:t>
            </a:r>
            <a:r>
              <a:rPr sz="3200" spc="-10" dirty="0"/>
              <a:t>t</a:t>
            </a:r>
            <a:r>
              <a:rPr sz="3200" dirty="0"/>
              <a:t>y</a:t>
            </a:r>
            <a:r>
              <a:rPr sz="3200" spc="30" dirty="0"/>
              <a:t> </a:t>
            </a:r>
            <a:r>
              <a:rPr sz="3200" dirty="0"/>
              <a:t>or</a:t>
            </a:r>
            <a:r>
              <a:rPr sz="3200" spc="-5" dirty="0"/>
              <a:t> </a:t>
            </a:r>
            <a:r>
              <a:rPr sz="3200" spc="-10" dirty="0"/>
              <a:t>A</a:t>
            </a:r>
            <a:r>
              <a:rPr sz="3200" spc="-5" dirty="0"/>
              <a:t>m</a:t>
            </a:r>
            <a:r>
              <a:rPr sz="3200" dirty="0"/>
              <a:t>o</a:t>
            </a:r>
            <a:r>
              <a:rPr sz="3200" spc="-5" dirty="0"/>
              <a:t>unt</a:t>
            </a:r>
            <a:endParaRPr sz="3200"/>
          </a:p>
        </p:txBody>
      </p:sp>
      <p:grpSp>
        <p:nvGrpSpPr>
          <p:cNvPr id="26" name="Group 25"/>
          <p:cNvGrpSpPr/>
          <p:nvPr/>
        </p:nvGrpSpPr>
        <p:grpSpPr>
          <a:xfrm>
            <a:off x="511083" y="4722196"/>
            <a:ext cx="7508368" cy="2076113"/>
            <a:chOff x="285162" y="5728172"/>
            <a:chExt cx="7508368" cy="2130148"/>
          </a:xfrm>
        </p:grpSpPr>
        <p:sp>
          <p:nvSpPr>
            <p:cNvPr id="18" name="object 18"/>
            <p:cNvSpPr/>
            <p:nvPr/>
          </p:nvSpPr>
          <p:spPr>
            <a:xfrm>
              <a:off x="285162" y="5728172"/>
              <a:ext cx="7432168" cy="2130148"/>
            </a:xfrm>
            <a:custGeom>
              <a:avLst/>
              <a:gdLst/>
              <a:ahLst/>
              <a:cxnLst/>
              <a:rect l="l" t="t" r="r" b="b"/>
              <a:pathLst>
                <a:path w="8382000" h="2647315">
                  <a:moveTo>
                    <a:pt x="0" y="0"/>
                  </a:moveTo>
                  <a:lnTo>
                    <a:pt x="8382000" y="0"/>
                  </a:lnTo>
                  <a:lnTo>
                    <a:pt x="8382000" y="2647188"/>
                  </a:lnTo>
                  <a:lnTo>
                    <a:pt x="0" y="2647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99"/>
            </a:solidFill>
            <a:ln w="28575">
              <a:solidFill>
                <a:schemeClr val="accent1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 txBox="1"/>
            <p:nvPr/>
          </p:nvSpPr>
          <p:spPr>
            <a:xfrm>
              <a:off x="351837" y="5802465"/>
              <a:ext cx="7441693" cy="199472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200" b="1" spc="-35" dirty="0" smtClean="0">
                  <a:solidFill>
                    <a:srgbClr val="C00000"/>
                  </a:solidFill>
                  <a:latin typeface="Arial"/>
                  <a:cs typeface="Arial"/>
                </a:rPr>
                <a:t>2c</a:t>
              </a:r>
              <a:r>
                <a:rPr sz="1200" b="1" spc="-5" dirty="0" smtClean="0">
                  <a:solidFill>
                    <a:srgbClr val="C00000"/>
                  </a:solidFill>
                  <a:latin typeface="Arial"/>
                  <a:cs typeface="Arial"/>
                </a:rPr>
                <a:t>.</a:t>
              </a:r>
              <a:r>
                <a:rPr sz="1200" b="1" spc="-25" dirty="0" smtClean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spc="-35" dirty="0" smtClean="0">
                  <a:latin typeface="Arial"/>
                  <a:cs typeface="Arial"/>
                </a:rPr>
                <a:t>Ente</a:t>
              </a:r>
              <a:r>
                <a:rPr sz="1200" spc="-10" dirty="0" smtClean="0">
                  <a:latin typeface="Arial"/>
                  <a:cs typeface="Arial"/>
                </a:rPr>
                <a:t>r</a:t>
              </a:r>
              <a:r>
                <a:rPr sz="1200" spc="-20" dirty="0" smtClean="0">
                  <a:latin typeface="Arial"/>
                  <a:cs typeface="Arial"/>
                </a:rPr>
                <a:t> </a:t>
              </a:r>
              <a:r>
                <a:rPr sz="1200" spc="-45" dirty="0" smtClean="0">
                  <a:latin typeface="Arial"/>
                  <a:cs typeface="Arial"/>
                </a:rPr>
                <a:t>Q</a:t>
              </a:r>
              <a:r>
                <a:rPr sz="1200" spc="-35" dirty="0" smtClean="0">
                  <a:latin typeface="Arial"/>
                  <a:cs typeface="Arial"/>
                </a:rPr>
                <a:t>uant</a:t>
              </a:r>
              <a:r>
                <a:rPr sz="1200" spc="-25" dirty="0" smtClean="0">
                  <a:latin typeface="Arial"/>
                  <a:cs typeface="Arial"/>
                </a:rPr>
                <a:t>i</a:t>
              </a:r>
              <a:r>
                <a:rPr sz="1200" spc="-20" dirty="0" smtClean="0">
                  <a:latin typeface="Arial"/>
                  <a:cs typeface="Arial"/>
                </a:rPr>
                <a:t>t</a:t>
              </a:r>
              <a:r>
                <a:rPr sz="1200" spc="-10" dirty="0" smtClean="0">
                  <a:latin typeface="Arial"/>
                  <a:cs typeface="Arial"/>
                </a:rPr>
                <a:t>y</a:t>
              </a:r>
              <a:r>
                <a:rPr sz="1200" spc="5" dirty="0" smtClean="0">
                  <a:latin typeface="Arial"/>
                  <a:cs typeface="Arial"/>
                </a:rPr>
                <a:t> </a:t>
              </a:r>
              <a:r>
                <a:rPr sz="1200" spc="-35" dirty="0" smtClean="0">
                  <a:latin typeface="Arial"/>
                  <a:cs typeface="Arial"/>
                </a:rPr>
                <a:t>p</a:t>
              </a:r>
              <a:r>
                <a:rPr sz="1200" spc="-40" dirty="0" smtClean="0">
                  <a:latin typeface="Arial"/>
                  <a:cs typeface="Arial"/>
                </a:rPr>
                <a:t>r</a:t>
              </a:r>
              <a:r>
                <a:rPr sz="1200" spc="-35" dirty="0" smtClean="0">
                  <a:latin typeface="Arial"/>
                  <a:cs typeface="Arial"/>
                </a:rPr>
                <a:t>o</a:t>
              </a:r>
              <a:r>
                <a:rPr sz="1200" spc="-30" dirty="0" smtClean="0">
                  <a:latin typeface="Arial"/>
                  <a:cs typeface="Arial"/>
                </a:rPr>
                <a:t>vi</a:t>
              </a:r>
              <a:r>
                <a:rPr sz="1200" spc="-35" dirty="0" smtClean="0">
                  <a:latin typeface="Arial"/>
                  <a:cs typeface="Arial"/>
                </a:rPr>
                <a:t>ded</a:t>
              </a:r>
              <a:endParaRPr sz="1200" dirty="0" smtClean="0">
                <a:latin typeface="Arial"/>
                <a:cs typeface="Arial"/>
              </a:endParaRPr>
            </a:p>
            <a:p>
              <a:pPr marL="12700" marR="5080">
                <a:lnSpc>
                  <a:spcPct val="100000"/>
                </a:lnSpc>
              </a:pPr>
              <a:r>
                <a:rPr sz="1100" spc="5" dirty="0" smtClean="0">
                  <a:latin typeface="Arial"/>
                  <a:cs typeface="Arial"/>
                </a:rPr>
                <a:t>I</a:t>
              </a:r>
              <a:r>
                <a:rPr sz="1100" dirty="0" smtClean="0">
                  <a:latin typeface="Arial"/>
                  <a:cs typeface="Arial"/>
                </a:rPr>
                <a:t>f</a:t>
              </a:r>
              <a:r>
                <a:rPr sz="1100" spc="-15" dirty="0" smtClean="0">
                  <a:latin typeface="Arial"/>
                  <a:cs typeface="Arial"/>
                </a:rPr>
                <a:t> </a:t>
              </a:r>
              <a:r>
                <a:rPr sz="1100" spc="-10" dirty="0" smtClean="0">
                  <a:latin typeface="Arial"/>
                  <a:cs typeface="Arial"/>
                </a:rPr>
                <a:t>C</a:t>
              </a:r>
              <a:r>
                <a:rPr sz="1100" spc="-5" dirty="0" smtClean="0">
                  <a:latin typeface="Arial"/>
                  <a:cs typeface="Arial"/>
                </a:rPr>
                <a:t>L</a:t>
              </a:r>
              <a:r>
                <a:rPr sz="1100" spc="5" dirty="0" smtClean="0">
                  <a:latin typeface="Arial"/>
                  <a:cs typeface="Arial"/>
                </a:rPr>
                <a:t>I</a:t>
              </a:r>
              <a:r>
                <a:rPr sz="1100" dirty="0" smtClean="0">
                  <a:latin typeface="Arial"/>
                  <a:cs typeface="Arial"/>
                </a:rPr>
                <a:t>N</a:t>
              </a:r>
              <a:r>
                <a:rPr sz="1100" spc="-15" dirty="0" smtClean="0">
                  <a:latin typeface="Arial"/>
                  <a:cs typeface="Arial"/>
                </a:rPr>
                <a:t> </a:t>
              </a:r>
              <a:r>
                <a:rPr sz="1100" spc="10" dirty="0" smtClean="0">
                  <a:latin typeface="Arial"/>
                  <a:cs typeface="Arial"/>
                </a:rPr>
                <a:t>uni</a:t>
              </a:r>
              <a:r>
                <a:rPr sz="1100" dirty="0" smtClean="0">
                  <a:latin typeface="Arial"/>
                  <a:cs typeface="Arial"/>
                </a:rPr>
                <a:t>t</a:t>
              </a:r>
              <a:r>
                <a:rPr sz="1100" spc="20" dirty="0" smtClean="0">
                  <a:latin typeface="Arial"/>
                  <a:cs typeface="Arial"/>
                </a:rPr>
                <a:t> </a:t>
              </a:r>
              <a:r>
                <a:rPr sz="1100" spc="10" dirty="0" smtClean="0">
                  <a:latin typeface="Arial"/>
                  <a:cs typeface="Arial"/>
                </a:rPr>
                <a:t>o</a:t>
              </a:r>
              <a:r>
                <a:rPr sz="1100" dirty="0" smtClean="0">
                  <a:latin typeface="Arial"/>
                  <a:cs typeface="Arial"/>
                </a:rPr>
                <a:t>f</a:t>
              </a:r>
              <a:r>
                <a:rPr sz="1100" spc="20" dirty="0" smtClean="0">
                  <a:latin typeface="Arial"/>
                  <a:cs typeface="Arial"/>
                </a:rPr>
                <a:t> </a:t>
              </a:r>
              <a:r>
                <a:rPr sz="1100" spc="5" dirty="0" smtClean="0">
                  <a:latin typeface="Arial"/>
                  <a:cs typeface="Arial"/>
                </a:rPr>
                <a:t>m</a:t>
              </a:r>
              <a:r>
                <a:rPr sz="1100" spc="10" dirty="0" smtClean="0">
                  <a:latin typeface="Arial"/>
                  <a:cs typeface="Arial"/>
                </a:rPr>
                <a:t>ea</a:t>
              </a:r>
              <a:r>
                <a:rPr sz="1100" spc="15" dirty="0" smtClean="0">
                  <a:latin typeface="Arial"/>
                  <a:cs typeface="Arial"/>
                </a:rPr>
                <a:t>s</a:t>
              </a:r>
              <a:r>
                <a:rPr sz="1100" spc="10" dirty="0" smtClean="0">
                  <a:latin typeface="Arial"/>
                  <a:cs typeface="Arial"/>
                </a:rPr>
                <a:t>ur</a:t>
              </a:r>
              <a:r>
                <a:rPr sz="1100" dirty="0" smtClean="0">
                  <a:latin typeface="Arial"/>
                  <a:cs typeface="Arial"/>
                </a:rPr>
                <a:t>e</a:t>
              </a:r>
              <a:r>
                <a:rPr sz="1100" spc="5" dirty="0" smtClean="0">
                  <a:latin typeface="Arial"/>
                  <a:cs typeface="Arial"/>
                </a:rPr>
                <a:t> </a:t>
              </a:r>
              <a:r>
                <a:rPr sz="1100" spc="10" dirty="0" smtClean="0">
                  <a:latin typeface="Arial"/>
                  <a:cs typeface="Arial"/>
                </a:rPr>
                <a:t>i</a:t>
              </a:r>
              <a:r>
                <a:rPr sz="1100" dirty="0" smtClean="0">
                  <a:latin typeface="Arial"/>
                  <a:cs typeface="Arial"/>
                </a:rPr>
                <a:t>s</a:t>
              </a:r>
              <a:r>
                <a:rPr sz="1100" spc="35" dirty="0" smtClean="0">
                  <a:latin typeface="Arial"/>
                  <a:cs typeface="Arial"/>
                </a:rPr>
                <a:t> </a:t>
              </a:r>
              <a:r>
                <a:rPr sz="1100" spc="10" dirty="0" smtClean="0">
                  <a:latin typeface="Arial"/>
                  <a:cs typeface="Arial"/>
                </a:rPr>
                <a:t>“</a:t>
              </a:r>
              <a:r>
                <a:rPr sz="1100" b="1" spc="-30" dirty="0" err="1" smtClean="0">
                  <a:latin typeface="Arial"/>
                  <a:cs typeface="Arial"/>
                </a:rPr>
                <a:t>A</a:t>
              </a:r>
              <a:r>
                <a:rPr sz="1100" b="1" spc="10" dirty="0" err="1" smtClean="0">
                  <a:latin typeface="Arial"/>
                  <a:cs typeface="Arial"/>
                </a:rPr>
                <a:t>ct</a:t>
              </a:r>
              <a:r>
                <a:rPr sz="1100" b="1" spc="15" dirty="0" err="1" smtClean="0">
                  <a:latin typeface="Arial"/>
                  <a:cs typeface="Arial"/>
                </a:rPr>
                <a:t>i</a:t>
              </a:r>
              <a:r>
                <a:rPr sz="1100" b="1" spc="-110" dirty="0" err="1" smtClean="0">
                  <a:latin typeface="Arial"/>
                  <a:cs typeface="Arial"/>
                </a:rPr>
                <a:t>v</a:t>
              </a:r>
              <a:r>
                <a:rPr sz="1100" b="1" spc="15" dirty="0" err="1" smtClean="0">
                  <a:latin typeface="Arial"/>
                  <a:cs typeface="Arial"/>
                </a:rPr>
                <a:t>.</a:t>
              </a:r>
              <a:r>
                <a:rPr sz="1100" b="1" spc="5" dirty="0" err="1" smtClean="0">
                  <a:latin typeface="Arial"/>
                  <a:cs typeface="Arial"/>
                </a:rPr>
                <a:t>un</a:t>
              </a:r>
              <a:r>
                <a:rPr sz="1100" b="1" spc="15" dirty="0" err="1" smtClean="0">
                  <a:latin typeface="Arial"/>
                  <a:cs typeface="Arial"/>
                </a:rPr>
                <a:t>i</a:t>
              </a:r>
              <a:r>
                <a:rPr sz="1100" b="1" spc="10" dirty="0" err="1" smtClean="0">
                  <a:latin typeface="Arial"/>
                  <a:cs typeface="Arial"/>
                </a:rPr>
                <a:t>t</a:t>
              </a:r>
              <a:r>
                <a:rPr sz="1100" dirty="0" smtClean="0">
                  <a:latin typeface="Arial"/>
                  <a:cs typeface="Arial"/>
                </a:rPr>
                <a:t>”</a:t>
              </a:r>
              <a:r>
                <a:rPr sz="1100" spc="55" dirty="0" smtClean="0">
                  <a:latin typeface="Arial"/>
                  <a:cs typeface="Arial"/>
                </a:rPr>
                <a:t> </a:t>
              </a:r>
              <a:r>
                <a:rPr sz="1100" spc="10" dirty="0" smtClean="0">
                  <a:latin typeface="Arial"/>
                  <a:cs typeface="Arial"/>
                </a:rPr>
                <a:t>(o</a:t>
              </a:r>
              <a:r>
                <a:rPr sz="1100" dirty="0" smtClean="0">
                  <a:latin typeface="Arial"/>
                  <a:cs typeface="Arial"/>
                </a:rPr>
                <a:t>r</a:t>
              </a:r>
              <a:r>
                <a:rPr sz="1100" spc="15" dirty="0" smtClean="0">
                  <a:latin typeface="Arial"/>
                  <a:cs typeface="Arial"/>
                </a:rPr>
                <a:t> J</a:t>
              </a:r>
              <a:r>
                <a:rPr sz="1100" spc="10" dirty="0" smtClean="0">
                  <a:latin typeface="Arial"/>
                  <a:cs typeface="Arial"/>
                </a:rPr>
                <a:t>ob)</a:t>
              </a:r>
              <a:r>
                <a:rPr sz="1100" dirty="0" smtClean="0">
                  <a:latin typeface="Arial"/>
                  <a:cs typeface="Arial"/>
                </a:rPr>
                <a:t>,</a:t>
              </a:r>
              <a:r>
                <a:rPr sz="1100" spc="10" dirty="0" smtClean="0">
                  <a:latin typeface="Arial"/>
                  <a:cs typeface="Arial"/>
                </a:rPr>
                <a:t> en</a:t>
              </a:r>
              <a:r>
                <a:rPr sz="1100" spc="15" dirty="0" smtClean="0">
                  <a:latin typeface="Arial"/>
                  <a:cs typeface="Arial"/>
                </a:rPr>
                <a:t>t</a:t>
              </a:r>
              <a:r>
                <a:rPr sz="1100" spc="10" dirty="0" smtClean="0">
                  <a:latin typeface="Arial"/>
                  <a:cs typeface="Arial"/>
                </a:rPr>
                <a:t>e</a:t>
              </a:r>
              <a:r>
                <a:rPr sz="1100" dirty="0" smtClean="0">
                  <a:latin typeface="Arial"/>
                  <a:cs typeface="Arial"/>
                </a:rPr>
                <a:t>r</a:t>
              </a:r>
              <a:r>
                <a:rPr sz="1100" spc="5" dirty="0" smtClean="0">
                  <a:latin typeface="Arial"/>
                  <a:cs typeface="Arial"/>
                </a:rPr>
                <a:t> </a:t>
              </a:r>
              <a:r>
                <a:rPr sz="1100" b="1" u="sng" spc="5" dirty="0" smtClean="0">
                  <a:latin typeface="Arial"/>
                  <a:cs typeface="Arial"/>
                </a:rPr>
                <a:t>do</a:t>
              </a:r>
              <a:r>
                <a:rPr sz="1100" b="1" u="sng" spc="15" dirty="0" smtClean="0">
                  <a:latin typeface="Arial"/>
                  <a:cs typeface="Arial"/>
                </a:rPr>
                <a:t>ll</a:t>
              </a:r>
              <a:r>
                <a:rPr sz="1100" b="1" u="sng" spc="10" dirty="0" smtClean="0">
                  <a:latin typeface="Arial"/>
                  <a:cs typeface="Arial"/>
                </a:rPr>
                <a:t>a</a:t>
              </a:r>
              <a:r>
                <a:rPr sz="1100" b="1" u="sng" dirty="0" smtClean="0">
                  <a:latin typeface="Arial"/>
                  <a:cs typeface="Arial"/>
                </a:rPr>
                <a:t>r</a:t>
              </a:r>
              <a:r>
                <a:rPr sz="1100" b="1" u="sng" spc="25" dirty="0" smtClean="0">
                  <a:latin typeface="Arial"/>
                  <a:cs typeface="Arial"/>
                </a:rPr>
                <a:t> </a:t>
              </a:r>
              <a:r>
                <a:rPr sz="1100" b="1" u="sng" spc="-5" dirty="0" smtClean="0">
                  <a:latin typeface="Arial"/>
                  <a:cs typeface="Arial"/>
                </a:rPr>
                <a:t>v</a:t>
              </a:r>
              <a:r>
                <a:rPr sz="1100" b="1" u="sng" spc="10" dirty="0" smtClean="0">
                  <a:latin typeface="Arial"/>
                  <a:cs typeface="Arial"/>
                </a:rPr>
                <a:t>a</a:t>
              </a:r>
              <a:r>
                <a:rPr sz="1100" b="1" u="sng" spc="15" dirty="0" smtClean="0">
                  <a:latin typeface="Arial"/>
                  <a:cs typeface="Arial"/>
                </a:rPr>
                <a:t>l</a:t>
              </a:r>
              <a:r>
                <a:rPr sz="1100" b="1" u="sng" spc="5" dirty="0" smtClean="0">
                  <a:latin typeface="Arial"/>
                  <a:cs typeface="Arial"/>
                </a:rPr>
                <a:t>u</a:t>
              </a:r>
              <a:r>
                <a:rPr sz="1100" b="1" u="sng" dirty="0" smtClean="0">
                  <a:latin typeface="Arial"/>
                  <a:cs typeface="Arial"/>
                </a:rPr>
                <a:t>e</a:t>
              </a:r>
              <a:r>
                <a:rPr sz="1100" b="1" u="sng" spc="25" dirty="0" smtClean="0">
                  <a:latin typeface="Arial"/>
                  <a:cs typeface="Arial"/>
                </a:rPr>
                <a:t> </a:t>
              </a:r>
              <a:r>
                <a:rPr sz="1100" spc="10" dirty="0" smtClean="0">
                  <a:latin typeface="Arial"/>
                  <a:cs typeface="Arial"/>
                </a:rPr>
                <a:t>o</a:t>
              </a:r>
              <a:r>
                <a:rPr sz="1100" dirty="0" smtClean="0">
                  <a:latin typeface="Arial"/>
                  <a:cs typeface="Arial"/>
                </a:rPr>
                <a:t>f</a:t>
              </a:r>
              <a:r>
                <a:rPr sz="1100" spc="10" dirty="0" smtClean="0">
                  <a:latin typeface="Arial"/>
                  <a:cs typeface="Arial"/>
                </a:rPr>
                <a:t> </a:t>
              </a:r>
              <a:r>
                <a:rPr sz="1100" spc="15" dirty="0" smtClean="0">
                  <a:latin typeface="Arial"/>
                  <a:cs typeface="Arial"/>
                </a:rPr>
                <a:t>s</a:t>
              </a:r>
              <a:r>
                <a:rPr sz="1100" spc="10" dirty="0" smtClean="0">
                  <a:latin typeface="Arial"/>
                  <a:cs typeface="Arial"/>
                </a:rPr>
                <a:t>er</a:t>
              </a:r>
              <a:r>
                <a:rPr sz="1100" spc="-10" dirty="0" smtClean="0">
                  <a:latin typeface="Arial"/>
                  <a:cs typeface="Arial"/>
                </a:rPr>
                <a:t>v</a:t>
              </a:r>
              <a:r>
                <a:rPr sz="1100" spc="10" dirty="0" smtClean="0">
                  <a:latin typeface="Arial"/>
                  <a:cs typeface="Arial"/>
                </a:rPr>
                <a:t>i</a:t>
              </a:r>
              <a:r>
                <a:rPr sz="1100" spc="15" dirty="0" smtClean="0">
                  <a:latin typeface="Arial"/>
                  <a:cs typeface="Arial"/>
                </a:rPr>
                <a:t>c</a:t>
              </a:r>
              <a:r>
                <a:rPr sz="1100" dirty="0" smtClean="0">
                  <a:latin typeface="Arial"/>
                  <a:cs typeface="Arial"/>
                </a:rPr>
                <a:t>e</a:t>
              </a:r>
              <a:r>
                <a:rPr sz="1100" spc="30" dirty="0" smtClean="0">
                  <a:latin typeface="Arial"/>
                  <a:cs typeface="Arial"/>
                </a:rPr>
                <a:t> </a:t>
              </a:r>
              <a:r>
                <a:rPr sz="1100" spc="10" dirty="0" smtClean="0">
                  <a:latin typeface="Arial"/>
                  <a:cs typeface="Arial"/>
                </a:rPr>
                <a:t>per</a:t>
              </a:r>
              <a:r>
                <a:rPr sz="1100" spc="15" dirty="0" smtClean="0">
                  <a:latin typeface="Arial"/>
                  <a:cs typeface="Arial"/>
                </a:rPr>
                <a:t>f</a:t>
              </a:r>
              <a:r>
                <a:rPr sz="1100" spc="10" dirty="0" smtClean="0">
                  <a:latin typeface="Arial"/>
                  <a:cs typeface="Arial"/>
                </a:rPr>
                <a:t>or</a:t>
              </a:r>
              <a:r>
                <a:rPr sz="1100" spc="5" dirty="0" smtClean="0">
                  <a:latin typeface="Arial"/>
                  <a:cs typeface="Arial"/>
                </a:rPr>
                <a:t>m</a:t>
              </a:r>
              <a:r>
                <a:rPr sz="1100" spc="10" dirty="0" smtClean="0">
                  <a:latin typeface="Arial"/>
                  <a:cs typeface="Arial"/>
                </a:rPr>
                <a:t>e</a:t>
              </a:r>
              <a:r>
                <a:rPr sz="1100" dirty="0" smtClean="0">
                  <a:latin typeface="Arial"/>
                  <a:cs typeface="Arial"/>
                </a:rPr>
                <a:t>d</a:t>
              </a:r>
              <a:r>
                <a:rPr sz="1100" spc="5" dirty="0" smtClean="0">
                  <a:latin typeface="Arial"/>
                  <a:cs typeface="Arial"/>
                </a:rPr>
                <a:t> </a:t>
              </a:r>
              <a:r>
                <a:rPr sz="1100" spc="10" dirty="0" smtClean="0">
                  <a:latin typeface="Arial"/>
                  <a:cs typeface="Arial"/>
                </a:rPr>
                <a:t>i</a:t>
              </a:r>
              <a:r>
                <a:rPr sz="1100" dirty="0" smtClean="0">
                  <a:latin typeface="Arial"/>
                  <a:cs typeface="Arial"/>
                </a:rPr>
                <a:t>n</a:t>
              </a:r>
              <a:r>
                <a:rPr sz="1100" spc="30" dirty="0" smtClean="0">
                  <a:latin typeface="Arial"/>
                  <a:cs typeface="Arial"/>
                </a:rPr>
                <a:t> </a:t>
              </a:r>
              <a:r>
                <a:rPr sz="1100" spc="10" dirty="0" smtClean="0">
                  <a:latin typeface="Arial"/>
                  <a:cs typeface="Arial"/>
                </a:rPr>
                <a:t>quan</a:t>
              </a:r>
              <a:r>
                <a:rPr sz="1100" spc="15" dirty="0" smtClean="0">
                  <a:latin typeface="Arial"/>
                  <a:cs typeface="Arial"/>
                </a:rPr>
                <a:t>t</a:t>
              </a:r>
              <a:r>
                <a:rPr sz="1100" spc="10" dirty="0" smtClean="0">
                  <a:latin typeface="Arial"/>
                  <a:cs typeface="Arial"/>
                </a:rPr>
                <a:t>i</a:t>
              </a:r>
              <a:r>
                <a:rPr sz="1100" spc="15" dirty="0" smtClean="0">
                  <a:latin typeface="Arial"/>
                  <a:cs typeface="Arial"/>
                </a:rPr>
                <a:t>t</a:t>
              </a:r>
              <a:r>
                <a:rPr sz="1100" dirty="0" smtClean="0">
                  <a:latin typeface="Arial"/>
                  <a:cs typeface="Arial"/>
                </a:rPr>
                <a:t>y</a:t>
              </a:r>
              <a:r>
                <a:rPr sz="1100" spc="10" dirty="0" smtClean="0">
                  <a:latin typeface="Arial"/>
                  <a:cs typeface="Arial"/>
                </a:rPr>
                <a:t> </a:t>
              </a:r>
              <a:r>
                <a:rPr sz="1100" spc="15" dirty="0" smtClean="0">
                  <a:latin typeface="Arial"/>
                  <a:cs typeface="Arial"/>
                </a:rPr>
                <a:t>f</a:t>
              </a:r>
              <a:r>
                <a:rPr sz="1100" spc="10" dirty="0" smtClean="0">
                  <a:latin typeface="Arial"/>
                  <a:cs typeface="Arial"/>
                </a:rPr>
                <a:t>ield. </a:t>
              </a:r>
              <a:endParaRPr lang="en-US" sz="1100" spc="10" dirty="0" smtClean="0">
                <a:latin typeface="Arial"/>
                <a:cs typeface="Arial"/>
              </a:endParaRPr>
            </a:p>
            <a:p>
              <a:pPr marL="12700" marR="5080">
                <a:lnSpc>
                  <a:spcPct val="100000"/>
                </a:lnSpc>
              </a:pPr>
              <a:r>
                <a:rPr sz="1100" spc="5" dirty="0" smtClean="0">
                  <a:latin typeface="Arial"/>
                  <a:cs typeface="Arial"/>
                </a:rPr>
                <a:t>I</a:t>
              </a:r>
              <a:r>
                <a:rPr sz="1100" dirty="0" smtClean="0">
                  <a:latin typeface="Arial"/>
                  <a:cs typeface="Arial"/>
                </a:rPr>
                <a:t>f</a:t>
              </a:r>
              <a:r>
                <a:rPr sz="1100" spc="-15" dirty="0" smtClean="0">
                  <a:latin typeface="Arial"/>
                  <a:cs typeface="Arial"/>
                </a:rPr>
                <a:t> </a:t>
              </a:r>
              <a:r>
                <a:rPr sz="1100" spc="-10" dirty="0" smtClean="0">
                  <a:latin typeface="Arial"/>
                  <a:cs typeface="Arial"/>
                </a:rPr>
                <a:t>C</a:t>
              </a:r>
              <a:r>
                <a:rPr sz="1100" spc="-5" dirty="0" smtClean="0">
                  <a:latin typeface="Arial"/>
                  <a:cs typeface="Arial"/>
                </a:rPr>
                <a:t>L</a:t>
              </a:r>
              <a:r>
                <a:rPr sz="1100" spc="5" dirty="0" smtClean="0">
                  <a:latin typeface="Arial"/>
                  <a:cs typeface="Arial"/>
                </a:rPr>
                <a:t>I</a:t>
              </a:r>
              <a:r>
                <a:rPr sz="1100" dirty="0" smtClean="0">
                  <a:latin typeface="Arial"/>
                  <a:cs typeface="Arial"/>
                </a:rPr>
                <a:t>N</a:t>
              </a:r>
              <a:r>
                <a:rPr sz="1100" spc="-15" dirty="0" smtClean="0">
                  <a:latin typeface="Arial"/>
                  <a:cs typeface="Arial"/>
                </a:rPr>
                <a:t> </a:t>
              </a:r>
              <a:r>
                <a:rPr sz="1100" spc="10" dirty="0" smtClean="0">
                  <a:latin typeface="Arial"/>
                  <a:cs typeface="Arial"/>
                </a:rPr>
                <a:t>uni</a:t>
              </a:r>
              <a:r>
                <a:rPr sz="1100" dirty="0" smtClean="0">
                  <a:latin typeface="Arial"/>
                  <a:cs typeface="Arial"/>
                </a:rPr>
                <a:t>t</a:t>
              </a:r>
              <a:r>
                <a:rPr sz="1100" spc="20" dirty="0" smtClean="0">
                  <a:latin typeface="Arial"/>
                  <a:cs typeface="Arial"/>
                </a:rPr>
                <a:t> </a:t>
              </a:r>
              <a:r>
                <a:rPr sz="1100" spc="10" dirty="0" smtClean="0">
                  <a:latin typeface="Arial"/>
                  <a:cs typeface="Arial"/>
                </a:rPr>
                <a:t>o</a:t>
              </a:r>
              <a:r>
                <a:rPr sz="1100" dirty="0" smtClean="0">
                  <a:latin typeface="Arial"/>
                  <a:cs typeface="Arial"/>
                </a:rPr>
                <a:t>f</a:t>
              </a:r>
              <a:r>
                <a:rPr sz="1100" spc="20" dirty="0" smtClean="0">
                  <a:latin typeface="Arial"/>
                  <a:cs typeface="Arial"/>
                </a:rPr>
                <a:t> </a:t>
              </a:r>
              <a:r>
                <a:rPr sz="1100" spc="5" dirty="0" smtClean="0">
                  <a:latin typeface="Arial"/>
                  <a:cs typeface="Arial"/>
                </a:rPr>
                <a:t>m</a:t>
              </a:r>
              <a:r>
                <a:rPr sz="1100" spc="10" dirty="0" smtClean="0">
                  <a:latin typeface="Arial"/>
                  <a:cs typeface="Arial"/>
                </a:rPr>
                <a:t>ea</a:t>
              </a:r>
              <a:r>
                <a:rPr sz="1100" spc="15" dirty="0" smtClean="0">
                  <a:latin typeface="Arial"/>
                  <a:cs typeface="Arial"/>
                </a:rPr>
                <a:t>s</a:t>
              </a:r>
              <a:r>
                <a:rPr sz="1100" spc="10" dirty="0" smtClean="0">
                  <a:latin typeface="Arial"/>
                  <a:cs typeface="Arial"/>
                </a:rPr>
                <a:t>ur</a:t>
              </a:r>
              <a:r>
                <a:rPr sz="1100" dirty="0" smtClean="0">
                  <a:latin typeface="Arial"/>
                  <a:cs typeface="Arial"/>
                </a:rPr>
                <a:t>e</a:t>
              </a:r>
              <a:r>
                <a:rPr sz="1100" spc="5" dirty="0" smtClean="0">
                  <a:latin typeface="Arial"/>
                  <a:cs typeface="Arial"/>
                </a:rPr>
                <a:t> </a:t>
              </a:r>
              <a:r>
                <a:rPr sz="1100" spc="10" dirty="0" smtClean="0">
                  <a:latin typeface="Arial"/>
                  <a:cs typeface="Arial"/>
                </a:rPr>
                <a:t>i</a:t>
              </a:r>
              <a:r>
                <a:rPr sz="1100" dirty="0" smtClean="0">
                  <a:latin typeface="Arial"/>
                  <a:cs typeface="Arial"/>
                </a:rPr>
                <a:t>s</a:t>
              </a:r>
              <a:r>
                <a:rPr sz="1100" spc="35" dirty="0" smtClean="0">
                  <a:latin typeface="Arial"/>
                  <a:cs typeface="Arial"/>
                </a:rPr>
                <a:t> </a:t>
              </a:r>
              <a:r>
                <a:rPr sz="1100" spc="10" dirty="0" smtClean="0">
                  <a:latin typeface="Arial"/>
                  <a:cs typeface="Arial"/>
                </a:rPr>
                <a:t>“</a:t>
              </a:r>
              <a:r>
                <a:rPr sz="1100" b="1" spc="30" dirty="0" smtClean="0">
                  <a:latin typeface="Arial"/>
                  <a:cs typeface="Arial"/>
                </a:rPr>
                <a:t>M</a:t>
              </a:r>
              <a:r>
                <a:rPr sz="1100" b="1" spc="5" dirty="0" smtClean="0">
                  <a:latin typeface="Arial"/>
                  <a:cs typeface="Arial"/>
                </a:rPr>
                <a:t>on</a:t>
              </a:r>
              <a:r>
                <a:rPr sz="1100" b="1" spc="10" dirty="0" smtClean="0">
                  <a:latin typeface="Arial"/>
                  <a:cs typeface="Arial"/>
                </a:rPr>
                <a:t>t</a:t>
              </a:r>
              <a:r>
                <a:rPr sz="1100" b="1" spc="5" dirty="0" smtClean="0">
                  <a:latin typeface="Arial"/>
                  <a:cs typeface="Arial"/>
                </a:rPr>
                <a:t>h</a:t>
              </a:r>
              <a:r>
                <a:rPr sz="1100" b="1" spc="10" dirty="0" smtClean="0">
                  <a:latin typeface="Arial"/>
                  <a:cs typeface="Arial"/>
                </a:rPr>
                <a:t>s</a:t>
              </a:r>
              <a:r>
                <a:rPr sz="1100" b="1" dirty="0" smtClean="0">
                  <a:latin typeface="Arial"/>
                  <a:cs typeface="Arial"/>
                </a:rPr>
                <a:t>,</a:t>
              </a:r>
              <a:r>
                <a:rPr sz="1100" b="1" spc="-15" dirty="0" smtClean="0">
                  <a:latin typeface="Arial"/>
                  <a:cs typeface="Arial"/>
                </a:rPr>
                <a:t> </a:t>
              </a:r>
              <a:r>
                <a:rPr sz="1100" b="1" spc="5" dirty="0" smtClean="0">
                  <a:latin typeface="Arial"/>
                  <a:cs typeface="Arial"/>
                </a:rPr>
                <a:t>Hou</a:t>
              </a:r>
              <a:r>
                <a:rPr sz="1100" b="1" spc="15" dirty="0" smtClean="0">
                  <a:latin typeface="Arial"/>
                  <a:cs typeface="Arial"/>
                </a:rPr>
                <a:t>r</a:t>
              </a:r>
              <a:r>
                <a:rPr sz="1100" b="1" spc="10" dirty="0" smtClean="0">
                  <a:latin typeface="Arial"/>
                  <a:cs typeface="Arial"/>
                </a:rPr>
                <a:t>s</a:t>
              </a:r>
              <a:r>
                <a:rPr sz="1100" b="1" dirty="0" smtClean="0">
                  <a:latin typeface="Arial"/>
                  <a:cs typeface="Arial"/>
                </a:rPr>
                <a:t>,</a:t>
              </a:r>
              <a:r>
                <a:rPr sz="1100" b="1" spc="35" dirty="0" smtClean="0">
                  <a:latin typeface="Arial"/>
                  <a:cs typeface="Arial"/>
                </a:rPr>
                <a:t> </a:t>
              </a:r>
              <a:r>
                <a:rPr sz="1100" b="1" spc="10" dirty="0" smtClean="0">
                  <a:latin typeface="Arial"/>
                  <a:cs typeface="Arial"/>
                </a:rPr>
                <a:t>etc</a:t>
              </a:r>
              <a:r>
                <a:rPr sz="1100" b="1" spc="15" dirty="0" smtClean="0">
                  <a:latin typeface="Arial"/>
                  <a:cs typeface="Arial"/>
                </a:rPr>
                <a:t>.</a:t>
              </a:r>
              <a:r>
                <a:rPr sz="1100" spc="10" dirty="0" smtClean="0">
                  <a:latin typeface="Arial"/>
                  <a:cs typeface="Arial"/>
                </a:rPr>
                <a:t>”</a:t>
              </a:r>
              <a:r>
                <a:rPr sz="1100" dirty="0" smtClean="0">
                  <a:latin typeface="Arial"/>
                  <a:cs typeface="Arial"/>
                </a:rPr>
                <a:t>,</a:t>
              </a:r>
              <a:r>
                <a:rPr sz="1100" spc="10" dirty="0" smtClean="0">
                  <a:latin typeface="Arial"/>
                  <a:cs typeface="Arial"/>
                </a:rPr>
                <a:t> en</a:t>
              </a:r>
              <a:r>
                <a:rPr sz="1100" spc="15" dirty="0" smtClean="0">
                  <a:latin typeface="Arial"/>
                  <a:cs typeface="Arial"/>
                </a:rPr>
                <a:t>t</a:t>
              </a:r>
              <a:r>
                <a:rPr sz="1100" spc="10" dirty="0" smtClean="0">
                  <a:latin typeface="Arial"/>
                  <a:cs typeface="Arial"/>
                </a:rPr>
                <a:t>e</a:t>
              </a:r>
              <a:r>
                <a:rPr sz="1100" dirty="0" smtClean="0">
                  <a:latin typeface="Arial"/>
                  <a:cs typeface="Arial"/>
                </a:rPr>
                <a:t>r</a:t>
              </a:r>
              <a:r>
                <a:rPr sz="1100" spc="5" dirty="0" smtClean="0">
                  <a:latin typeface="Arial"/>
                  <a:cs typeface="Arial"/>
                </a:rPr>
                <a:t> </a:t>
              </a:r>
              <a:r>
                <a:rPr sz="1100" b="1" u="sng" spc="5" dirty="0" smtClean="0">
                  <a:latin typeface="Arial"/>
                  <a:cs typeface="Arial"/>
                </a:rPr>
                <a:t>qu</a:t>
              </a:r>
              <a:r>
                <a:rPr sz="1100" b="1" u="sng" spc="10" dirty="0" smtClean="0">
                  <a:latin typeface="Arial"/>
                  <a:cs typeface="Arial"/>
                </a:rPr>
                <a:t>a</a:t>
              </a:r>
              <a:r>
                <a:rPr sz="1100" b="1" u="sng" spc="5" dirty="0" smtClean="0">
                  <a:latin typeface="Arial"/>
                  <a:cs typeface="Arial"/>
                </a:rPr>
                <a:t>n</a:t>
              </a:r>
              <a:r>
                <a:rPr sz="1100" b="1" u="sng" spc="10" dirty="0" smtClean="0">
                  <a:latin typeface="Arial"/>
                  <a:cs typeface="Arial"/>
                </a:rPr>
                <a:t>t</a:t>
              </a:r>
              <a:r>
                <a:rPr sz="1100" b="1" u="sng" spc="15" dirty="0" smtClean="0">
                  <a:latin typeface="Arial"/>
                  <a:cs typeface="Arial"/>
                </a:rPr>
                <a:t>i</a:t>
              </a:r>
              <a:r>
                <a:rPr sz="1100" b="1" u="sng" spc="10" dirty="0" smtClean="0">
                  <a:latin typeface="Arial"/>
                  <a:cs typeface="Arial"/>
                </a:rPr>
                <a:t>t</a:t>
              </a:r>
              <a:r>
                <a:rPr sz="1100" b="1" u="sng" dirty="0" smtClean="0">
                  <a:latin typeface="Arial"/>
                  <a:cs typeface="Arial"/>
                </a:rPr>
                <a:t>y</a:t>
              </a:r>
              <a:r>
                <a:rPr sz="1100" b="1" spc="15" dirty="0" smtClean="0">
                  <a:latin typeface="Arial"/>
                  <a:cs typeface="Arial"/>
                </a:rPr>
                <a:t> </a:t>
              </a:r>
              <a:r>
                <a:rPr sz="1100" spc="10" dirty="0" smtClean="0">
                  <a:latin typeface="Arial"/>
                  <a:cs typeface="Arial"/>
                </a:rPr>
                <a:t>o</a:t>
              </a:r>
              <a:r>
                <a:rPr sz="1100" dirty="0" smtClean="0">
                  <a:latin typeface="Arial"/>
                  <a:cs typeface="Arial"/>
                </a:rPr>
                <a:t>f</a:t>
              </a:r>
              <a:r>
                <a:rPr sz="1100" spc="25" dirty="0" smtClean="0">
                  <a:latin typeface="Arial"/>
                  <a:cs typeface="Arial"/>
                </a:rPr>
                <a:t> </a:t>
              </a:r>
              <a:r>
                <a:rPr sz="1100" spc="15" dirty="0" smtClean="0">
                  <a:latin typeface="Arial"/>
                  <a:cs typeface="Arial"/>
                </a:rPr>
                <a:t>s</a:t>
              </a:r>
              <a:r>
                <a:rPr sz="1100" spc="10" dirty="0" smtClean="0">
                  <a:latin typeface="Arial"/>
                  <a:cs typeface="Arial"/>
                </a:rPr>
                <a:t>er</a:t>
              </a:r>
              <a:r>
                <a:rPr sz="1100" spc="-10" dirty="0" smtClean="0">
                  <a:latin typeface="Arial"/>
                  <a:cs typeface="Arial"/>
                </a:rPr>
                <a:t>v</a:t>
              </a:r>
              <a:r>
                <a:rPr sz="1100" spc="10" dirty="0" smtClean="0">
                  <a:latin typeface="Arial"/>
                  <a:cs typeface="Arial"/>
                </a:rPr>
                <a:t>i</a:t>
              </a:r>
              <a:r>
                <a:rPr sz="1100" spc="15" dirty="0" smtClean="0">
                  <a:latin typeface="Arial"/>
                  <a:cs typeface="Arial"/>
                </a:rPr>
                <a:t>c</a:t>
              </a:r>
              <a:r>
                <a:rPr sz="1100" dirty="0" smtClean="0">
                  <a:latin typeface="Arial"/>
                  <a:cs typeface="Arial"/>
                </a:rPr>
                <a:t>e</a:t>
              </a:r>
              <a:r>
                <a:rPr sz="1100" spc="30" dirty="0" smtClean="0">
                  <a:latin typeface="Arial"/>
                  <a:cs typeface="Arial"/>
                </a:rPr>
                <a:t> </a:t>
              </a:r>
              <a:r>
                <a:rPr sz="1100" spc="10" dirty="0" smtClean="0">
                  <a:latin typeface="Arial"/>
                  <a:cs typeface="Arial"/>
                </a:rPr>
                <a:t>per</a:t>
              </a:r>
              <a:r>
                <a:rPr sz="1100" spc="15" dirty="0" smtClean="0">
                  <a:latin typeface="Arial"/>
                  <a:cs typeface="Arial"/>
                </a:rPr>
                <a:t>f</a:t>
              </a:r>
              <a:r>
                <a:rPr sz="1100" spc="10" dirty="0" smtClean="0">
                  <a:latin typeface="Arial"/>
                  <a:cs typeface="Arial"/>
                </a:rPr>
                <a:t>or</a:t>
              </a:r>
              <a:r>
                <a:rPr sz="1100" spc="5" dirty="0" smtClean="0">
                  <a:latin typeface="Arial"/>
                  <a:cs typeface="Arial"/>
                </a:rPr>
                <a:t>m</a:t>
              </a:r>
              <a:r>
                <a:rPr sz="1100" spc="10" dirty="0" smtClean="0">
                  <a:latin typeface="Arial"/>
                  <a:cs typeface="Arial"/>
                </a:rPr>
                <a:t>e</a:t>
              </a:r>
              <a:r>
                <a:rPr sz="1100" dirty="0" smtClean="0">
                  <a:latin typeface="Arial"/>
                  <a:cs typeface="Arial"/>
                </a:rPr>
                <a:t>d</a:t>
              </a:r>
              <a:r>
                <a:rPr sz="1100" spc="5" dirty="0" smtClean="0">
                  <a:latin typeface="Arial"/>
                  <a:cs typeface="Arial"/>
                </a:rPr>
                <a:t> </a:t>
              </a:r>
              <a:r>
                <a:rPr sz="1100" spc="10" dirty="0" smtClean="0">
                  <a:latin typeface="Arial"/>
                  <a:cs typeface="Arial"/>
                </a:rPr>
                <a:t>i</a:t>
              </a:r>
              <a:r>
                <a:rPr sz="1100" dirty="0" smtClean="0">
                  <a:latin typeface="Arial"/>
                  <a:cs typeface="Arial"/>
                </a:rPr>
                <a:t>n</a:t>
              </a:r>
              <a:r>
                <a:rPr sz="1100" spc="25" dirty="0" smtClean="0">
                  <a:latin typeface="Arial"/>
                  <a:cs typeface="Arial"/>
                </a:rPr>
                <a:t> </a:t>
              </a:r>
              <a:r>
                <a:rPr sz="1100" spc="10" dirty="0" smtClean="0">
                  <a:latin typeface="Arial"/>
                  <a:cs typeface="Arial"/>
                </a:rPr>
                <a:t>quan</a:t>
              </a:r>
              <a:r>
                <a:rPr sz="1100" spc="15" dirty="0" smtClean="0">
                  <a:latin typeface="Arial"/>
                  <a:cs typeface="Arial"/>
                </a:rPr>
                <a:t>t</a:t>
              </a:r>
              <a:r>
                <a:rPr sz="1100" spc="10" dirty="0" smtClean="0">
                  <a:latin typeface="Arial"/>
                  <a:cs typeface="Arial"/>
                </a:rPr>
                <a:t>i</a:t>
              </a:r>
              <a:r>
                <a:rPr sz="1100" spc="15" dirty="0" smtClean="0">
                  <a:latin typeface="Arial"/>
                  <a:cs typeface="Arial"/>
                </a:rPr>
                <a:t>t</a:t>
              </a:r>
              <a:r>
                <a:rPr sz="1100" dirty="0" smtClean="0">
                  <a:latin typeface="Arial"/>
                  <a:cs typeface="Arial"/>
                </a:rPr>
                <a:t>y </a:t>
              </a:r>
              <a:r>
                <a:rPr sz="1100" spc="15" dirty="0" smtClean="0">
                  <a:latin typeface="Arial"/>
                  <a:cs typeface="Arial"/>
                </a:rPr>
                <a:t>f</a:t>
              </a:r>
              <a:r>
                <a:rPr sz="1100" spc="10" dirty="0" smtClean="0">
                  <a:latin typeface="Arial"/>
                  <a:cs typeface="Arial"/>
                </a:rPr>
                <a:t>ield.</a:t>
              </a:r>
              <a:endParaRPr sz="1100" dirty="0" smtClean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725"/>
                </a:spcBef>
              </a:pPr>
              <a:r>
                <a:rPr sz="1200" b="1" spc="-35" dirty="0" smtClean="0">
                  <a:solidFill>
                    <a:srgbClr val="C00000"/>
                  </a:solidFill>
                  <a:latin typeface="Arial"/>
                  <a:cs typeface="Arial"/>
                </a:rPr>
                <a:t>2</a:t>
              </a:r>
              <a:r>
                <a:rPr sz="1200" b="1" spc="-40" dirty="0" smtClean="0">
                  <a:solidFill>
                    <a:srgbClr val="C00000"/>
                  </a:solidFill>
                  <a:latin typeface="Arial"/>
                  <a:cs typeface="Arial"/>
                </a:rPr>
                <a:t>d</a:t>
              </a:r>
              <a:r>
                <a:rPr sz="1200" b="1" spc="-5" dirty="0" smtClean="0">
                  <a:solidFill>
                    <a:srgbClr val="C00000"/>
                  </a:solidFill>
                  <a:latin typeface="Arial"/>
                  <a:cs typeface="Arial"/>
                </a:rPr>
                <a:t>.</a:t>
              </a:r>
              <a:r>
                <a:rPr sz="1200" b="1" spc="-15" dirty="0" smtClean="0">
                  <a:solidFill>
                    <a:srgbClr val="C00000"/>
                  </a:solidFill>
                  <a:latin typeface="Arial"/>
                  <a:cs typeface="Arial"/>
                </a:rPr>
                <a:t> </a:t>
              </a:r>
              <a:r>
                <a:rPr sz="1200" spc="-100" dirty="0" smtClean="0">
                  <a:latin typeface="Arial"/>
                  <a:cs typeface="Arial"/>
                </a:rPr>
                <a:t>V</a:t>
              </a:r>
              <a:r>
                <a:rPr sz="1200" spc="-10" dirty="0" smtClean="0">
                  <a:latin typeface="Arial"/>
                  <a:cs typeface="Arial"/>
                </a:rPr>
                <a:t>e</a:t>
              </a:r>
              <a:r>
                <a:rPr sz="1200" spc="-15" dirty="0" smtClean="0">
                  <a:latin typeface="Arial"/>
                  <a:cs typeface="Arial"/>
                </a:rPr>
                <a:t>r</a:t>
              </a:r>
              <a:r>
                <a:rPr sz="1200" dirty="0" smtClean="0">
                  <a:latin typeface="Arial"/>
                  <a:cs typeface="Arial"/>
                </a:rPr>
                <a:t>i</a:t>
              </a:r>
              <a:r>
                <a:rPr sz="1200" spc="-10" dirty="0" smtClean="0">
                  <a:latin typeface="Arial"/>
                  <a:cs typeface="Arial"/>
                </a:rPr>
                <a:t>fy ent</a:t>
              </a:r>
              <a:r>
                <a:rPr sz="1200" spc="-15" dirty="0" smtClean="0">
                  <a:latin typeface="Arial"/>
                  <a:cs typeface="Arial"/>
                </a:rPr>
                <a:t>r</a:t>
              </a:r>
              <a:r>
                <a:rPr sz="1200" dirty="0" smtClean="0">
                  <a:latin typeface="Arial"/>
                  <a:cs typeface="Arial"/>
                </a:rPr>
                <a:t>i</a:t>
              </a:r>
              <a:r>
                <a:rPr sz="1200" spc="-10" dirty="0" smtClean="0">
                  <a:latin typeface="Arial"/>
                  <a:cs typeface="Arial"/>
                </a:rPr>
                <a:t>es</a:t>
              </a:r>
              <a:r>
                <a:rPr sz="1200" spc="15" dirty="0" smtClean="0">
                  <a:latin typeface="Arial"/>
                  <a:cs typeface="Arial"/>
                </a:rPr>
                <a:t> </a:t>
              </a:r>
              <a:r>
                <a:rPr sz="1200" spc="-10" dirty="0" smtClean="0">
                  <a:latin typeface="Arial"/>
                  <a:cs typeface="Arial"/>
                </a:rPr>
                <a:t>for</a:t>
              </a:r>
              <a:r>
                <a:rPr sz="1200" spc="15" dirty="0" smtClean="0">
                  <a:latin typeface="Arial"/>
                  <a:cs typeface="Arial"/>
                </a:rPr>
                <a:t> </a:t>
              </a:r>
              <a:r>
                <a:rPr sz="1200" spc="-10" dirty="0" smtClean="0">
                  <a:latin typeface="Arial"/>
                  <a:cs typeface="Arial"/>
                </a:rPr>
                <a:t>a</a:t>
              </a:r>
              <a:r>
                <a:rPr sz="1200" dirty="0" smtClean="0">
                  <a:latin typeface="Arial"/>
                  <a:cs typeface="Arial"/>
                </a:rPr>
                <a:t>l</a:t>
              </a:r>
              <a:r>
                <a:rPr sz="1200" spc="-5" dirty="0" smtClean="0">
                  <a:latin typeface="Arial"/>
                  <a:cs typeface="Arial"/>
                </a:rPr>
                <a:t>l</a:t>
              </a:r>
              <a:r>
                <a:rPr sz="1200" spc="-20" dirty="0" smtClean="0">
                  <a:latin typeface="Arial"/>
                  <a:cs typeface="Arial"/>
                </a:rPr>
                <a:t> </a:t>
              </a:r>
              <a:r>
                <a:rPr sz="1200" spc="-10" dirty="0" smtClean="0">
                  <a:latin typeface="Arial"/>
                  <a:cs typeface="Arial"/>
                </a:rPr>
                <a:t>CLIN</a:t>
              </a:r>
              <a:r>
                <a:rPr sz="1200" spc="-5" dirty="0" smtClean="0">
                  <a:latin typeface="Arial"/>
                  <a:cs typeface="Arial"/>
                </a:rPr>
                <a:t>s,</a:t>
              </a:r>
              <a:r>
                <a:rPr sz="1200" spc="10" dirty="0" smtClean="0">
                  <a:latin typeface="Arial"/>
                  <a:cs typeface="Arial"/>
                </a:rPr>
                <a:t> </a:t>
              </a:r>
              <a:r>
                <a:rPr sz="1200" spc="-10" dirty="0" smtClean="0">
                  <a:latin typeface="Arial"/>
                  <a:cs typeface="Arial"/>
                </a:rPr>
                <a:t>and</a:t>
              </a:r>
              <a:r>
                <a:rPr sz="1200" spc="15" dirty="0" smtClean="0">
                  <a:latin typeface="Arial"/>
                  <a:cs typeface="Arial"/>
                </a:rPr>
                <a:t> </a:t>
              </a:r>
              <a:r>
                <a:rPr sz="1200" spc="-5" dirty="0" smtClean="0">
                  <a:latin typeface="Arial"/>
                  <a:cs typeface="Arial"/>
                </a:rPr>
                <a:t>s</a:t>
              </a:r>
              <a:r>
                <a:rPr sz="1200" spc="-10" dirty="0" smtClean="0">
                  <a:latin typeface="Arial"/>
                  <a:cs typeface="Arial"/>
                </a:rPr>
                <a:t>e</a:t>
              </a:r>
              <a:r>
                <a:rPr sz="1200" dirty="0" smtClean="0">
                  <a:latin typeface="Arial"/>
                  <a:cs typeface="Arial"/>
                </a:rPr>
                <a:t>l</a:t>
              </a:r>
              <a:r>
                <a:rPr sz="1200" spc="-10" dirty="0" smtClean="0">
                  <a:latin typeface="Arial"/>
                  <a:cs typeface="Arial"/>
                </a:rPr>
                <a:t>e</a:t>
              </a:r>
              <a:r>
                <a:rPr sz="1200" spc="-5" dirty="0" smtClean="0">
                  <a:latin typeface="Arial"/>
                  <a:cs typeface="Arial"/>
                </a:rPr>
                <a:t>ct</a:t>
              </a:r>
              <a:r>
                <a:rPr sz="1200" spc="-15" dirty="0" smtClean="0">
                  <a:latin typeface="Arial"/>
                  <a:cs typeface="Arial"/>
                </a:rPr>
                <a:t> “</a:t>
              </a:r>
              <a:r>
                <a:rPr sz="1200" b="1" spc="-15" dirty="0" smtClean="0">
                  <a:latin typeface="Arial"/>
                  <a:cs typeface="Arial"/>
                </a:rPr>
                <a:t>Conf</a:t>
              </a:r>
              <a:r>
                <a:rPr sz="1200" b="1" spc="-10" dirty="0" smtClean="0">
                  <a:latin typeface="Arial"/>
                  <a:cs typeface="Arial"/>
                </a:rPr>
                <a:t>ir</a:t>
              </a:r>
              <a:r>
                <a:rPr sz="1200" b="1" spc="-20" dirty="0" smtClean="0">
                  <a:latin typeface="Arial"/>
                  <a:cs typeface="Arial"/>
                </a:rPr>
                <a:t>m</a:t>
              </a:r>
              <a:r>
                <a:rPr sz="1200" spc="-10" dirty="0" smtClean="0">
                  <a:latin typeface="Arial"/>
                  <a:cs typeface="Arial"/>
                </a:rPr>
                <a:t>”</a:t>
              </a:r>
              <a:r>
                <a:rPr sz="1200" spc="40" dirty="0" smtClean="0">
                  <a:latin typeface="Arial"/>
                  <a:cs typeface="Arial"/>
                </a:rPr>
                <a:t> </a:t>
              </a:r>
              <a:r>
                <a:rPr sz="1200" spc="-10" dirty="0" smtClean="0">
                  <a:latin typeface="Arial"/>
                  <a:cs typeface="Arial"/>
                </a:rPr>
                <a:t>to</a:t>
              </a:r>
              <a:r>
                <a:rPr sz="1200" spc="10" dirty="0" smtClean="0">
                  <a:latin typeface="Arial"/>
                  <a:cs typeface="Arial"/>
                </a:rPr>
                <a:t> </a:t>
              </a:r>
              <a:r>
                <a:rPr sz="1200" spc="-5" dirty="0" smtClean="0">
                  <a:latin typeface="Arial"/>
                  <a:cs typeface="Arial"/>
                </a:rPr>
                <a:t>s</a:t>
              </a:r>
              <a:r>
                <a:rPr sz="1200" spc="-10" dirty="0" smtClean="0">
                  <a:latin typeface="Arial"/>
                  <a:cs typeface="Arial"/>
                </a:rPr>
                <a:t>end</a:t>
              </a:r>
              <a:r>
                <a:rPr sz="1200" spc="-5" dirty="0" smtClean="0">
                  <a:latin typeface="Arial"/>
                  <a:cs typeface="Arial"/>
                </a:rPr>
                <a:t> </a:t>
              </a:r>
              <a:r>
                <a:rPr sz="1200" spc="-10" dirty="0" smtClean="0">
                  <a:latin typeface="Arial"/>
                  <a:cs typeface="Arial"/>
                </a:rPr>
                <a:t>the</a:t>
              </a:r>
              <a:r>
                <a:rPr sz="1200" spc="10" dirty="0" smtClean="0">
                  <a:latin typeface="Arial"/>
                  <a:cs typeface="Arial"/>
                </a:rPr>
                <a:t> </a:t>
              </a:r>
              <a:r>
                <a:rPr sz="1200" spc="-5" dirty="0" smtClean="0">
                  <a:latin typeface="Arial"/>
                  <a:cs typeface="Arial"/>
                </a:rPr>
                <a:t>c</a:t>
              </a:r>
              <a:r>
                <a:rPr sz="1200" spc="-10" dirty="0" smtClean="0">
                  <a:latin typeface="Arial"/>
                  <a:cs typeface="Arial"/>
                </a:rPr>
                <a:t>onf</a:t>
              </a:r>
              <a:r>
                <a:rPr sz="1200" dirty="0" smtClean="0">
                  <a:latin typeface="Arial"/>
                  <a:cs typeface="Arial"/>
                </a:rPr>
                <a:t>i</a:t>
              </a:r>
              <a:r>
                <a:rPr sz="1200" spc="-15" dirty="0" smtClean="0">
                  <a:latin typeface="Arial"/>
                  <a:cs typeface="Arial"/>
                </a:rPr>
                <a:t>r</a:t>
              </a:r>
              <a:r>
                <a:rPr sz="1200" spc="-10" dirty="0" smtClean="0">
                  <a:latin typeface="Arial"/>
                  <a:cs typeface="Arial"/>
                </a:rPr>
                <a:t>mat</a:t>
              </a:r>
              <a:r>
                <a:rPr sz="1200" dirty="0" smtClean="0">
                  <a:latin typeface="Arial"/>
                  <a:cs typeface="Arial"/>
                </a:rPr>
                <a:t>i</a:t>
              </a:r>
              <a:r>
                <a:rPr sz="1200" spc="-10" dirty="0" smtClean="0">
                  <a:latin typeface="Arial"/>
                  <a:cs typeface="Arial"/>
                </a:rPr>
                <a:t>on</a:t>
              </a:r>
              <a:r>
                <a:rPr sz="1200" spc="10" dirty="0" smtClean="0">
                  <a:latin typeface="Arial"/>
                  <a:cs typeface="Arial"/>
                </a:rPr>
                <a:t> </a:t>
              </a:r>
              <a:r>
                <a:rPr sz="1200" spc="-10" dirty="0" smtClean="0">
                  <a:latin typeface="Arial"/>
                  <a:cs typeface="Arial"/>
                </a:rPr>
                <a:t>to</a:t>
              </a:r>
              <a:r>
                <a:rPr sz="1200" spc="10" dirty="0" smtClean="0">
                  <a:latin typeface="Arial"/>
                  <a:cs typeface="Arial"/>
                </a:rPr>
                <a:t> </a:t>
              </a:r>
              <a:r>
                <a:rPr sz="1200" spc="-10" dirty="0" smtClean="0">
                  <a:latin typeface="Arial"/>
                  <a:cs typeface="Arial"/>
                </a:rPr>
                <a:t>a</a:t>
              </a:r>
              <a:r>
                <a:rPr sz="1200" spc="-5" dirty="0" smtClean="0">
                  <a:latin typeface="Arial"/>
                  <a:cs typeface="Arial"/>
                </a:rPr>
                <a:t>cc</a:t>
              </a:r>
              <a:r>
                <a:rPr sz="1200" spc="-10" dirty="0" smtClean="0">
                  <a:latin typeface="Arial"/>
                  <a:cs typeface="Arial"/>
                </a:rPr>
                <a:t>epto</a:t>
              </a:r>
              <a:r>
                <a:rPr sz="1200" spc="-100" dirty="0" smtClean="0">
                  <a:latin typeface="Arial"/>
                  <a:cs typeface="Arial"/>
                </a:rPr>
                <a:t>r</a:t>
              </a:r>
              <a:r>
                <a:rPr sz="1200" spc="-5" dirty="0" smtClean="0">
                  <a:latin typeface="Arial"/>
                  <a:cs typeface="Arial"/>
                </a:rPr>
                <a:t>.</a:t>
              </a:r>
              <a:endParaRPr sz="1200" dirty="0" smtClean="0">
                <a:latin typeface="Arial"/>
                <a:cs typeface="Arial"/>
              </a:endParaRPr>
            </a:p>
            <a:p>
              <a:pPr marL="12700">
                <a:lnSpc>
                  <a:spcPct val="100000"/>
                </a:lnSpc>
                <a:spcBef>
                  <a:spcPts val="1200"/>
                </a:spcBef>
              </a:pPr>
              <a:r>
                <a:rPr sz="1050" b="1" spc="-15" dirty="0" smtClean="0">
                  <a:latin typeface="Arial"/>
                  <a:cs typeface="Arial"/>
                </a:rPr>
                <a:t>N</a:t>
              </a:r>
              <a:r>
                <a:rPr sz="1050" b="1" spc="-70" dirty="0" smtClean="0">
                  <a:latin typeface="Arial"/>
                  <a:cs typeface="Arial"/>
                </a:rPr>
                <a:t>O</a:t>
              </a:r>
              <a:r>
                <a:rPr sz="1050" b="1" spc="-5" dirty="0" smtClean="0">
                  <a:latin typeface="Arial"/>
                  <a:cs typeface="Arial"/>
                </a:rPr>
                <a:t>T</a:t>
              </a:r>
              <a:r>
                <a:rPr sz="1050" b="1" dirty="0" smtClean="0">
                  <a:latin typeface="Arial"/>
                  <a:cs typeface="Arial"/>
                </a:rPr>
                <a:t>ES:</a:t>
              </a:r>
              <a:endParaRPr sz="1050" dirty="0" smtClean="0">
                <a:latin typeface="Arial"/>
                <a:cs typeface="Arial"/>
              </a:endParaRPr>
            </a:p>
            <a:p>
              <a:pPr marL="182880" indent="-170180">
                <a:lnSpc>
                  <a:spcPct val="100000"/>
                </a:lnSpc>
                <a:buFont typeface="Arial"/>
                <a:buChar char="-"/>
                <a:tabLst>
                  <a:tab pos="149860" algn="l"/>
                </a:tabLst>
              </a:pPr>
              <a:r>
                <a:rPr sz="1050" b="1" spc="-5" dirty="0" smtClean="0">
                  <a:latin typeface="Arial"/>
                  <a:cs typeface="Arial"/>
                </a:rPr>
                <a:t>D</a:t>
              </a:r>
              <a:r>
                <a:rPr sz="1050" b="1" dirty="0" smtClean="0">
                  <a:latin typeface="Arial"/>
                  <a:cs typeface="Arial"/>
                </a:rPr>
                <a:t>o </a:t>
              </a:r>
              <a:r>
                <a:rPr sz="1050" b="1" spc="-5" dirty="0" smtClean="0">
                  <a:latin typeface="Arial"/>
                  <a:cs typeface="Arial"/>
                </a:rPr>
                <a:t>no</a:t>
              </a:r>
              <a:r>
                <a:rPr sz="1050" b="1" dirty="0" smtClean="0">
                  <a:latin typeface="Arial"/>
                  <a:cs typeface="Arial"/>
                </a:rPr>
                <a:t>t</a:t>
              </a:r>
              <a:r>
                <a:rPr sz="1050" b="1" spc="10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chan</a:t>
              </a:r>
              <a:r>
                <a:rPr sz="1050" spc="-10" dirty="0" smtClean="0">
                  <a:latin typeface="Arial"/>
                  <a:cs typeface="Arial"/>
                </a:rPr>
                <a:t>g</a:t>
              </a:r>
              <a:r>
                <a:rPr sz="1050" dirty="0" smtClean="0">
                  <a:latin typeface="Arial"/>
                  <a:cs typeface="Arial"/>
                </a:rPr>
                <a:t>e</a:t>
              </a:r>
              <a:r>
                <a:rPr sz="1050" spc="-20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the</a:t>
              </a:r>
              <a:r>
                <a:rPr sz="1050" spc="-20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de</a:t>
              </a:r>
              <a:r>
                <a:rPr sz="1050" spc="10" dirty="0" smtClean="0">
                  <a:latin typeface="Arial"/>
                  <a:cs typeface="Arial"/>
                </a:rPr>
                <a:t>f</a:t>
              </a:r>
              <a:r>
                <a:rPr sz="1050" dirty="0" smtClean="0">
                  <a:latin typeface="Arial"/>
                  <a:cs typeface="Arial"/>
                </a:rPr>
                <a:t>a</a:t>
              </a:r>
              <a:r>
                <a:rPr sz="1050" spc="-10" dirty="0" smtClean="0">
                  <a:latin typeface="Arial"/>
                  <a:cs typeface="Arial"/>
                </a:rPr>
                <a:t>u</a:t>
              </a:r>
              <a:r>
                <a:rPr sz="1050" spc="-5" dirty="0" smtClean="0">
                  <a:latin typeface="Arial"/>
                  <a:cs typeface="Arial"/>
                </a:rPr>
                <a:t>l</a:t>
              </a:r>
              <a:r>
                <a:rPr sz="1050" dirty="0" smtClean="0">
                  <a:latin typeface="Arial"/>
                  <a:cs typeface="Arial"/>
                </a:rPr>
                <a:t>t</a:t>
              </a:r>
              <a:r>
                <a:rPr sz="1050" spc="-10" dirty="0" smtClean="0">
                  <a:latin typeface="Arial"/>
                  <a:cs typeface="Arial"/>
                </a:rPr>
                <a:t>e</a:t>
              </a:r>
              <a:r>
                <a:rPr sz="1050" dirty="0" smtClean="0">
                  <a:latin typeface="Arial"/>
                  <a:cs typeface="Arial"/>
                </a:rPr>
                <a:t>d</a:t>
              </a:r>
              <a:r>
                <a:rPr sz="1050" spc="-30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4000</a:t>
              </a:r>
              <a:r>
                <a:rPr sz="1050" spc="-10" dirty="0" smtClean="0">
                  <a:latin typeface="Arial"/>
                  <a:cs typeface="Arial"/>
                </a:rPr>
                <a:t>0</a:t>
              </a:r>
              <a:r>
                <a:rPr sz="1050" dirty="0" smtClean="0">
                  <a:latin typeface="Arial"/>
                  <a:cs typeface="Arial"/>
                </a:rPr>
                <a:t>*</a:t>
              </a:r>
              <a:r>
                <a:rPr sz="1050" spc="-45" dirty="0" smtClean="0">
                  <a:latin typeface="Arial"/>
                  <a:cs typeface="Arial"/>
                </a:rPr>
                <a:t> </a:t>
              </a:r>
              <a:r>
                <a:rPr sz="1050" spc="-5" dirty="0" smtClean="0">
                  <a:latin typeface="Arial"/>
                  <a:cs typeface="Arial"/>
                </a:rPr>
                <a:t>N</a:t>
              </a:r>
              <a:r>
                <a:rPr sz="1050" dirty="0" smtClean="0">
                  <a:latin typeface="Arial"/>
                  <a:cs typeface="Arial"/>
                </a:rPr>
                <a:t>u</a:t>
              </a:r>
              <a:r>
                <a:rPr sz="1050" spc="5" dirty="0" smtClean="0">
                  <a:latin typeface="Arial"/>
                  <a:cs typeface="Arial"/>
                </a:rPr>
                <a:t>m</a:t>
              </a:r>
              <a:r>
                <a:rPr sz="1050" dirty="0" smtClean="0">
                  <a:latin typeface="Arial"/>
                  <a:cs typeface="Arial"/>
                </a:rPr>
                <a:t>be</a:t>
              </a:r>
              <a:r>
                <a:rPr sz="1050" spc="-65" dirty="0" smtClean="0">
                  <a:latin typeface="Arial"/>
                  <a:cs typeface="Arial"/>
                </a:rPr>
                <a:t>r</a:t>
              </a:r>
              <a:r>
                <a:rPr sz="1050" dirty="0" smtClean="0">
                  <a:latin typeface="Arial"/>
                  <a:cs typeface="Arial"/>
                </a:rPr>
                <a:t>.</a:t>
              </a:r>
            </a:p>
            <a:p>
              <a:pPr marL="152400" indent="-139700">
                <a:lnSpc>
                  <a:spcPct val="100000"/>
                </a:lnSpc>
                <a:buFont typeface="Arial"/>
                <a:buChar char="-"/>
                <a:tabLst>
                  <a:tab pos="153035" algn="l"/>
                </a:tabLst>
              </a:pPr>
              <a:r>
                <a:rPr lang="en-US" sz="1050" spc="5" dirty="0" smtClean="0">
                  <a:latin typeface="Arial"/>
                  <a:cs typeface="Arial"/>
                </a:rPr>
                <a:t> </a:t>
              </a:r>
              <a:r>
                <a:rPr sz="1050" spc="5" dirty="0" smtClean="0">
                  <a:latin typeface="Arial"/>
                  <a:cs typeface="Arial"/>
                </a:rPr>
                <a:t>C</a:t>
              </a:r>
              <a:r>
                <a:rPr sz="1050" spc="15" dirty="0" smtClean="0">
                  <a:latin typeface="Arial"/>
                  <a:cs typeface="Arial"/>
                </a:rPr>
                <a:t>o</a:t>
              </a:r>
              <a:r>
                <a:rPr sz="1050" spc="20" dirty="0" smtClean="0">
                  <a:latin typeface="Arial"/>
                  <a:cs typeface="Arial"/>
                </a:rPr>
                <a:t>mm</a:t>
              </a:r>
              <a:r>
                <a:rPr sz="1050" dirty="0" smtClean="0">
                  <a:latin typeface="Arial"/>
                  <a:cs typeface="Arial"/>
                </a:rPr>
                <a:t>on</a:t>
              </a:r>
              <a:r>
                <a:rPr sz="1050" spc="-20" dirty="0" smtClean="0">
                  <a:latin typeface="Arial"/>
                  <a:cs typeface="Arial"/>
                </a:rPr>
                <a:t> </a:t>
              </a:r>
              <a:r>
                <a:rPr sz="1050" spc="15" dirty="0" smtClean="0">
                  <a:latin typeface="Arial"/>
                  <a:cs typeface="Arial"/>
                </a:rPr>
                <a:t>e</a:t>
              </a:r>
              <a:r>
                <a:rPr sz="1050" spc="5" dirty="0" smtClean="0">
                  <a:latin typeface="Arial"/>
                  <a:cs typeface="Arial"/>
                </a:rPr>
                <a:t>rr</a:t>
              </a:r>
              <a:r>
                <a:rPr sz="1050" spc="15" dirty="0" smtClean="0">
                  <a:latin typeface="Arial"/>
                  <a:cs typeface="Arial"/>
                </a:rPr>
                <a:t>o</a:t>
              </a:r>
              <a:r>
                <a:rPr sz="1050" dirty="0" smtClean="0">
                  <a:latin typeface="Arial"/>
                  <a:cs typeface="Arial"/>
                </a:rPr>
                <a:t>r</a:t>
              </a:r>
              <a:r>
                <a:rPr sz="1050" spc="10" dirty="0" smtClean="0">
                  <a:latin typeface="Arial"/>
                  <a:cs typeface="Arial"/>
                </a:rPr>
                <a:t> </a:t>
              </a:r>
              <a:r>
                <a:rPr sz="1050" spc="5" dirty="0" smtClean="0">
                  <a:latin typeface="Arial"/>
                  <a:cs typeface="Arial"/>
                </a:rPr>
                <a:t>i</a:t>
              </a:r>
              <a:r>
                <a:rPr sz="1050" dirty="0" smtClean="0">
                  <a:latin typeface="Arial"/>
                  <a:cs typeface="Arial"/>
                </a:rPr>
                <a:t>s</a:t>
              </a:r>
              <a:r>
                <a:rPr sz="1050" spc="10" dirty="0" smtClean="0">
                  <a:latin typeface="Arial"/>
                  <a:cs typeface="Arial"/>
                </a:rPr>
                <a:t> t</a:t>
              </a:r>
              <a:r>
                <a:rPr sz="1050" dirty="0" smtClean="0">
                  <a:latin typeface="Arial"/>
                  <a:cs typeface="Arial"/>
                </a:rPr>
                <a:t>o</a:t>
              </a:r>
              <a:r>
                <a:rPr sz="1050" spc="15" dirty="0" smtClean="0">
                  <a:latin typeface="Arial"/>
                  <a:cs typeface="Arial"/>
                </a:rPr>
                <a:t> en</a:t>
              </a:r>
              <a:r>
                <a:rPr sz="1050" spc="10" dirty="0" smtClean="0">
                  <a:latin typeface="Arial"/>
                  <a:cs typeface="Arial"/>
                </a:rPr>
                <a:t>t</a:t>
              </a:r>
              <a:r>
                <a:rPr sz="1050" spc="15" dirty="0" smtClean="0">
                  <a:latin typeface="Arial"/>
                  <a:cs typeface="Arial"/>
                </a:rPr>
                <a:t>e</a:t>
              </a:r>
              <a:r>
                <a:rPr sz="1050" dirty="0" smtClean="0">
                  <a:latin typeface="Arial"/>
                  <a:cs typeface="Arial"/>
                </a:rPr>
                <a:t>r</a:t>
              </a:r>
              <a:r>
                <a:rPr sz="1050" spc="-15" dirty="0" smtClean="0">
                  <a:latin typeface="Arial"/>
                  <a:cs typeface="Arial"/>
                </a:rPr>
                <a:t> </a:t>
              </a:r>
              <a:r>
                <a:rPr sz="1050" spc="5" dirty="0" smtClean="0">
                  <a:latin typeface="Arial"/>
                  <a:cs typeface="Arial"/>
                </a:rPr>
                <a:t>“</a:t>
              </a:r>
              <a:r>
                <a:rPr sz="1050" spc="15" dirty="0" smtClean="0">
                  <a:latin typeface="Arial"/>
                  <a:cs typeface="Arial"/>
                </a:rPr>
                <a:t>1</a:t>
              </a:r>
              <a:r>
                <a:rPr sz="1050" dirty="0" smtClean="0">
                  <a:latin typeface="Arial"/>
                  <a:cs typeface="Arial"/>
                </a:rPr>
                <a:t>”</a:t>
              </a:r>
              <a:r>
                <a:rPr sz="1050" spc="20" dirty="0" smtClean="0">
                  <a:latin typeface="Arial"/>
                  <a:cs typeface="Arial"/>
                </a:rPr>
                <a:t> </a:t>
              </a:r>
              <a:r>
                <a:rPr sz="1050" spc="25" dirty="0" smtClean="0">
                  <a:latin typeface="Arial"/>
                  <a:cs typeface="Arial"/>
                </a:rPr>
                <a:t>f</a:t>
              </a:r>
              <a:r>
                <a:rPr sz="1050" spc="15" dirty="0" smtClean="0">
                  <a:latin typeface="Arial"/>
                  <a:cs typeface="Arial"/>
                </a:rPr>
                <a:t>o</a:t>
              </a:r>
              <a:r>
                <a:rPr sz="1050" dirty="0" smtClean="0">
                  <a:latin typeface="Arial"/>
                  <a:cs typeface="Arial"/>
                </a:rPr>
                <a:t>r</a:t>
              </a:r>
              <a:r>
                <a:rPr sz="1050" spc="-5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q</a:t>
              </a:r>
              <a:r>
                <a:rPr sz="1050" spc="15" dirty="0" smtClean="0">
                  <a:latin typeface="Arial"/>
                  <a:cs typeface="Arial"/>
                </a:rPr>
                <a:t>uan</a:t>
              </a:r>
              <a:r>
                <a:rPr sz="1050" spc="10" dirty="0" smtClean="0">
                  <a:latin typeface="Arial"/>
                  <a:cs typeface="Arial"/>
                </a:rPr>
                <a:t>t</a:t>
              </a:r>
              <a:r>
                <a:rPr sz="1050" spc="5" dirty="0" smtClean="0">
                  <a:latin typeface="Arial"/>
                  <a:cs typeface="Arial"/>
                </a:rPr>
                <a:t>i</a:t>
              </a:r>
              <a:r>
                <a:rPr sz="1050" spc="10" dirty="0" smtClean="0">
                  <a:latin typeface="Arial"/>
                  <a:cs typeface="Arial"/>
                </a:rPr>
                <a:t>t</a:t>
              </a:r>
              <a:r>
                <a:rPr sz="1050" dirty="0" smtClean="0">
                  <a:latin typeface="Arial"/>
                  <a:cs typeface="Arial"/>
                </a:rPr>
                <a:t>y</a:t>
              </a:r>
              <a:r>
                <a:rPr sz="1050" spc="-25" dirty="0" smtClean="0">
                  <a:latin typeface="Arial"/>
                  <a:cs typeface="Arial"/>
                </a:rPr>
                <a:t> </a:t>
              </a:r>
              <a:r>
                <a:rPr sz="1050" spc="-5" dirty="0" smtClean="0">
                  <a:latin typeface="Arial"/>
                  <a:cs typeface="Arial"/>
                </a:rPr>
                <a:t>w</a:t>
              </a:r>
              <a:r>
                <a:rPr sz="1050" spc="15" dirty="0" smtClean="0">
                  <a:latin typeface="Arial"/>
                  <a:cs typeface="Arial"/>
                </a:rPr>
                <a:t>he</a:t>
              </a:r>
              <a:r>
                <a:rPr sz="1050" dirty="0" smtClean="0">
                  <a:latin typeface="Arial"/>
                  <a:cs typeface="Arial"/>
                </a:rPr>
                <a:t>n</a:t>
              </a:r>
              <a:r>
                <a:rPr sz="1050" spc="5" dirty="0" smtClean="0">
                  <a:latin typeface="Arial"/>
                  <a:cs typeface="Arial"/>
                </a:rPr>
                <a:t> </a:t>
              </a:r>
              <a:r>
                <a:rPr sz="1050" spc="15" dirty="0" smtClean="0">
                  <a:latin typeface="Arial"/>
                  <a:cs typeface="Arial"/>
                </a:rPr>
                <a:t>un</a:t>
              </a:r>
              <a:r>
                <a:rPr sz="1050" spc="5" dirty="0" smtClean="0">
                  <a:latin typeface="Arial"/>
                  <a:cs typeface="Arial"/>
                </a:rPr>
                <a:t>i</a:t>
              </a:r>
              <a:r>
                <a:rPr sz="1050" dirty="0" smtClean="0">
                  <a:latin typeface="Arial"/>
                  <a:cs typeface="Arial"/>
                </a:rPr>
                <a:t>t </a:t>
              </a:r>
              <a:r>
                <a:rPr sz="1050" spc="5" dirty="0" smtClean="0">
                  <a:latin typeface="Arial"/>
                  <a:cs typeface="Arial"/>
                </a:rPr>
                <a:t>i</a:t>
              </a:r>
              <a:r>
                <a:rPr sz="1050" dirty="0" smtClean="0">
                  <a:latin typeface="Arial"/>
                  <a:cs typeface="Arial"/>
                </a:rPr>
                <a:t>s</a:t>
              </a:r>
              <a:r>
                <a:rPr sz="1050" spc="10" dirty="0" smtClean="0">
                  <a:latin typeface="Arial"/>
                  <a:cs typeface="Arial"/>
                </a:rPr>
                <a:t> </a:t>
              </a:r>
              <a:r>
                <a:rPr sz="1050" spc="5" dirty="0" smtClean="0">
                  <a:latin typeface="Arial"/>
                  <a:cs typeface="Arial"/>
                </a:rPr>
                <a:t>“</a:t>
              </a:r>
              <a:r>
                <a:rPr sz="1050" spc="15" dirty="0" err="1" smtClean="0">
                  <a:latin typeface="Arial"/>
                  <a:cs typeface="Arial"/>
                </a:rPr>
                <a:t>A</a:t>
              </a:r>
              <a:r>
                <a:rPr sz="1050" spc="10" dirty="0" err="1" smtClean="0">
                  <a:latin typeface="Arial"/>
                  <a:cs typeface="Arial"/>
                </a:rPr>
                <a:t>ct</a:t>
              </a:r>
              <a:r>
                <a:rPr sz="1050" spc="5" dirty="0" err="1" smtClean="0">
                  <a:latin typeface="Arial"/>
                  <a:cs typeface="Arial"/>
                </a:rPr>
                <a:t>i</a:t>
              </a:r>
              <a:r>
                <a:rPr sz="1050" spc="-85" dirty="0" err="1" smtClean="0">
                  <a:latin typeface="Arial"/>
                  <a:cs typeface="Arial"/>
                </a:rPr>
                <a:t>v</a:t>
              </a:r>
              <a:r>
                <a:rPr sz="1050" spc="10" dirty="0" err="1" smtClean="0">
                  <a:latin typeface="Arial"/>
                  <a:cs typeface="Arial"/>
                </a:rPr>
                <a:t>.</a:t>
              </a:r>
              <a:r>
                <a:rPr sz="1050" spc="15" dirty="0" err="1" smtClean="0">
                  <a:latin typeface="Arial"/>
                  <a:cs typeface="Arial"/>
                </a:rPr>
                <a:t>un</a:t>
              </a:r>
              <a:r>
                <a:rPr sz="1050" spc="5" dirty="0" err="1" smtClean="0">
                  <a:latin typeface="Arial"/>
                  <a:cs typeface="Arial"/>
                </a:rPr>
                <a:t>i</a:t>
              </a:r>
              <a:r>
                <a:rPr sz="1050" spc="10" dirty="0" err="1" smtClean="0">
                  <a:latin typeface="Arial"/>
                  <a:cs typeface="Arial"/>
                </a:rPr>
                <a:t>t</a:t>
              </a:r>
              <a:r>
                <a:rPr sz="1050" spc="5" dirty="0" smtClean="0">
                  <a:latin typeface="Arial"/>
                  <a:cs typeface="Arial"/>
                </a:rPr>
                <a:t>”</a:t>
              </a:r>
              <a:r>
                <a:rPr sz="1050" dirty="0" smtClean="0">
                  <a:latin typeface="Arial"/>
                  <a:cs typeface="Arial"/>
                </a:rPr>
                <a:t>.</a:t>
              </a:r>
              <a:r>
                <a:rPr sz="1050" spc="-20" dirty="0" smtClean="0">
                  <a:latin typeface="Arial"/>
                  <a:cs typeface="Arial"/>
                </a:rPr>
                <a:t> </a:t>
              </a:r>
              <a:r>
                <a:rPr sz="1050" spc="20" dirty="0" smtClean="0">
                  <a:latin typeface="Arial"/>
                  <a:cs typeface="Arial"/>
                </a:rPr>
                <a:t>T</a:t>
              </a:r>
              <a:r>
                <a:rPr sz="1050" spc="15" dirty="0" smtClean="0">
                  <a:latin typeface="Arial"/>
                  <a:cs typeface="Arial"/>
                </a:rPr>
                <a:t>h</a:t>
              </a:r>
              <a:r>
                <a:rPr sz="1050" spc="5" dirty="0" smtClean="0">
                  <a:latin typeface="Arial"/>
                  <a:cs typeface="Arial"/>
                </a:rPr>
                <a:t>i</a:t>
              </a:r>
              <a:r>
                <a:rPr sz="1050" dirty="0" smtClean="0">
                  <a:latin typeface="Arial"/>
                  <a:cs typeface="Arial"/>
                </a:rPr>
                <a:t>s </a:t>
              </a:r>
              <a:r>
                <a:rPr sz="1050" spc="5" dirty="0" smtClean="0">
                  <a:latin typeface="Arial"/>
                  <a:cs typeface="Arial"/>
                </a:rPr>
                <a:t>i</a:t>
              </a:r>
              <a:r>
                <a:rPr sz="1050" dirty="0" smtClean="0">
                  <a:latin typeface="Arial"/>
                  <a:cs typeface="Arial"/>
                </a:rPr>
                <a:t>s</a:t>
              </a:r>
              <a:r>
                <a:rPr sz="1050" spc="10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a</a:t>
              </a:r>
              <a:r>
                <a:rPr sz="1050" spc="15" dirty="0" smtClean="0">
                  <a:latin typeface="Arial"/>
                  <a:cs typeface="Arial"/>
                </a:rPr>
                <a:t> </a:t>
              </a:r>
              <a:r>
                <a:rPr sz="1050" spc="5" dirty="0" smtClean="0">
                  <a:latin typeface="Arial"/>
                  <a:cs typeface="Arial"/>
                </a:rPr>
                <a:t>C</a:t>
              </a:r>
              <a:r>
                <a:rPr sz="1050" spc="15" dirty="0" smtClean="0">
                  <a:latin typeface="Arial"/>
                  <a:cs typeface="Arial"/>
                </a:rPr>
                <a:t>on</a:t>
              </a:r>
              <a:r>
                <a:rPr sz="1050" spc="25" dirty="0" smtClean="0">
                  <a:latin typeface="Arial"/>
                  <a:cs typeface="Arial"/>
                </a:rPr>
                <a:t>f</a:t>
              </a:r>
              <a:r>
                <a:rPr sz="1050" spc="5" dirty="0" smtClean="0">
                  <a:latin typeface="Arial"/>
                  <a:cs typeface="Arial"/>
                </a:rPr>
                <a:t>irm</a:t>
              </a:r>
              <a:r>
                <a:rPr sz="1050" dirty="0" smtClean="0">
                  <a:latin typeface="Arial"/>
                  <a:cs typeface="Arial"/>
                </a:rPr>
                <a:t>a</a:t>
              </a:r>
              <a:r>
                <a:rPr sz="1050" spc="10" dirty="0" smtClean="0">
                  <a:latin typeface="Arial"/>
                  <a:cs typeface="Arial"/>
                </a:rPr>
                <a:t>t</a:t>
              </a:r>
              <a:r>
                <a:rPr sz="1050" spc="5" dirty="0" smtClean="0">
                  <a:latin typeface="Arial"/>
                  <a:cs typeface="Arial"/>
                </a:rPr>
                <a:t>i</a:t>
              </a:r>
              <a:r>
                <a:rPr sz="1050" dirty="0" smtClean="0">
                  <a:latin typeface="Arial"/>
                  <a:cs typeface="Arial"/>
                </a:rPr>
                <a:t>on</a:t>
              </a:r>
              <a:r>
                <a:rPr sz="1050" spc="-20" dirty="0" smtClean="0">
                  <a:latin typeface="Arial"/>
                  <a:cs typeface="Arial"/>
                </a:rPr>
                <a:t> </a:t>
              </a:r>
              <a:r>
                <a:rPr sz="1050" spc="15" dirty="0" smtClean="0">
                  <a:latin typeface="Arial"/>
                  <a:cs typeface="Arial"/>
                </a:rPr>
                <a:t>o</a:t>
              </a:r>
              <a:r>
                <a:rPr sz="1050" dirty="0" smtClean="0">
                  <a:latin typeface="Arial"/>
                  <a:cs typeface="Arial"/>
                </a:rPr>
                <a:t>f</a:t>
              </a:r>
              <a:r>
                <a:rPr sz="1050" spc="15" dirty="0" smtClean="0">
                  <a:latin typeface="Arial"/>
                  <a:cs typeface="Arial"/>
                </a:rPr>
                <a:t> on</a:t>
              </a:r>
              <a:r>
                <a:rPr sz="1050" spc="5" dirty="0" smtClean="0">
                  <a:latin typeface="Arial"/>
                  <a:cs typeface="Arial"/>
                </a:rPr>
                <a:t>l</a:t>
              </a:r>
              <a:r>
                <a:rPr sz="1050" dirty="0" smtClean="0">
                  <a:latin typeface="Arial"/>
                  <a:cs typeface="Arial"/>
                </a:rPr>
                <a:t>y</a:t>
              </a:r>
              <a:r>
                <a:rPr sz="1050" spc="-10" dirty="0" smtClean="0">
                  <a:latin typeface="Arial"/>
                  <a:cs typeface="Arial"/>
                </a:rPr>
                <a:t> </a:t>
              </a:r>
              <a:r>
                <a:rPr sz="1050" spc="15" dirty="0" smtClean="0">
                  <a:latin typeface="Arial"/>
                  <a:cs typeface="Arial"/>
                </a:rPr>
                <a:t>$1</a:t>
              </a:r>
              <a:r>
                <a:rPr sz="1050" spc="10" dirty="0" smtClean="0">
                  <a:latin typeface="Arial"/>
                  <a:cs typeface="Arial"/>
                </a:rPr>
                <a:t>.</a:t>
              </a:r>
              <a:r>
                <a:rPr sz="1050" spc="15" dirty="0" smtClean="0">
                  <a:latin typeface="Arial"/>
                  <a:cs typeface="Arial"/>
                </a:rPr>
                <a:t>00.</a:t>
              </a:r>
              <a:endParaRPr sz="1050" dirty="0" smtClean="0">
                <a:latin typeface="Arial"/>
                <a:cs typeface="Arial"/>
              </a:endParaRPr>
            </a:p>
            <a:p>
              <a:pPr marL="149860" indent="-137160">
                <a:lnSpc>
                  <a:spcPct val="100000"/>
                </a:lnSpc>
                <a:buFont typeface="Arial"/>
                <a:buChar char="-"/>
                <a:tabLst>
                  <a:tab pos="149860" algn="l"/>
                </a:tabLst>
              </a:pPr>
              <a:r>
                <a:rPr lang="en-US" sz="1050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If </a:t>
              </a:r>
              <a:r>
                <a:rPr sz="1050" spc="-15" dirty="0" smtClean="0">
                  <a:latin typeface="Arial"/>
                  <a:cs typeface="Arial"/>
                </a:rPr>
                <a:t>y</a:t>
              </a:r>
              <a:r>
                <a:rPr sz="1050" dirty="0" smtClean="0">
                  <a:latin typeface="Arial"/>
                  <a:cs typeface="Arial"/>
                </a:rPr>
                <a:t>ou</a:t>
              </a:r>
              <a:r>
                <a:rPr sz="1050" spc="-5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se</a:t>
              </a:r>
              <a:r>
                <a:rPr sz="1050" spc="-5" dirty="0" smtClean="0">
                  <a:latin typeface="Arial"/>
                  <a:cs typeface="Arial"/>
                </a:rPr>
                <a:t>l</a:t>
              </a:r>
              <a:r>
                <a:rPr sz="1050" dirty="0" smtClean="0">
                  <a:latin typeface="Arial"/>
                  <a:cs typeface="Arial"/>
                </a:rPr>
                <a:t>ect</a:t>
              </a:r>
              <a:r>
                <a:rPr sz="1050" spc="-10" dirty="0" smtClean="0">
                  <a:latin typeface="Arial"/>
                  <a:cs typeface="Arial"/>
                </a:rPr>
                <a:t> </a:t>
              </a:r>
              <a:r>
                <a:rPr sz="1050" spc="-5" dirty="0" smtClean="0">
                  <a:latin typeface="Arial"/>
                  <a:cs typeface="Arial"/>
                </a:rPr>
                <a:t>“</a:t>
              </a:r>
              <a:r>
                <a:rPr sz="1050" dirty="0" smtClean="0">
                  <a:latin typeface="Arial"/>
                  <a:cs typeface="Arial"/>
                </a:rPr>
                <a:t>S</a:t>
              </a:r>
              <a:r>
                <a:rPr sz="1050" spc="-85" dirty="0" smtClean="0">
                  <a:latin typeface="Arial"/>
                  <a:cs typeface="Arial"/>
                </a:rPr>
                <a:t>A</a:t>
              </a:r>
              <a:r>
                <a:rPr sz="1050" dirty="0" smtClean="0">
                  <a:latin typeface="Arial"/>
                  <a:cs typeface="Arial"/>
                </a:rPr>
                <a:t>VE</a:t>
              </a:r>
              <a:r>
                <a:rPr sz="1050" spc="-5" dirty="0" smtClean="0">
                  <a:latin typeface="Arial"/>
                  <a:cs typeface="Arial"/>
                </a:rPr>
                <a:t>”</a:t>
              </a:r>
              <a:r>
                <a:rPr sz="1050" dirty="0" smtClean="0">
                  <a:latin typeface="Arial"/>
                  <a:cs typeface="Arial"/>
                </a:rPr>
                <a:t>,</a:t>
              </a:r>
              <a:r>
                <a:rPr sz="1050" spc="-10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con</a:t>
              </a:r>
              <a:r>
                <a:rPr sz="1050" spc="10" dirty="0" smtClean="0">
                  <a:latin typeface="Arial"/>
                  <a:cs typeface="Arial"/>
                </a:rPr>
                <a:t>f</a:t>
              </a:r>
              <a:r>
                <a:rPr sz="1050" spc="-5" dirty="0" smtClean="0">
                  <a:latin typeface="Arial"/>
                  <a:cs typeface="Arial"/>
                </a:rPr>
                <a:t>ir</a:t>
              </a:r>
              <a:r>
                <a:rPr sz="1050" spc="5" dirty="0" smtClean="0">
                  <a:latin typeface="Arial"/>
                  <a:cs typeface="Arial"/>
                </a:rPr>
                <a:t>m</a:t>
              </a:r>
              <a:r>
                <a:rPr sz="1050" dirty="0" smtClean="0">
                  <a:latin typeface="Arial"/>
                  <a:cs typeface="Arial"/>
                </a:rPr>
                <a:t>at</a:t>
              </a:r>
              <a:r>
                <a:rPr sz="1050" spc="-5" dirty="0" smtClean="0">
                  <a:latin typeface="Arial"/>
                  <a:cs typeface="Arial"/>
                </a:rPr>
                <a:t>i</a:t>
              </a:r>
              <a:r>
                <a:rPr sz="1050" spc="-10" dirty="0" smtClean="0">
                  <a:latin typeface="Arial"/>
                  <a:cs typeface="Arial"/>
                </a:rPr>
                <a:t>o</a:t>
              </a:r>
              <a:r>
                <a:rPr sz="1050" dirty="0" smtClean="0">
                  <a:latin typeface="Arial"/>
                  <a:cs typeface="Arial"/>
                </a:rPr>
                <a:t>n</a:t>
              </a:r>
              <a:r>
                <a:rPr sz="1050" spc="-45" dirty="0" smtClean="0">
                  <a:latin typeface="Arial"/>
                  <a:cs typeface="Arial"/>
                </a:rPr>
                <a:t> </a:t>
              </a:r>
              <a:r>
                <a:rPr sz="1050" spc="-5" dirty="0" smtClean="0">
                  <a:latin typeface="Arial"/>
                  <a:cs typeface="Arial"/>
                </a:rPr>
                <a:t>i</a:t>
              </a:r>
              <a:r>
                <a:rPr sz="1050" dirty="0" smtClean="0">
                  <a:latin typeface="Arial"/>
                  <a:cs typeface="Arial"/>
                </a:rPr>
                <a:t>s </a:t>
              </a:r>
              <a:r>
                <a:rPr sz="1050" b="1" spc="-5" dirty="0" smtClean="0">
                  <a:latin typeface="Arial"/>
                  <a:cs typeface="Arial"/>
                </a:rPr>
                <a:t>N</a:t>
              </a:r>
              <a:r>
                <a:rPr sz="1050" b="1" dirty="0" smtClean="0">
                  <a:latin typeface="Arial"/>
                  <a:cs typeface="Arial"/>
                </a:rPr>
                <a:t>OT</a:t>
              </a:r>
              <a:r>
                <a:rPr sz="1050" b="1" spc="10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sent</a:t>
              </a:r>
              <a:r>
                <a:rPr sz="1050" spc="-20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to</a:t>
              </a:r>
              <a:r>
                <a:rPr sz="1050" spc="5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accepto</a:t>
              </a:r>
              <a:r>
                <a:rPr sz="1050" spc="-65" dirty="0" smtClean="0">
                  <a:latin typeface="Arial"/>
                  <a:cs typeface="Arial"/>
                </a:rPr>
                <a:t>r</a:t>
              </a:r>
              <a:r>
                <a:rPr sz="1050" dirty="0" smtClean="0">
                  <a:latin typeface="Arial"/>
                  <a:cs typeface="Arial"/>
                </a:rPr>
                <a:t>,</a:t>
              </a:r>
              <a:r>
                <a:rPr sz="1050" spc="-35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but</a:t>
              </a:r>
              <a:r>
                <a:rPr sz="1050" spc="-20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sa</a:t>
              </a:r>
              <a:r>
                <a:rPr sz="1050" spc="-15" dirty="0" smtClean="0">
                  <a:latin typeface="Arial"/>
                  <a:cs typeface="Arial"/>
                </a:rPr>
                <a:t>v</a:t>
              </a:r>
              <a:r>
                <a:rPr sz="1050" dirty="0" smtClean="0">
                  <a:latin typeface="Arial"/>
                  <a:cs typeface="Arial"/>
                </a:rPr>
                <a:t>ed</a:t>
              </a:r>
              <a:r>
                <a:rPr sz="1050" spc="-5" dirty="0" smtClean="0">
                  <a:latin typeface="Arial"/>
                  <a:cs typeface="Arial"/>
                </a:rPr>
                <a:t> i</a:t>
              </a:r>
              <a:r>
                <a:rPr sz="1050" dirty="0" smtClean="0">
                  <a:latin typeface="Arial"/>
                  <a:cs typeface="Arial"/>
                </a:rPr>
                <a:t>n</a:t>
              </a:r>
              <a:r>
                <a:rPr sz="1050" spc="-5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S</a:t>
              </a:r>
              <a:r>
                <a:rPr sz="1050" spc="-5" dirty="0" smtClean="0">
                  <a:latin typeface="Arial"/>
                  <a:cs typeface="Arial"/>
                </a:rPr>
                <a:t>U</a:t>
              </a:r>
              <a:r>
                <a:rPr sz="1050" dirty="0" smtClean="0">
                  <a:latin typeface="Arial"/>
                  <a:cs typeface="Arial"/>
                </a:rPr>
                <a:t>S</a:t>
              </a:r>
              <a:r>
                <a:rPr sz="1050" spc="5" dirty="0" smtClean="0">
                  <a:latin typeface="Arial"/>
                  <a:cs typeface="Arial"/>
                </a:rPr>
                <a:t> </a:t>
              </a:r>
              <a:r>
                <a:rPr sz="1050" spc="10" dirty="0" smtClean="0">
                  <a:latin typeface="Arial"/>
                  <a:cs typeface="Arial"/>
                </a:rPr>
                <a:t>f</a:t>
              </a:r>
              <a:r>
                <a:rPr sz="1050" dirty="0" smtClean="0">
                  <a:latin typeface="Arial"/>
                  <a:cs typeface="Arial"/>
                </a:rPr>
                <a:t>or</a:t>
              </a:r>
              <a:r>
                <a:rPr sz="1050" spc="-15" dirty="0" smtClean="0">
                  <a:latin typeface="Arial"/>
                  <a:cs typeface="Arial"/>
                </a:rPr>
                <a:t> </a:t>
              </a:r>
              <a:r>
                <a:rPr sz="1050" spc="-5" dirty="0" smtClean="0">
                  <a:latin typeface="Arial"/>
                  <a:cs typeface="Arial"/>
                </a:rPr>
                <a:t>l</a:t>
              </a:r>
              <a:r>
                <a:rPr sz="1050" dirty="0" smtClean="0">
                  <a:latin typeface="Arial"/>
                  <a:cs typeface="Arial"/>
                </a:rPr>
                <a:t>ater</a:t>
              </a:r>
              <a:r>
                <a:rPr sz="1050" spc="-30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sub</a:t>
              </a:r>
              <a:r>
                <a:rPr sz="1050" spc="5" dirty="0" smtClean="0">
                  <a:latin typeface="Arial"/>
                  <a:cs typeface="Arial"/>
                </a:rPr>
                <a:t>m</a:t>
              </a:r>
              <a:r>
                <a:rPr sz="1050" spc="-5" dirty="0" smtClean="0">
                  <a:latin typeface="Arial"/>
                  <a:cs typeface="Arial"/>
                </a:rPr>
                <a:t>i</a:t>
              </a:r>
              <a:r>
                <a:rPr sz="1050" dirty="0" smtClean="0">
                  <a:latin typeface="Arial"/>
                  <a:cs typeface="Arial"/>
                </a:rPr>
                <a:t>ss</a:t>
              </a:r>
              <a:r>
                <a:rPr sz="1050" spc="-5" dirty="0" smtClean="0">
                  <a:latin typeface="Arial"/>
                  <a:cs typeface="Arial"/>
                </a:rPr>
                <a:t>i</a:t>
              </a:r>
              <a:r>
                <a:rPr sz="1050" dirty="0" smtClean="0">
                  <a:latin typeface="Arial"/>
                  <a:cs typeface="Arial"/>
                </a:rPr>
                <a:t>on</a:t>
              </a:r>
              <a:r>
                <a:rPr sz="1050" spc="-45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or</a:t>
              </a:r>
              <a:r>
                <a:rPr sz="1050" spc="-5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cance</a:t>
              </a:r>
              <a:r>
                <a:rPr sz="1050" spc="-5" dirty="0" smtClean="0">
                  <a:latin typeface="Arial"/>
                  <a:cs typeface="Arial"/>
                </a:rPr>
                <a:t>ll</a:t>
              </a:r>
              <a:r>
                <a:rPr sz="1050" dirty="0" smtClean="0">
                  <a:latin typeface="Arial"/>
                  <a:cs typeface="Arial"/>
                </a:rPr>
                <a:t>at</a:t>
              </a:r>
              <a:r>
                <a:rPr sz="1050" spc="-5" dirty="0" smtClean="0">
                  <a:latin typeface="Arial"/>
                  <a:cs typeface="Arial"/>
                </a:rPr>
                <a:t>i</a:t>
              </a:r>
              <a:r>
                <a:rPr sz="1050" spc="-10" dirty="0" smtClean="0">
                  <a:latin typeface="Arial"/>
                  <a:cs typeface="Arial"/>
                </a:rPr>
                <a:t>on</a:t>
              </a:r>
              <a:r>
                <a:rPr sz="1050" dirty="0" smtClean="0">
                  <a:latin typeface="Arial"/>
                  <a:cs typeface="Arial"/>
                </a:rPr>
                <a:t>.</a:t>
              </a:r>
            </a:p>
            <a:p>
              <a:pPr marL="182880" indent="-170180">
                <a:lnSpc>
                  <a:spcPct val="100000"/>
                </a:lnSpc>
                <a:buFont typeface="Arial"/>
                <a:buChar char="-"/>
                <a:tabLst>
                  <a:tab pos="183515" algn="l"/>
                </a:tabLst>
              </a:pPr>
              <a:r>
                <a:rPr sz="1050" dirty="0" smtClean="0">
                  <a:latin typeface="Arial"/>
                  <a:cs typeface="Arial"/>
                </a:rPr>
                <a:t>Acceptor</a:t>
              </a:r>
              <a:r>
                <a:rPr sz="1050" spc="-30" dirty="0" smtClean="0">
                  <a:latin typeface="Arial"/>
                  <a:cs typeface="Arial"/>
                </a:rPr>
                <a:t> </a:t>
              </a:r>
              <a:r>
                <a:rPr sz="1050" spc="-15" dirty="0" smtClean="0">
                  <a:latin typeface="Arial"/>
                  <a:cs typeface="Arial"/>
                </a:rPr>
                <a:t>w</a:t>
              </a:r>
              <a:r>
                <a:rPr sz="1050" spc="-5" dirty="0" smtClean="0">
                  <a:latin typeface="Arial"/>
                  <a:cs typeface="Arial"/>
                </a:rPr>
                <a:t>il</a:t>
              </a:r>
              <a:r>
                <a:rPr sz="1050" dirty="0" smtClean="0">
                  <a:latin typeface="Arial"/>
                  <a:cs typeface="Arial"/>
                </a:rPr>
                <a:t>l be</a:t>
              </a:r>
              <a:r>
                <a:rPr sz="1050" spc="-5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not</a:t>
              </a:r>
              <a:r>
                <a:rPr sz="1050" spc="-5" dirty="0" smtClean="0">
                  <a:latin typeface="Arial"/>
                  <a:cs typeface="Arial"/>
                </a:rPr>
                <a:t>i</a:t>
              </a:r>
              <a:r>
                <a:rPr sz="1050" spc="10" dirty="0" smtClean="0">
                  <a:latin typeface="Arial"/>
                  <a:cs typeface="Arial"/>
                </a:rPr>
                <a:t>f</a:t>
              </a:r>
              <a:r>
                <a:rPr sz="1050" spc="-5" dirty="0" smtClean="0">
                  <a:latin typeface="Arial"/>
                  <a:cs typeface="Arial"/>
                </a:rPr>
                <a:t>i</a:t>
              </a:r>
              <a:r>
                <a:rPr sz="1050" dirty="0" smtClean="0">
                  <a:latin typeface="Arial"/>
                  <a:cs typeface="Arial"/>
                </a:rPr>
                <a:t>ed</a:t>
              </a:r>
              <a:r>
                <a:rPr sz="1050" spc="-45" dirty="0" smtClean="0">
                  <a:latin typeface="Arial"/>
                  <a:cs typeface="Arial"/>
                </a:rPr>
                <a:t> </a:t>
              </a:r>
              <a:r>
                <a:rPr sz="1050" spc="-15" dirty="0" smtClean="0">
                  <a:latin typeface="Arial"/>
                  <a:cs typeface="Arial"/>
                </a:rPr>
                <a:t>v</a:t>
              </a:r>
              <a:r>
                <a:rPr sz="1050" spc="-5" dirty="0" smtClean="0">
                  <a:latin typeface="Arial"/>
                  <a:cs typeface="Arial"/>
                </a:rPr>
                <a:t>i</a:t>
              </a:r>
              <a:r>
                <a:rPr sz="1050" dirty="0" smtClean="0">
                  <a:latin typeface="Arial"/>
                  <a:cs typeface="Arial"/>
                </a:rPr>
                <a:t>a</a:t>
              </a:r>
              <a:r>
                <a:rPr sz="1050" spc="5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e</a:t>
              </a:r>
              <a:r>
                <a:rPr sz="1050" spc="5" dirty="0" smtClean="0">
                  <a:latin typeface="Arial"/>
                  <a:cs typeface="Arial"/>
                </a:rPr>
                <a:t>m</a:t>
              </a:r>
              <a:r>
                <a:rPr sz="1050" dirty="0" smtClean="0">
                  <a:latin typeface="Arial"/>
                  <a:cs typeface="Arial"/>
                </a:rPr>
                <a:t>a</a:t>
              </a:r>
              <a:r>
                <a:rPr sz="1050" spc="-5" dirty="0" smtClean="0">
                  <a:latin typeface="Arial"/>
                  <a:cs typeface="Arial"/>
                </a:rPr>
                <a:t>i</a:t>
              </a:r>
              <a:r>
                <a:rPr sz="1050" dirty="0" smtClean="0">
                  <a:latin typeface="Arial"/>
                  <a:cs typeface="Arial"/>
                </a:rPr>
                <a:t>l</a:t>
              </a:r>
              <a:r>
                <a:rPr sz="1050" spc="-25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the</a:t>
              </a:r>
              <a:r>
                <a:rPr sz="1050" spc="-5" dirty="0" smtClean="0">
                  <a:latin typeface="Arial"/>
                  <a:cs typeface="Arial"/>
                </a:rPr>
                <a:t> </a:t>
              </a:r>
              <a:r>
                <a:rPr sz="1050" spc="10" dirty="0" smtClean="0">
                  <a:latin typeface="Arial"/>
                  <a:cs typeface="Arial"/>
                </a:rPr>
                <a:t>f</a:t>
              </a:r>
              <a:r>
                <a:rPr sz="1050" dirty="0" smtClean="0">
                  <a:latin typeface="Arial"/>
                  <a:cs typeface="Arial"/>
                </a:rPr>
                <a:t>o</a:t>
              </a:r>
              <a:r>
                <a:rPr sz="1050" spc="-5" dirty="0" smtClean="0">
                  <a:latin typeface="Arial"/>
                  <a:cs typeface="Arial"/>
                </a:rPr>
                <a:t>ll</a:t>
              </a:r>
              <a:r>
                <a:rPr sz="1050" dirty="0" smtClean="0">
                  <a:latin typeface="Arial"/>
                  <a:cs typeface="Arial"/>
                </a:rPr>
                <a:t>o</a:t>
              </a:r>
              <a:r>
                <a:rPr sz="1050" spc="-15" dirty="0" smtClean="0">
                  <a:latin typeface="Arial"/>
                  <a:cs typeface="Arial"/>
                </a:rPr>
                <a:t>w</a:t>
              </a:r>
              <a:r>
                <a:rPr sz="1050" spc="-5" dirty="0" smtClean="0">
                  <a:latin typeface="Arial"/>
                  <a:cs typeface="Arial"/>
                </a:rPr>
                <a:t>i</a:t>
              </a:r>
              <a:r>
                <a:rPr sz="1050" dirty="0" smtClean="0">
                  <a:latin typeface="Arial"/>
                  <a:cs typeface="Arial"/>
                </a:rPr>
                <a:t>ng</a:t>
              </a:r>
              <a:r>
                <a:rPr sz="1050" spc="-45" dirty="0" smtClean="0">
                  <a:latin typeface="Arial"/>
                  <a:cs typeface="Arial"/>
                </a:rPr>
                <a:t> </a:t>
              </a:r>
              <a:r>
                <a:rPr sz="1050" spc="5" dirty="0" smtClean="0">
                  <a:latin typeface="Arial"/>
                  <a:cs typeface="Arial"/>
                </a:rPr>
                <a:t>m</a:t>
              </a:r>
              <a:r>
                <a:rPr sz="1050" dirty="0" smtClean="0">
                  <a:latin typeface="Arial"/>
                  <a:cs typeface="Arial"/>
                </a:rPr>
                <a:t>o</a:t>
              </a:r>
              <a:r>
                <a:rPr sz="1050" spc="-5" dirty="0" smtClean="0">
                  <a:latin typeface="Arial"/>
                  <a:cs typeface="Arial"/>
                </a:rPr>
                <a:t>r</a:t>
              </a:r>
              <a:r>
                <a:rPr sz="1050" dirty="0" smtClean="0">
                  <a:latin typeface="Arial"/>
                  <a:cs typeface="Arial"/>
                </a:rPr>
                <a:t>n</a:t>
              </a:r>
              <a:r>
                <a:rPr sz="1050" spc="-5" dirty="0" smtClean="0">
                  <a:latin typeface="Arial"/>
                  <a:cs typeface="Arial"/>
                </a:rPr>
                <a:t>i</a:t>
              </a:r>
              <a:r>
                <a:rPr sz="1050" dirty="0" smtClean="0">
                  <a:latin typeface="Arial"/>
                  <a:cs typeface="Arial"/>
                </a:rPr>
                <a:t>n</a:t>
              </a:r>
              <a:r>
                <a:rPr sz="1050" spc="-10" dirty="0" smtClean="0">
                  <a:latin typeface="Arial"/>
                  <a:cs typeface="Arial"/>
                </a:rPr>
                <a:t>g</a:t>
              </a:r>
              <a:r>
                <a:rPr sz="1050" dirty="0" smtClean="0">
                  <a:latin typeface="Arial"/>
                  <a:cs typeface="Arial"/>
                </a:rPr>
                <a:t>.</a:t>
              </a:r>
            </a:p>
            <a:p>
              <a:pPr marL="182880" marR="46355" indent="-170180">
                <a:lnSpc>
                  <a:spcPct val="100000"/>
                </a:lnSpc>
                <a:buFont typeface="Arial"/>
                <a:buChar char="-"/>
                <a:tabLst>
                  <a:tab pos="183515" algn="l"/>
                </a:tabLst>
              </a:pPr>
              <a:r>
                <a:rPr sz="1050" dirty="0" smtClean="0">
                  <a:latin typeface="Arial"/>
                  <a:cs typeface="Arial"/>
                </a:rPr>
                <a:t>If </a:t>
              </a:r>
              <a:r>
                <a:rPr sz="1050" spc="-15" dirty="0" smtClean="0">
                  <a:latin typeface="Arial"/>
                  <a:cs typeface="Arial"/>
                </a:rPr>
                <a:t>y</a:t>
              </a:r>
              <a:r>
                <a:rPr sz="1050" dirty="0" smtClean="0">
                  <a:latin typeface="Arial"/>
                  <a:cs typeface="Arial"/>
                </a:rPr>
                <a:t>ou</a:t>
              </a:r>
              <a:r>
                <a:rPr sz="1050" spc="5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a</a:t>
              </a:r>
              <a:r>
                <a:rPr sz="1050" spc="-5" dirty="0" smtClean="0">
                  <a:latin typeface="Arial"/>
                  <a:cs typeface="Arial"/>
                </a:rPr>
                <a:t>r</a:t>
              </a:r>
              <a:r>
                <a:rPr sz="1050" dirty="0" smtClean="0">
                  <a:latin typeface="Arial"/>
                  <a:cs typeface="Arial"/>
                </a:rPr>
                <a:t>e</a:t>
              </a:r>
              <a:r>
                <a:rPr sz="1050" spc="-5" dirty="0" smtClean="0">
                  <a:latin typeface="Arial"/>
                  <a:cs typeface="Arial"/>
                </a:rPr>
                <a:t> r</a:t>
              </a:r>
              <a:r>
                <a:rPr sz="1050" dirty="0" smtClean="0">
                  <a:latin typeface="Arial"/>
                  <a:cs typeface="Arial"/>
                </a:rPr>
                <a:t>e</a:t>
              </a:r>
              <a:r>
                <a:rPr sz="1050" spc="-10" dirty="0" smtClean="0">
                  <a:latin typeface="Arial"/>
                  <a:cs typeface="Arial"/>
                </a:rPr>
                <a:t>q</a:t>
              </a:r>
              <a:r>
                <a:rPr sz="1050" dirty="0" smtClean="0">
                  <a:latin typeface="Arial"/>
                  <a:cs typeface="Arial"/>
                </a:rPr>
                <a:t>u</a:t>
              </a:r>
              <a:r>
                <a:rPr sz="1050" spc="-5" dirty="0" smtClean="0">
                  <a:latin typeface="Arial"/>
                  <a:cs typeface="Arial"/>
                </a:rPr>
                <a:t>ir</a:t>
              </a:r>
              <a:r>
                <a:rPr sz="1050" dirty="0" smtClean="0">
                  <a:latin typeface="Arial"/>
                  <a:cs typeface="Arial"/>
                </a:rPr>
                <a:t>ed</a:t>
              </a:r>
              <a:r>
                <a:rPr sz="1050" spc="-30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to</a:t>
              </a:r>
              <a:r>
                <a:rPr sz="1050" spc="5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send</a:t>
              </a:r>
              <a:r>
                <a:rPr sz="1050" spc="-20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attach</a:t>
              </a:r>
              <a:r>
                <a:rPr sz="1050" spc="5" dirty="0" smtClean="0">
                  <a:latin typeface="Arial"/>
                  <a:cs typeface="Arial"/>
                </a:rPr>
                <a:t>m</a:t>
              </a:r>
              <a:r>
                <a:rPr sz="1050" dirty="0" smtClean="0">
                  <a:latin typeface="Arial"/>
                  <a:cs typeface="Arial"/>
                </a:rPr>
                <a:t>e</a:t>
              </a:r>
              <a:r>
                <a:rPr sz="1050" spc="-10" dirty="0" smtClean="0">
                  <a:latin typeface="Arial"/>
                  <a:cs typeface="Arial"/>
                </a:rPr>
                <a:t>n</a:t>
              </a:r>
              <a:r>
                <a:rPr sz="1050" dirty="0" smtClean="0">
                  <a:latin typeface="Arial"/>
                  <a:cs typeface="Arial"/>
                </a:rPr>
                <a:t>ts,</a:t>
              </a:r>
              <a:r>
                <a:rPr sz="1050" spc="-35" dirty="0" smtClean="0">
                  <a:latin typeface="Arial"/>
                  <a:cs typeface="Arial"/>
                </a:rPr>
                <a:t> </a:t>
              </a:r>
              <a:r>
                <a:rPr sz="1050" spc="-15" dirty="0" smtClean="0">
                  <a:latin typeface="Arial"/>
                  <a:cs typeface="Arial"/>
                </a:rPr>
                <a:t>y</a:t>
              </a:r>
              <a:r>
                <a:rPr sz="1050" dirty="0" smtClean="0">
                  <a:latin typeface="Arial"/>
                  <a:cs typeface="Arial"/>
                </a:rPr>
                <a:t>ou</a:t>
              </a:r>
              <a:r>
                <a:rPr sz="1050" spc="5" dirty="0" smtClean="0">
                  <a:latin typeface="Arial"/>
                  <a:cs typeface="Arial"/>
                </a:rPr>
                <a:t> m</a:t>
              </a:r>
              <a:r>
                <a:rPr sz="1050" dirty="0" smtClean="0">
                  <a:latin typeface="Arial"/>
                  <a:cs typeface="Arial"/>
                </a:rPr>
                <a:t>ust</a:t>
              </a:r>
              <a:r>
                <a:rPr sz="1050" spc="-20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send</a:t>
              </a:r>
              <a:r>
                <a:rPr sz="1050" spc="-20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an</a:t>
              </a:r>
              <a:r>
                <a:rPr sz="1050" spc="-5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e</a:t>
              </a:r>
              <a:r>
                <a:rPr sz="1050" spc="5" dirty="0" smtClean="0">
                  <a:latin typeface="Arial"/>
                  <a:cs typeface="Arial"/>
                </a:rPr>
                <a:t>m</a:t>
              </a:r>
              <a:r>
                <a:rPr sz="1050" dirty="0" smtClean="0">
                  <a:latin typeface="Arial"/>
                  <a:cs typeface="Arial"/>
                </a:rPr>
                <a:t>a</a:t>
              </a:r>
              <a:r>
                <a:rPr sz="1050" spc="-5" dirty="0" smtClean="0">
                  <a:latin typeface="Arial"/>
                  <a:cs typeface="Arial"/>
                </a:rPr>
                <a:t>i</a:t>
              </a:r>
              <a:r>
                <a:rPr sz="1050" dirty="0" smtClean="0">
                  <a:latin typeface="Arial"/>
                  <a:cs typeface="Arial"/>
                </a:rPr>
                <a:t>l</a:t>
              </a:r>
              <a:r>
                <a:rPr sz="1050" spc="-40" dirty="0" smtClean="0">
                  <a:latin typeface="Arial"/>
                  <a:cs typeface="Arial"/>
                </a:rPr>
                <a:t> </a:t>
              </a:r>
              <a:r>
                <a:rPr sz="1050" spc="-15" dirty="0" smtClean="0">
                  <a:latin typeface="Arial"/>
                  <a:cs typeface="Arial"/>
                </a:rPr>
                <a:t>w</a:t>
              </a:r>
              <a:r>
                <a:rPr sz="1050" spc="-5" dirty="0" smtClean="0">
                  <a:latin typeface="Arial"/>
                  <a:cs typeface="Arial"/>
                </a:rPr>
                <a:t>i</a:t>
              </a:r>
              <a:r>
                <a:rPr sz="1050" dirty="0" smtClean="0">
                  <a:latin typeface="Arial"/>
                  <a:cs typeface="Arial"/>
                </a:rPr>
                <a:t>th</a:t>
              </a:r>
              <a:r>
                <a:rPr sz="1050" spc="15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attach</a:t>
              </a:r>
              <a:r>
                <a:rPr sz="1050" spc="5" dirty="0" smtClean="0">
                  <a:latin typeface="Arial"/>
                  <a:cs typeface="Arial"/>
                </a:rPr>
                <a:t>m</a:t>
              </a:r>
              <a:r>
                <a:rPr sz="1050" spc="-10" dirty="0" smtClean="0">
                  <a:latin typeface="Arial"/>
                  <a:cs typeface="Arial"/>
                </a:rPr>
                <a:t>en</a:t>
              </a:r>
              <a:r>
                <a:rPr sz="1050" dirty="0" smtClean="0">
                  <a:latin typeface="Arial"/>
                  <a:cs typeface="Arial"/>
                </a:rPr>
                <a:t>ts</a:t>
              </a:r>
              <a:r>
                <a:rPr sz="1050" spc="-35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d</a:t>
              </a:r>
              <a:r>
                <a:rPr sz="1050" spc="-5" dirty="0" smtClean="0">
                  <a:latin typeface="Arial"/>
                  <a:cs typeface="Arial"/>
                </a:rPr>
                <a:t>ir</a:t>
              </a:r>
              <a:r>
                <a:rPr sz="1050" dirty="0" smtClean="0">
                  <a:latin typeface="Arial"/>
                  <a:cs typeface="Arial"/>
                </a:rPr>
                <a:t>ect</a:t>
              </a:r>
              <a:r>
                <a:rPr sz="1050" spc="-5" dirty="0" smtClean="0">
                  <a:latin typeface="Arial"/>
                  <a:cs typeface="Arial"/>
                </a:rPr>
                <a:t>l</a:t>
              </a:r>
              <a:r>
                <a:rPr sz="1050" dirty="0" smtClean="0">
                  <a:latin typeface="Arial"/>
                  <a:cs typeface="Arial"/>
                </a:rPr>
                <a:t>y</a:t>
              </a:r>
              <a:r>
                <a:rPr sz="1050" spc="-10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to</a:t>
              </a:r>
              <a:r>
                <a:rPr sz="1050" spc="5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acceptor</a:t>
              </a:r>
              <a:r>
                <a:rPr sz="1050" spc="-40" dirty="0" smtClean="0">
                  <a:latin typeface="Arial"/>
                  <a:cs typeface="Arial"/>
                </a:rPr>
                <a:t> </a:t>
              </a:r>
              <a:r>
                <a:rPr sz="1050" spc="-5" dirty="0" smtClean="0">
                  <a:latin typeface="Arial"/>
                  <a:cs typeface="Arial"/>
                </a:rPr>
                <a:t>li</a:t>
              </a:r>
              <a:r>
                <a:rPr sz="1050" dirty="0" smtClean="0">
                  <a:latin typeface="Arial"/>
                  <a:cs typeface="Arial"/>
                </a:rPr>
                <a:t>sted</a:t>
              </a:r>
              <a:r>
                <a:rPr sz="1050" spc="-5" dirty="0" smtClean="0">
                  <a:latin typeface="Arial"/>
                  <a:cs typeface="Arial"/>
                </a:rPr>
                <a:t> </a:t>
              </a:r>
              <a:r>
                <a:rPr sz="1050" dirty="0" smtClean="0">
                  <a:latin typeface="Arial"/>
                  <a:cs typeface="Arial"/>
                </a:rPr>
                <a:t>on cont</a:t>
              </a:r>
              <a:r>
                <a:rPr sz="1050" spc="-5" dirty="0" smtClean="0">
                  <a:latin typeface="Arial"/>
                  <a:cs typeface="Arial"/>
                </a:rPr>
                <a:t>r</a:t>
              </a:r>
              <a:r>
                <a:rPr sz="1050" dirty="0" smtClean="0">
                  <a:latin typeface="Arial"/>
                  <a:cs typeface="Arial"/>
                </a:rPr>
                <a:t>act</a:t>
              </a:r>
              <a:r>
                <a:rPr sz="1200" dirty="0" smtClean="0">
                  <a:latin typeface="Arial"/>
                  <a:cs typeface="Arial"/>
                </a:rPr>
                <a:t>.</a:t>
              </a:r>
              <a:endParaRPr sz="1200" dirty="0">
                <a:latin typeface="Arial"/>
                <a:cs typeface="Arial"/>
              </a:endParaRPr>
            </a:p>
          </p:txBody>
        </p:sp>
      </p:grp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22</a:t>
            </a:fld>
            <a:endParaRPr spc="-1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4648200" y="3074671"/>
            <a:ext cx="1447800" cy="827010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743200" y="3074671"/>
            <a:ext cx="1905000" cy="642513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365573" y="3870336"/>
            <a:ext cx="368227" cy="638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314986" y="1369159"/>
            <a:ext cx="490031" cy="23104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4" y="3886200"/>
            <a:ext cx="7162799" cy="2059883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26" name="Picture 2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24" y="1083418"/>
            <a:ext cx="7162799" cy="2802782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4" name="object 4"/>
          <p:cNvSpPr txBox="1"/>
          <p:nvPr/>
        </p:nvSpPr>
        <p:spPr>
          <a:xfrm>
            <a:off x="362380" y="3954237"/>
            <a:ext cx="8129270" cy="245745"/>
          </a:xfrm>
          <a:prstGeom prst="rect">
            <a:avLst/>
          </a:prstGeom>
          <a:solidFill>
            <a:srgbClr val="FFFF99"/>
          </a:solidFill>
          <a:ln w="25908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1880"/>
              </a:lnSpc>
            </a:pPr>
            <a:r>
              <a:rPr sz="1600" b="1" spc="-35" dirty="0">
                <a:solidFill>
                  <a:srgbClr val="C00000"/>
                </a:solidFill>
                <a:latin typeface="Arial"/>
                <a:cs typeface="Arial"/>
              </a:rPr>
              <a:t>3a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6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Nex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s</a:t>
            </a:r>
            <a:r>
              <a:rPr sz="1600" spc="-35" dirty="0">
                <a:latin typeface="Arial"/>
                <a:cs typeface="Arial"/>
              </a:rPr>
              <a:t>tep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s</a:t>
            </a:r>
            <a:r>
              <a:rPr sz="1600" spc="-35" dirty="0">
                <a:latin typeface="Arial"/>
                <a:cs typeface="Arial"/>
              </a:rPr>
              <a:t>e</a:t>
            </a:r>
            <a:r>
              <a:rPr sz="1600" spc="-25" dirty="0">
                <a:latin typeface="Arial"/>
                <a:cs typeface="Arial"/>
              </a:rPr>
              <a:t>l</a:t>
            </a:r>
            <a:r>
              <a:rPr sz="1600" spc="-35" dirty="0">
                <a:latin typeface="Arial"/>
                <a:cs typeface="Arial"/>
              </a:rPr>
              <a:t>e</a:t>
            </a:r>
            <a:r>
              <a:rPr sz="1600" spc="-30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“</a:t>
            </a:r>
            <a:r>
              <a:rPr sz="1600" b="1" spc="-35" dirty="0">
                <a:latin typeface="Arial"/>
                <a:cs typeface="Arial"/>
              </a:rPr>
              <a:t>Crea</a:t>
            </a:r>
            <a:r>
              <a:rPr sz="1600" b="1" spc="-40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I</a:t>
            </a:r>
            <a:r>
              <a:rPr sz="1600" b="1" spc="-40" dirty="0">
                <a:latin typeface="Arial"/>
                <a:cs typeface="Arial"/>
              </a:rPr>
              <a:t>n</a:t>
            </a:r>
            <a:r>
              <a:rPr sz="1600" b="1" spc="-70" dirty="0">
                <a:latin typeface="Arial"/>
                <a:cs typeface="Arial"/>
              </a:rPr>
              <a:t>v</a:t>
            </a:r>
            <a:r>
              <a:rPr sz="1600" b="1" spc="-30" dirty="0">
                <a:latin typeface="Arial"/>
                <a:cs typeface="Arial"/>
              </a:rPr>
              <a:t>o</a:t>
            </a:r>
            <a:r>
              <a:rPr sz="1600" b="1" spc="-35" dirty="0">
                <a:latin typeface="Arial"/>
                <a:cs typeface="Arial"/>
              </a:rPr>
              <a:t>ic</a:t>
            </a:r>
            <a:r>
              <a:rPr sz="1600" b="1" spc="-20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”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63237" y="1192752"/>
            <a:ext cx="4648200" cy="822960"/>
          </a:xfrm>
          <a:custGeom>
            <a:avLst/>
            <a:gdLst/>
            <a:ahLst/>
            <a:cxnLst/>
            <a:rect l="l" t="t" r="r" b="b"/>
            <a:pathLst>
              <a:path w="4648200" h="822960">
                <a:moveTo>
                  <a:pt x="0" y="0"/>
                </a:moveTo>
                <a:lnTo>
                  <a:pt x="4648200" y="0"/>
                </a:lnTo>
                <a:lnTo>
                  <a:pt x="4648200" y="822960"/>
                </a:lnTo>
                <a:lnTo>
                  <a:pt x="0" y="822960"/>
                </a:lnTo>
                <a:lnTo>
                  <a:pt x="0" y="0"/>
                </a:lnTo>
                <a:close/>
              </a:path>
            </a:pathLst>
          </a:custGeom>
          <a:solidFill>
            <a:srgbClr val="FCD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54849" y="1199936"/>
            <a:ext cx="4648200" cy="822960"/>
          </a:xfrm>
          <a:custGeom>
            <a:avLst/>
            <a:gdLst/>
            <a:ahLst/>
            <a:cxnLst/>
            <a:rect l="l" t="t" r="r" b="b"/>
            <a:pathLst>
              <a:path w="4648200" h="822960">
                <a:moveTo>
                  <a:pt x="0" y="0"/>
                </a:moveTo>
                <a:lnTo>
                  <a:pt x="4648200" y="0"/>
                </a:lnTo>
                <a:lnTo>
                  <a:pt x="4648200" y="822960"/>
                </a:lnTo>
                <a:lnTo>
                  <a:pt x="0" y="82296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132148" y="1206514"/>
            <a:ext cx="3698875" cy="803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1600" spc="-100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fy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me</a:t>
            </a:r>
            <a:r>
              <a:rPr sz="1600" spc="-5" dirty="0">
                <a:latin typeface="Arial"/>
                <a:cs typeface="Arial"/>
              </a:rPr>
              <a:t>ss</a:t>
            </a:r>
            <a:r>
              <a:rPr sz="1600" spc="-10" dirty="0">
                <a:latin typeface="Arial"/>
                <a:cs typeface="Arial"/>
              </a:rPr>
              <a:t>age</a:t>
            </a:r>
            <a:r>
              <a:rPr sz="1600" spc="-5" dirty="0">
                <a:latin typeface="Arial"/>
                <a:cs typeface="Arial"/>
              </a:rPr>
              <a:t> s</a:t>
            </a:r>
            <a:r>
              <a:rPr sz="1600" spc="-10" dirty="0">
                <a:latin typeface="Arial"/>
                <a:cs typeface="Arial"/>
              </a:rPr>
              <a:t>ho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top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page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nd</a:t>
            </a:r>
            <a:r>
              <a:rPr sz="1600" spc="-5" dirty="0">
                <a:latin typeface="Arial"/>
                <a:cs typeface="Arial"/>
              </a:rPr>
              <a:t>ic</a:t>
            </a:r>
            <a:r>
              <a:rPr sz="1600" spc="-10" dirty="0">
                <a:latin typeface="Arial"/>
                <a:cs typeface="Arial"/>
              </a:rPr>
              <a:t>ates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u</a:t>
            </a:r>
            <a:r>
              <a:rPr sz="1600" spc="-5" dirty="0">
                <a:latin typeface="Arial"/>
                <a:cs typeface="Arial"/>
              </a:rPr>
              <a:t>cc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ss</a:t>
            </a:r>
            <a:r>
              <a:rPr sz="1600" spc="-10" dirty="0">
                <a:latin typeface="Arial"/>
                <a:cs typeface="Arial"/>
              </a:rPr>
              <a:t>ful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200" b="1" spc="-5" dirty="0">
                <a:latin typeface="Arial"/>
                <a:cs typeface="Arial"/>
              </a:rPr>
              <a:t>N</a:t>
            </a:r>
            <a:r>
              <a:rPr sz="1200" b="1" dirty="0">
                <a:latin typeface="Arial"/>
                <a:cs typeface="Arial"/>
              </a:rPr>
              <a:t>O</a:t>
            </a:r>
            <a:r>
              <a:rPr sz="1200" b="1" spc="-5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E: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spc="-120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ll</a:t>
            </a:r>
            <a:r>
              <a:rPr sz="1200" dirty="0">
                <a:latin typeface="Arial"/>
                <a:cs typeface="Arial"/>
              </a:rPr>
              <a:t>ow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ng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essa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es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5" dirty="0">
                <a:latin typeface="Arial"/>
                <a:cs typeface="Arial"/>
              </a:rPr>
              <a:t> i</a:t>
            </a:r>
            <a:r>
              <a:rPr sz="1200" spc="-1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no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ed.</a:t>
            </a:r>
          </a:p>
        </p:txBody>
      </p:sp>
      <p:sp>
        <p:nvSpPr>
          <p:cNvPr id="9" name="object 9"/>
          <p:cNvSpPr/>
          <p:nvPr/>
        </p:nvSpPr>
        <p:spPr>
          <a:xfrm>
            <a:off x="2467782" y="1494251"/>
            <a:ext cx="1587068" cy="85873"/>
          </a:xfrm>
          <a:custGeom>
            <a:avLst/>
            <a:gdLst/>
            <a:ahLst/>
            <a:cxnLst/>
            <a:rect l="l" t="t" r="r" b="b"/>
            <a:pathLst>
              <a:path w="1331595">
                <a:moveTo>
                  <a:pt x="1331214" y="0"/>
                </a:moveTo>
                <a:lnTo>
                  <a:pt x="0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56488" y="1432105"/>
            <a:ext cx="129539" cy="129539"/>
          </a:xfrm>
          <a:custGeom>
            <a:avLst/>
            <a:gdLst/>
            <a:ahLst/>
            <a:cxnLst/>
            <a:rect l="l" t="t" r="r" b="b"/>
            <a:pathLst>
              <a:path w="129539" h="129540">
                <a:moveTo>
                  <a:pt x="129539" y="0"/>
                </a:moveTo>
                <a:lnTo>
                  <a:pt x="0" y="64769"/>
                </a:lnTo>
                <a:lnTo>
                  <a:pt x="129539" y="129539"/>
                </a:lnTo>
                <a:lnTo>
                  <a:pt x="12953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1" y="91668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S</a:t>
            </a:r>
            <a:r>
              <a:rPr sz="3200" spc="-10" dirty="0"/>
              <a:t>t</a:t>
            </a:r>
            <a:r>
              <a:rPr sz="3200" dirty="0"/>
              <a:t>ep </a:t>
            </a:r>
            <a:r>
              <a:rPr sz="3200" spc="-5" dirty="0"/>
              <a:t>3</a:t>
            </a:r>
            <a:r>
              <a:rPr sz="3200" dirty="0"/>
              <a:t>a. </a:t>
            </a:r>
            <a:r>
              <a:rPr sz="3200" spc="-5" dirty="0"/>
              <a:t>Cr</a:t>
            </a:r>
            <a:r>
              <a:rPr sz="3200" dirty="0"/>
              <a:t>ea</a:t>
            </a:r>
            <a:r>
              <a:rPr sz="3200" spc="-10" dirty="0"/>
              <a:t>t</a:t>
            </a:r>
            <a:r>
              <a:rPr sz="3200" dirty="0"/>
              <a:t>e</a:t>
            </a:r>
            <a:r>
              <a:rPr sz="3200" spc="15" dirty="0"/>
              <a:t> </a:t>
            </a:r>
            <a:r>
              <a:rPr sz="3200" spc="-5" dirty="0"/>
              <a:t>E</a:t>
            </a:r>
            <a:r>
              <a:rPr sz="3200" dirty="0"/>
              <a:t>-</a:t>
            </a:r>
            <a:r>
              <a:rPr sz="3200" spc="-5" dirty="0"/>
              <a:t>In</a:t>
            </a:r>
            <a:r>
              <a:rPr sz="3200" dirty="0"/>
              <a:t>vo</a:t>
            </a:r>
            <a:r>
              <a:rPr sz="3200" spc="-5" dirty="0"/>
              <a:t>i</a:t>
            </a:r>
            <a:r>
              <a:rPr sz="3200" dirty="0"/>
              <a:t>ce</a:t>
            </a:r>
            <a:endParaRPr sz="3200"/>
          </a:p>
        </p:txBody>
      </p:sp>
      <p:sp>
        <p:nvSpPr>
          <p:cNvPr id="18" name="object 18"/>
          <p:cNvSpPr txBox="1"/>
          <p:nvPr/>
        </p:nvSpPr>
        <p:spPr>
          <a:xfrm>
            <a:off x="983796" y="5096254"/>
            <a:ext cx="7239000" cy="1385570"/>
          </a:xfrm>
          <a:prstGeom prst="rect">
            <a:avLst/>
          </a:prstGeom>
          <a:solidFill>
            <a:srgbClr val="FCD5B5"/>
          </a:solidFill>
          <a:ln w="25907">
            <a:solidFill>
              <a:srgbClr val="C0504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**</a:t>
            </a:r>
            <a:r>
              <a:rPr sz="2400" b="1" spc="-15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LE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15" dirty="0">
                <a:latin typeface="Calibri"/>
                <a:cs typeface="Calibri"/>
              </a:rPr>
              <a:t>T</a:t>
            </a:r>
            <a:r>
              <a:rPr sz="2400" b="1" spc="-10" dirty="0">
                <a:latin typeface="Calibri"/>
                <a:cs typeface="Calibri"/>
              </a:rPr>
              <a:t>**</a:t>
            </a:r>
            <a:endParaRPr sz="2400" dirty="0">
              <a:latin typeface="Calibri"/>
              <a:cs typeface="Calibri"/>
            </a:endParaRPr>
          </a:p>
          <a:p>
            <a:pPr marL="77470">
              <a:lnSpc>
                <a:spcPct val="100000"/>
              </a:lnSpc>
              <a:spcBef>
                <a:spcPts val="80"/>
              </a:spcBef>
            </a:pPr>
            <a:r>
              <a:rPr sz="1200" spc="-10" dirty="0">
                <a:latin typeface="Calibri"/>
                <a:cs typeface="Calibri"/>
              </a:rPr>
              <a:t>I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spc="-25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oi</a:t>
            </a:r>
            <a:r>
              <a:rPr sz="1200" spc="-10" dirty="0">
                <a:latin typeface="Calibri"/>
                <a:cs typeface="Calibri"/>
              </a:rPr>
              <a:t>ce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spc="-25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spc="-20" dirty="0">
                <a:latin typeface="Calibri"/>
                <a:cs typeface="Calibri"/>
              </a:rPr>
              <a:t>ef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u</a:t>
            </a:r>
            <a:r>
              <a:rPr sz="1200" spc="-15" dirty="0">
                <a:latin typeface="Calibri"/>
                <a:cs typeface="Calibri"/>
              </a:rPr>
              <a:t>l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f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5" dirty="0">
                <a:latin typeface="Calibri"/>
                <a:cs typeface="Calibri"/>
              </a:rPr>
              <a:t>ub</a:t>
            </a:r>
            <a:r>
              <a:rPr sz="1200" spc="-10" dirty="0">
                <a:latin typeface="Calibri"/>
                <a:cs typeface="Calibri"/>
              </a:rPr>
              <a:t>m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spc="-25" dirty="0">
                <a:latin typeface="Calibri"/>
                <a:cs typeface="Calibri"/>
              </a:rPr>
              <a:t>t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5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25" dirty="0">
                <a:latin typeface="Calibri"/>
                <a:cs typeface="Calibri"/>
              </a:rPr>
              <a:t>rma</a:t>
            </a:r>
            <a:r>
              <a:rPr sz="1200" spc="-15" dirty="0">
                <a:latin typeface="Calibri"/>
                <a:cs typeface="Calibri"/>
              </a:rPr>
              <a:t>ti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.</a:t>
            </a:r>
          </a:p>
          <a:p>
            <a:pPr marL="77470">
              <a:lnSpc>
                <a:spcPct val="100000"/>
              </a:lnSpc>
            </a:pPr>
            <a:r>
              <a:rPr sz="1200" b="1" spc="-5" dirty="0">
                <a:latin typeface="Calibri"/>
                <a:cs typeface="Calibri"/>
              </a:rPr>
              <a:t>D</a:t>
            </a:r>
            <a:r>
              <a:rPr sz="1200" b="1" dirty="0">
                <a:latin typeface="Calibri"/>
                <a:cs typeface="Calibri"/>
              </a:rPr>
              <a:t>O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N</a:t>
            </a:r>
            <a:r>
              <a:rPr sz="1200" b="1" spc="-95" dirty="0">
                <a:latin typeface="Calibri"/>
                <a:cs typeface="Calibri"/>
              </a:rPr>
              <a:t>O</a:t>
            </a:r>
            <a:r>
              <a:rPr sz="1200" b="1" dirty="0">
                <a:latin typeface="Calibri"/>
                <a:cs typeface="Calibri"/>
              </a:rPr>
              <a:t>T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c</a:t>
            </a:r>
            <a:r>
              <a:rPr sz="1200" spc="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spc="-50" dirty="0">
                <a:latin typeface="Calibri"/>
                <a:cs typeface="Calibri"/>
              </a:rPr>
              <a:t>g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Q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70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al</a:t>
            </a:r>
            <a:r>
              <a:rPr sz="1200" spc="-10" dirty="0">
                <a:latin typeface="Calibri"/>
                <a:cs typeface="Calibri"/>
              </a:rPr>
              <a:t>ue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0" dirty="0">
                <a:latin typeface="Calibri"/>
                <a:cs typeface="Calibri"/>
              </a:rPr>
              <a:t>th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45" dirty="0">
                <a:latin typeface="Calibri"/>
                <a:cs typeface="Calibri"/>
              </a:rPr>
              <a:t>n</a:t>
            </a:r>
            <a:r>
              <a:rPr sz="1200" spc="-50" dirty="0">
                <a:latin typeface="Calibri"/>
                <a:cs typeface="Calibri"/>
              </a:rPr>
              <a:t>v</a:t>
            </a:r>
            <a:r>
              <a:rPr sz="1200" dirty="0">
                <a:latin typeface="Calibri"/>
                <a:cs typeface="Calibri"/>
              </a:rPr>
              <a:t>oi</a:t>
            </a:r>
            <a:r>
              <a:rPr sz="1200" spc="-35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 b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spc="-40" dirty="0">
                <a:latin typeface="Calibri"/>
                <a:cs typeface="Calibri"/>
              </a:rPr>
              <a:t>s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m</a:t>
            </a:r>
            <a:r>
              <a:rPr sz="1200" spc="-35" dirty="0">
                <a:latin typeface="Calibri"/>
                <a:cs typeface="Calibri"/>
              </a:rPr>
              <a:t>a</a:t>
            </a:r>
            <a:r>
              <a:rPr sz="1200" spc="-50" dirty="0">
                <a:latin typeface="Calibri"/>
                <a:cs typeface="Calibri"/>
              </a:rPr>
              <a:t>t</a:t>
            </a:r>
            <a:r>
              <a:rPr sz="1200" spc="-35" dirty="0">
                <a:latin typeface="Calibri"/>
                <a:cs typeface="Calibri"/>
              </a:rPr>
              <a:t>c</a:t>
            </a:r>
            <a:r>
              <a:rPr sz="1200" dirty="0">
                <a:latin typeface="Calibri"/>
                <a:cs typeface="Calibri"/>
              </a:rPr>
              <a:t>h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25" dirty="0">
                <a:latin typeface="Calibri"/>
                <a:cs typeface="Calibri"/>
              </a:rPr>
              <a:t>rma</a:t>
            </a:r>
            <a:r>
              <a:rPr sz="1200" spc="-20" dirty="0">
                <a:latin typeface="Calibri"/>
                <a:cs typeface="Calibri"/>
              </a:rPr>
              <a:t>t</a:t>
            </a:r>
            <a:r>
              <a:rPr sz="1200" spc="-25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65" dirty="0">
                <a:latin typeface="Calibri"/>
                <a:cs typeface="Calibri"/>
              </a:rPr>
              <a:t> </a:t>
            </a:r>
            <a:r>
              <a:rPr sz="1200" spc="-55" dirty="0">
                <a:latin typeface="Calibri"/>
                <a:cs typeface="Calibri"/>
              </a:rPr>
              <a:t>f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spc="-60" dirty="0">
                <a:latin typeface="Calibri"/>
                <a:cs typeface="Calibri"/>
              </a:rPr>
              <a:t>a</a:t>
            </a:r>
            <a:r>
              <a:rPr sz="1200" spc="-30" dirty="0">
                <a:latin typeface="Calibri"/>
                <a:cs typeface="Calibri"/>
              </a:rPr>
              <a:t>y</a:t>
            </a:r>
            <a:r>
              <a:rPr sz="1200" spc="-25" dirty="0">
                <a:latin typeface="Calibri"/>
                <a:cs typeface="Calibri"/>
              </a:rPr>
              <a:t>m</a:t>
            </a:r>
            <a:r>
              <a:rPr sz="1200" spc="-20" dirty="0">
                <a:latin typeface="Calibri"/>
                <a:cs typeface="Calibri"/>
              </a:rPr>
              <a:t>en</a:t>
            </a:r>
            <a:r>
              <a:rPr sz="1200" dirty="0">
                <a:latin typeface="Calibri"/>
                <a:cs typeface="Calibri"/>
              </a:rPr>
              <a:t>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c</a:t>
            </a:r>
            <a:r>
              <a:rPr sz="1200" spc="-20" dirty="0">
                <a:latin typeface="Calibri"/>
                <a:cs typeface="Calibri"/>
              </a:rPr>
              <a:t>er</a:t>
            </a:r>
            <a:r>
              <a:rPr sz="1200" spc="-15" dirty="0">
                <a:latin typeface="Calibri"/>
                <a:cs typeface="Calibri"/>
              </a:rPr>
              <a:t>ti</a:t>
            </a:r>
            <a:r>
              <a:rPr sz="1200" spc="5" dirty="0">
                <a:latin typeface="Calibri"/>
                <a:cs typeface="Calibri"/>
              </a:rPr>
              <a:t>f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60" dirty="0">
                <a:latin typeface="Calibri"/>
                <a:cs typeface="Calibri"/>
              </a:rPr>
              <a:t>c</a:t>
            </a:r>
            <a:r>
              <a:rPr sz="1200" spc="-35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io</a:t>
            </a:r>
            <a:r>
              <a:rPr sz="1200" spc="5" dirty="0">
                <a:latin typeface="Calibri"/>
                <a:cs typeface="Calibri"/>
              </a:rPr>
              <a:t>n.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77470" marR="955040">
              <a:lnSpc>
                <a:spcPct val="100000"/>
              </a:lnSpc>
            </a:pPr>
            <a:r>
              <a:rPr sz="1200" spc="-20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f</a:t>
            </a:r>
            <a:r>
              <a:rPr sz="1200" spc="-15" dirty="0">
                <a:latin typeface="Calibri"/>
                <a:cs typeface="Calibri"/>
              </a:rPr>
              <a:t> i</a:t>
            </a:r>
            <a:r>
              <a:rPr sz="1200" spc="-35" dirty="0">
                <a:latin typeface="Calibri"/>
                <a:cs typeface="Calibri"/>
              </a:rPr>
              <a:t>n</a:t>
            </a:r>
            <a:r>
              <a:rPr sz="1200" spc="-40" dirty="0">
                <a:latin typeface="Calibri"/>
                <a:cs typeface="Calibri"/>
              </a:rPr>
              <a:t>v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35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spc="-15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15" dirty="0">
                <a:latin typeface="Calibri"/>
                <a:cs typeface="Calibri"/>
              </a:rPr>
              <a:t>l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“</a:t>
            </a:r>
            <a:r>
              <a:rPr sz="1200" b="1" spc="-15" dirty="0">
                <a:latin typeface="Calibri"/>
                <a:cs typeface="Calibri"/>
              </a:rPr>
              <a:t>C</a:t>
            </a:r>
            <a:r>
              <a:rPr sz="1200" b="1" spc="-30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n</a:t>
            </a:r>
            <a:r>
              <a:rPr sz="1200" b="1" spc="-15" dirty="0">
                <a:latin typeface="Calibri"/>
                <a:cs typeface="Calibri"/>
              </a:rPr>
              <a:t>c</a:t>
            </a:r>
            <a:r>
              <a:rPr sz="1200" b="1" spc="-20" dirty="0">
                <a:latin typeface="Calibri"/>
                <a:cs typeface="Calibri"/>
              </a:rPr>
              <a:t>e</a:t>
            </a:r>
            <a:r>
              <a:rPr sz="1200" b="1" spc="-15" dirty="0">
                <a:latin typeface="Calibri"/>
                <a:cs typeface="Calibri"/>
              </a:rPr>
              <a:t>l</a:t>
            </a:r>
            <a:r>
              <a:rPr sz="1200" dirty="0">
                <a:latin typeface="Calibri"/>
                <a:cs typeface="Calibri"/>
              </a:rPr>
              <a:t>”</a:t>
            </a:r>
            <a:r>
              <a:rPr sz="1200" spc="-20" dirty="0">
                <a:latin typeface="Calibri"/>
                <a:cs typeface="Calibri"/>
              </a:rPr>
              <a:t> b</a:t>
            </a:r>
            <a:r>
              <a:rPr sz="1200" spc="-35" dirty="0">
                <a:latin typeface="Calibri"/>
                <a:cs typeface="Calibri"/>
              </a:rPr>
              <a:t>ef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10" dirty="0">
                <a:latin typeface="Calibri"/>
                <a:cs typeface="Calibri"/>
              </a:rPr>
              <a:t>nd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g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35" dirty="0">
                <a:latin typeface="Calibri"/>
                <a:cs typeface="Calibri"/>
              </a:rPr>
              <a:t>n</a:t>
            </a:r>
            <a:r>
              <a:rPr sz="1200" spc="-40" dirty="0">
                <a:latin typeface="Calibri"/>
                <a:cs typeface="Calibri"/>
              </a:rPr>
              <a:t>v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the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g</a:t>
            </a:r>
            <a:r>
              <a:rPr sz="120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k</a:t>
            </a:r>
            <a:r>
              <a:rPr sz="1200" spc="-15" dirty="0">
                <a:latin typeface="Calibri"/>
                <a:cs typeface="Calibri"/>
              </a:rPr>
              <a:t> a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“</a:t>
            </a:r>
            <a:r>
              <a:rPr sz="1200" b="1" spc="-15" dirty="0">
                <a:latin typeface="Calibri"/>
                <a:cs typeface="Calibri"/>
              </a:rPr>
              <a:t>C</a:t>
            </a:r>
            <a:r>
              <a:rPr sz="1200" b="1" spc="-30" dirty="0">
                <a:latin typeface="Calibri"/>
                <a:cs typeface="Calibri"/>
              </a:rPr>
              <a:t>a</a:t>
            </a:r>
            <a:r>
              <a:rPr sz="1200" b="1" spc="-20" dirty="0">
                <a:latin typeface="Calibri"/>
                <a:cs typeface="Calibri"/>
              </a:rPr>
              <a:t>n</a:t>
            </a:r>
            <a:r>
              <a:rPr sz="1200" b="1" spc="-15" dirty="0">
                <a:latin typeface="Calibri"/>
                <a:cs typeface="Calibri"/>
              </a:rPr>
              <a:t>c</a:t>
            </a:r>
            <a:r>
              <a:rPr sz="1200" b="1" spc="-20" dirty="0">
                <a:latin typeface="Calibri"/>
                <a:cs typeface="Calibri"/>
              </a:rPr>
              <a:t>e</a:t>
            </a:r>
            <a:r>
              <a:rPr sz="1200" b="1" spc="-5" dirty="0">
                <a:latin typeface="Calibri"/>
                <a:cs typeface="Calibri"/>
              </a:rPr>
              <a:t>l </a:t>
            </a:r>
            <a:r>
              <a:rPr sz="1200" b="1" spc="-15" dirty="0">
                <a:latin typeface="Calibri"/>
                <a:cs typeface="Calibri"/>
              </a:rPr>
              <a:t>C</a:t>
            </a:r>
            <a:r>
              <a:rPr sz="1200" b="1" spc="-20" dirty="0">
                <a:latin typeface="Calibri"/>
                <a:cs typeface="Calibri"/>
              </a:rPr>
              <a:t>o</a:t>
            </a:r>
            <a:r>
              <a:rPr sz="1200" b="1" spc="-30" dirty="0">
                <a:latin typeface="Calibri"/>
                <a:cs typeface="Calibri"/>
              </a:rPr>
              <a:t>n</a:t>
            </a:r>
            <a:r>
              <a:rPr sz="1200" b="1" spc="-10" dirty="0">
                <a:latin typeface="Calibri"/>
                <a:cs typeface="Calibri"/>
              </a:rPr>
              <a:t>fir</a:t>
            </a:r>
            <a:r>
              <a:rPr sz="1200" b="1" spc="-20" dirty="0">
                <a:latin typeface="Calibri"/>
                <a:cs typeface="Calibri"/>
              </a:rPr>
              <a:t>m</a:t>
            </a:r>
            <a:r>
              <a:rPr sz="1200" b="1" spc="-40" dirty="0">
                <a:latin typeface="Calibri"/>
                <a:cs typeface="Calibri"/>
              </a:rPr>
              <a:t>a</a:t>
            </a:r>
            <a:r>
              <a:rPr sz="1200" b="1" spc="-15" dirty="0">
                <a:latin typeface="Calibri"/>
                <a:cs typeface="Calibri"/>
              </a:rPr>
              <a:t>tion</a:t>
            </a:r>
            <a:r>
              <a:rPr sz="1200" spc="-135" dirty="0">
                <a:latin typeface="Calibri"/>
                <a:cs typeface="Calibri"/>
              </a:rPr>
              <a:t>”. 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at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ne</a:t>
            </a:r>
            <a:r>
              <a:rPr sz="1200" spc="-10" dirty="0">
                <a:latin typeface="Calibri"/>
                <a:cs typeface="Calibri"/>
              </a:rPr>
              <a:t>w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f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25" dirty="0">
                <a:latin typeface="Calibri"/>
                <a:cs typeface="Calibri"/>
              </a:rPr>
              <a:t>rma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f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5" dirty="0">
                <a:latin typeface="Calibri"/>
                <a:cs typeface="Calibri"/>
              </a:rPr>
              <a:t>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th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c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25" dirty="0">
                <a:latin typeface="Calibri"/>
                <a:cs typeface="Calibri"/>
              </a:rPr>
              <a:t>ct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qu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it</a:t>
            </a:r>
            <a:r>
              <a:rPr sz="1200" spc="-10" dirty="0">
                <a:latin typeface="Calibri"/>
                <a:cs typeface="Calibri"/>
              </a:rPr>
              <a:t>y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de</a:t>
            </a:r>
            <a:r>
              <a:rPr sz="1200" spc="-15" dirty="0">
                <a:latin typeface="Calibri"/>
                <a:cs typeface="Calibri"/>
              </a:rPr>
              <a:t>li</a:t>
            </a:r>
            <a:r>
              <a:rPr sz="1200" spc="-40" dirty="0">
                <a:latin typeface="Calibri"/>
                <a:cs typeface="Calibri"/>
              </a:rPr>
              <a:t>v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spc="-30" dirty="0">
                <a:latin typeface="Calibri"/>
                <a:cs typeface="Calibri"/>
              </a:rPr>
              <a:t>r</a:t>
            </a:r>
            <a:r>
              <a:rPr sz="1200" spc="-20" dirty="0">
                <a:latin typeface="Calibri"/>
                <a:cs typeface="Calibri"/>
              </a:rPr>
              <a:t>ed</a:t>
            </a:r>
            <a:r>
              <a:rPr sz="1200" spc="-5" dirty="0">
                <a:latin typeface="Calibri"/>
                <a:cs typeface="Calibri"/>
              </a:rPr>
              <a:t>,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the</a:t>
            </a:r>
            <a:r>
              <a:rPr sz="1200" dirty="0">
                <a:latin typeface="Calibri"/>
                <a:cs typeface="Calibri"/>
              </a:rPr>
              <a:t>n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ub</a:t>
            </a:r>
            <a:r>
              <a:rPr sz="1200" spc="-15" dirty="0">
                <a:latin typeface="Calibri"/>
                <a:cs typeface="Calibri"/>
              </a:rPr>
              <a:t>mi</a:t>
            </a:r>
            <a:r>
              <a:rPr sz="1200" spc="-5" dirty="0">
                <a:latin typeface="Calibri"/>
                <a:cs typeface="Calibri"/>
              </a:rPr>
              <a:t>t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matc</a:t>
            </a:r>
            <a:r>
              <a:rPr sz="1200" spc="-10" dirty="0">
                <a:latin typeface="Calibri"/>
                <a:cs typeface="Calibri"/>
              </a:rPr>
              <a:t>h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g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35" dirty="0">
                <a:latin typeface="Calibri"/>
                <a:cs typeface="Calibri"/>
              </a:rPr>
              <a:t>n</a:t>
            </a:r>
            <a:r>
              <a:rPr sz="1200" spc="-40" dirty="0">
                <a:latin typeface="Calibri"/>
                <a:cs typeface="Calibri"/>
              </a:rPr>
              <a:t>v</a:t>
            </a:r>
            <a:r>
              <a:rPr sz="1200" spc="-10" dirty="0">
                <a:latin typeface="Calibri"/>
                <a:cs typeface="Calibri"/>
              </a:rPr>
              <a:t>o</a:t>
            </a:r>
            <a:r>
              <a:rPr sz="1200" spc="-15" dirty="0">
                <a:latin typeface="Calibri"/>
                <a:cs typeface="Calibri"/>
              </a:rPr>
              <a:t>i</a:t>
            </a:r>
            <a:r>
              <a:rPr sz="1200" spc="-25" dirty="0">
                <a:latin typeface="Calibri"/>
                <a:cs typeface="Calibri"/>
              </a:rPr>
              <a:t>c</a:t>
            </a:r>
            <a:r>
              <a:rPr sz="1200" spc="-2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.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23</a:t>
            </a:fld>
            <a:endParaRPr spc="-1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762000" y="1910331"/>
            <a:ext cx="1219200" cy="2043906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1" y="4419600"/>
            <a:ext cx="6871317" cy="19050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21" name="Picture 2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2" y="1223806"/>
            <a:ext cx="6871317" cy="332392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10" name="object 10"/>
          <p:cNvSpPr/>
          <p:nvPr/>
        </p:nvSpPr>
        <p:spPr>
          <a:xfrm>
            <a:off x="761" y="91668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8741" y="270763"/>
            <a:ext cx="898651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S</a:t>
            </a:r>
            <a:r>
              <a:rPr sz="3200" spc="-10" dirty="0"/>
              <a:t>t</a:t>
            </a:r>
            <a:r>
              <a:rPr sz="3200" dirty="0"/>
              <a:t>ep </a:t>
            </a:r>
            <a:r>
              <a:rPr sz="3200" spc="-5" dirty="0" smtClean="0"/>
              <a:t>3b</a:t>
            </a:r>
            <a:r>
              <a:rPr lang="en-US" sz="3200" spc="-5" dirty="0"/>
              <a:t>.</a:t>
            </a:r>
            <a:r>
              <a:rPr sz="3200" spc="15" dirty="0" smtClean="0"/>
              <a:t> </a:t>
            </a:r>
            <a:r>
              <a:rPr sz="3200" spc="-5" dirty="0"/>
              <a:t>Cr</a:t>
            </a:r>
            <a:r>
              <a:rPr sz="3200" dirty="0"/>
              <a:t>ea</a:t>
            </a:r>
            <a:r>
              <a:rPr sz="3200" spc="-10" dirty="0"/>
              <a:t>t</a:t>
            </a:r>
            <a:r>
              <a:rPr sz="3200" dirty="0"/>
              <a:t>e </a:t>
            </a:r>
            <a:r>
              <a:rPr sz="3200" spc="-5" dirty="0"/>
              <a:t>E</a:t>
            </a:r>
            <a:r>
              <a:rPr sz="3200" dirty="0"/>
              <a:t>-</a:t>
            </a:r>
            <a:r>
              <a:rPr sz="3200" spc="-5" dirty="0"/>
              <a:t>In</a:t>
            </a:r>
            <a:r>
              <a:rPr sz="3200" dirty="0"/>
              <a:t>vo</a:t>
            </a:r>
            <a:r>
              <a:rPr sz="3200" spc="-5" dirty="0"/>
              <a:t>i</a:t>
            </a:r>
            <a:r>
              <a:rPr sz="3200" dirty="0"/>
              <a:t>ce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440928" y="6407150"/>
            <a:ext cx="2578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8A8A8A"/>
                </a:solidFill>
                <a:latin typeface="Calibri"/>
                <a:cs typeface="Calibri"/>
              </a:rPr>
              <a:t>23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5"/>
          <p:cNvSpPr txBox="1"/>
          <p:nvPr/>
        </p:nvSpPr>
        <p:spPr>
          <a:xfrm>
            <a:off x="4114800" y="1573168"/>
            <a:ext cx="3771901" cy="1815882"/>
          </a:xfrm>
          <a:prstGeom prst="rect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0" rIns="0" bIns="0" rtlCol="0">
            <a:spAutoFit/>
          </a:bodyPr>
          <a:lstStyle>
            <a:defPPr>
              <a:defRPr lang="en-US"/>
            </a:defPPr>
            <a:lvl1pPr marL="90805">
              <a:lnSpc>
                <a:spcPct val="100000"/>
              </a:lnSpc>
              <a:defRPr sz="1400" b="1" spc="-2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 dirty="0" smtClean="0"/>
              <a:t>3b. </a:t>
            </a:r>
            <a:r>
              <a:rPr lang="en-US" sz="1600" b="0" dirty="0" smtClean="0">
                <a:solidFill>
                  <a:schemeClr val="dk1"/>
                </a:solidFill>
              </a:rPr>
              <a:t>A </a:t>
            </a:r>
            <a:r>
              <a:rPr lang="en-US" sz="1600" b="0" dirty="0">
                <a:solidFill>
                  <a:schemeClr val="dk1"/>
                </a:solidFill>
              </a:rPr>
              <a:t>system generated </a:t>
            </a:r>
            <a:r>
              <a:rPr lang="en-US" sz="1600" b="0" dirty="0" smtClean="0">
                <a:solidFill>
                  <a:schemeClr val="dk1"/>
                </a:solidFill>
              </a:rPr>
              <a:t>sequential Number </a:t>
            </a:r>
            <a:r>
              <a:rPr lang="en-US" sz="1600" b="0" dirty="0">
                <a:solidFill>
                  <a:schemeClr val="dk1"/>
                </a:solidFill>
              </a:rPr>
              <a:t>is assigned to the </a:t>
            </a:r>
            <a:r>
              <a:rPr lang="en-US" sz="1600" b="0" dirty="0" smtClean="0">
                <a:solidFill>
                  <a:schemeClr val="dk1"/>
                </a:solidFill>
              </a:rPr>
              <a:t>invoice. </a:t>
            </a:r>
          </a:p>
          <a:p>
            <a:endParaRPr lang="en-US" b="0" dirty="0" smtClean="0">
              <a:solidFill>
                <a:schemeClr val="dk1"/>
              </a:solidFill>
            </a:endParaRPr>
          </a:p>
          <a:p>
            <a:r>
              <a:rPr lang="en-US" sz="1200" spc="-15" dirty="0">
                <a:solidFill>
                  <a:schemeClr val="dk1"/>
                </a:solidFill>
              </a:rPr>
              <a:t>Optional: </a:t>
            </a:r>
            <a:r>
              <a:rPr lang="en-US" sz="1200" b="0" spc="-15" dirty="0">
                <a:solidFill>
                  <a:schemeClr val="dk1"/>
                </a:solidFill>
              </a:rPr>
              <a:t>You may change the defaulted sequential Number to </a:t>
            </a:r>
            <a:r>
              <a:rPr lang="en-US" sz="1200" b="0" u="sng" spc="-15" dirty="0">
                <a:solidFill>
                  <a:schemeClr val="dk1"/>
                </a:solidFill>
              </a:rPr>
              <a:t>your internal vendor reference number</a:t>
            </a:r>
            <a:r>
              <a:rPr lang="en-US" sz="1200" b="0" spc="-15" dirty="0">
                <a:solidFill>
                  <a:schemeClr val="dk1"/>
                </a:solidFill>
              </a:rPr>
              <a:t> to help you recognize your payment. The Number will be on the payment addenda record. Number must be unique, so suggest to begin with your 5 digit vendor CAGE code.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895600" y="1871509"/>
            <a:ext cx="1219200" cy="566953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object 5"/>
          <p:cNvSpPr txBox="1"/>
          <p:nvPr/>
        </p:nvSpPr>
        <p:spPr>
          <a:xfrm>
            <a:off x="3426781" y="3925526"/>
            <a:ext cx="3771901" cy="184666"/>
          </a:xfrm>
          <a:prstGeom prst="rect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0" rIns="0" bIns="0" rtlCol="0">
            <a:spAutoFit/>
          </a:bodyPr>
          <a:lstStyle>
            <a:defPPr>
              <a:defRPr lang="en-US"/>
            </a:defPPr>
            <a:lvl1pPr marL="90805">
              <a:lnSpc>
                <a:spcPct val="100000"/>
              </a:lnSpc>
              <a:defRPr sz="1400" b="1" spc="-2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200" b="0" dirty="0">
                <a:solidFill>
                  <a:schemeClr val="dk1"/>
                </a:solidFill>
              </a:rPr>
              <a:t>New </a:t>
            </a:r>
            <a:r>
              <a:rPr lang="en-US" sz="1200" b="0" dirty="0" err="1">
                <a:solidFill>
                  <a:schemeClr val="dk1"/>
                </a:solidFill>
              </a:rPr>
              <a:t>PoP</a:t>
            </a:r>
            <a:r>
              <a:rPr lang="en-US" sz="1200" b="0" dirty="0">
                <a:solidFill>
                  <a:schemeClr val="dk1"/>
                </a:solidFill>
              </a:rPr>
              <a:t> fields auto-populate from </a:t>
            </a:r>
            <a:r>
              <a:rPr lang="en-US" sz="1200" b="0" dirty="0" smtClean="0">
                <a:solidFill>
                  <a:schemeClr val="dk1"/>
                </a:solidFill>
              </a:rPr>
              <a:t>Confirmation</a:t>
            </a:r>
            <a:endParaRPr lang="en-US" sz="1200" b="0" dirty="0">
              <a:solidFill>
                <a:schemeClr val="dk1"/>
              </a:solidFill>
            </a:endParaRPr>
          </a:p>
        </p:txBody>
      </p:sp>
      <p:pic>
        <p:nvPicPr>
          <p:cNvPr id="27" name="Picture 26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3" t="41089" r="69943" b="54703"/>
          <a:stretch/>
        </p:blipFill>
        <p:spPr>
          <a:xfrm>
            <a:off x="2438400" y="2513454"/>
            <a:ext cx="533400" cy="1524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6"/>
          <a:stretch/>
        </p:blipFill>
        <p:spPr>
          <a:xfrm>
            <a:off x="359546" y="1143000"/>
            <a:ext cx="7641454" cy="2959894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pic>
        <p:nvPicPr>
          <p:cNvPr id="35" name="Picture 34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667"/>
          <a:stretch/>
        </p:blipFill>
        <p:spPr>
          <a:xfrm>
            <a:off x="359546" y="3996666"/>
            <a:ext cx="7641454" cy="10668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4" name="object 4"/>
          <p:cNvSpPr txBox="1"/>
          <p:nvPr/>
        </p:nvSpPr>
        <p:spPr>
          <a:xfrm>
            <a:off x="8440928" y="6407150"/>
            <a:ext cx="2578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8A8A8A"/>
                </a:solidFill>
                <a:latin typeface="Calibri"/>
                <a:cs typeface="Calibri"/>
              </a:rPr>
              <a:t>24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61" y="91668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8741" y="270763"/>
            <a:ext cx="898651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S</a:t>
            </a:r>
            <a:r>
              <a:rPr sz="3200" spc="-10" dirty="0"/>
              <a:t>t</a:t>
            </a:r>
            <a:r>
              <a:rPr sz="3200" dirty="0"/>
              <a:t>ep </a:t>
            </a:r>
            <a:r>
              <a:rPr sz="3200" spc="-5" dirty="0" smtClean="0"/>
              <a:t>3</a:t>
            </a:r>
            <a:r>
              <a:rPr lang="en-US" sz="3200" spc="-5" dirty="0" smtClean="0"/>
              <a:t>c</a:t>
            </a:r>
            <a:r>
              <a:rPr sz="3200" dirty="0" smtClean="0"/>
              <a:t>.</a:t>
            </a:r>
            <a:r>
              <a:rPr sz="3200" spc="15" dirty="0" smtClean="0"/>
              <a:t> </a:t>
            </a:r>
            <a:r>
              <a:rPr sz="3200" spc="-5" dirty="0"/>
              <a:t>Cr</a:t>
            </a:r>
            <a:r>
              <a:rPr sz="3200" dirty="0"/>
              <a:t>ea</a:t>
            </a:r>
            <a:r>
              <a:rPr sz="3200" spc="-10" dirty="0"/>
              <a:t>t</a:t>
            </a:r>
            <a:r>
              <a:rPr sz="3200" dirty="0"/>
              <a:t>e </a:t>
            </a:r>
            <a:r>
              <a:rPr sz="3200" spc="-5" dirty="0"/>
              <a:t>E</a:t>
            </a:r>
            <a:r>
              <a:rPr sz="3200" dirty="0"/>
              <a:t>-</a:t>
            </a:r>
            <a:r>
              <a:rPr sz="3200" spc="-5" dirty="0"/>
              <a:t>In</a:t>
            </a:r>
            <a:r>
              <a:rPr sz="3200" dirty="0"/>
              <a:t>vo</a:t>
            </a:r>
            <a:r>
              <a:rPr sz="3200" spc="-5" dirty="0"/>
              <a:t>i</a:t>
            </a:r>
            <a:r>
              <a:rPr sz="3200" dirty="0"/>
              <a:t>ce</a:t>
            </a:r>
          </a:p>
        </p:txBody>
      </p:sp>
      <p:sp>
        <p:nvSpPr>
          <p:cNvPr id="10" name="object 10"/>
          <p:cNvSpPr/>
          <p:nvPr/>
        </p:nvSpPr>
        <p:spPr>
          <a:xfrm>
            <a:off x="457962" y="5103365"/>
            <a:ext cx="7924800" cy="1618236"/>
          </a:xfrm>
          <a:custGeom>
            <a:avLst/>
            <a:gdLst/>
            <a:ahLst/>
            <a:cxnLst/>
            <a:rect l="l" t="t" r="r" b="b"/>
            <a:pathLst>
              <a:path w="7924800" h="1539240">
                <a:moveTo>
                  <a:pt x="0" y="0"/>
                </a:moveTo>
                <a:lnTo>
                  <a:pt x="7924800" y="0"/>
                </a:lnTo>
                <a:lnTo>
                  <a:pt x="7924800" y="1539240"/>
                </a:lnTo>
                <a:lnTo>
                  <a:pt x="0" y="15392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25908">
            <a:solidFill>
              <a:srgbClr val="C0504D"/>
            </a:solidFill>
          </a:ln>
        </p:spPr>
        <p:txBody>
          <a:bodyPr wrap="square" lIns="91440" tIns="0" rIns="0" bIns="0" rtlCol="0" anchor="t" anchorCtr="0"/>
          <a:lstStyle/>
          <a:p>
            <a:pPr marL="12700">
              <a:lnSpc>
                <a:spcPct val="100000"/>
              </a:lnSpc>
            </a:pPr>
            <a:endParaRPr lang="en-US" sz="400" b="1" spc="-1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200" b="1" spc="-15" dirty="0" smtClean="0">
                <a:latin typeface="Arial"/>
                <a:cs typeface="Arial"/>
              </a:rPr>
              <a:t>N</a:t>
            </a:r>
            <a:r>
              <a:rPr lang="en-US" sz="1200" b="1" spc="-10" dirty="0" smtClean="0">
                <a:latin typeface="Arial"/>
                <a:cs typeface="Arial"/>
              </a:rPr>
              <a:t>O</a:t>
            </a:r>
            <a:r>
              <a:rPr lang="en-US" sz="1200" b="1" spc="-15" dirty="0" smtClean="0">
                <a:latin typeface="Arial"/>
                <a:cs typeface="Arial"/>
              </a:rPr>
              <a:t>T</a:t>
            </a:r>
            <a:r>
              <a:rPr lang="en-US" sz="1200" b="1" spc="-10" dirty="0" smtClean="0">
                <a:latin typeface="Arial"/>
                <a:cs typeface="Arial"/>
              </a:rPr>
              <a:t>E</a:t>
            </a:r>
            <a:r>
              <a:rPr lang="en-US" sz="1200" b="1" dirty="0" smtClean="0">
                <a:latin typeface="Arial"/>
                <a:cs typeface="Arial"/>
              </a:rPr>
              <a:t>:</a:t>
            </a:r>
            <a:endParaRPr lang="en-US" sz="12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200" b="1" spc="-15" dirty="0" smtClean="0">
                <a:latin typeface="Arial"/>
                <a:cs typeface="Arial"/>
              </a:rPr>
              <a:t>D</a:t>
            </a:r>
            <a:r>
              <a:rPr lang="en-US" sz="1200" b="1" dirty="0" smtClean="0">
                <a:latin typeface="Arial"/>
                <a:cs typeface="Arial"/>
              </a:rPr>
              <a:t>O</a:t>
            </a:r>
            <a:r>
              <a:rPr lang="en-US" sz="1200" b="1" spc="-35" dirty="0" smtClean="0">
                <a:latin typeface="Arial"/>
                <a:cs typeface="Arial"/>
              </a:rPr>
              <a:t> </a:t>
            </a:r>
            <a:r>
              <a:rPr lang="en-US" sz="1200" b="1" spc="-15" dirty="0" smtClean="0">
                <a:latin typeface="Arial"/>
                <a:cs typeface="Arial"/>
              </a:rPr>
              <a:t>N</a:t>
            </a:r>
            <a:r>
              <a:rPr lang="en-US" sz="1200" b="1" spc="-10" dirty="0" smtClean="0">
                <a:latin typeface="Arial"/>
                <a:cs typeface="Arial"/>
              </a:rPr>
              <a:t>O</a:t>
            </a:r>
            <a:r>
              <a:rPr lang="en-US" sz="1200" b="1" dirty="0" smtClean="0">
                <a:latin typeface="Arial"/>
                <a:cs typeface="Arial"/>
              </a:rPr>
              <a:t>T</a:t>
            </a:r>
            <a:r>
              <a:rPr lang="en-US" sz="1200" b="1" spc="-25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c</a:t>
            </a:r>
            <a:r>
              <a:rPr lang="en-US" sz="1200" spc="-10" dirty="0" smtClean="0">
                <a:latin typeface="Arial"/>
                <a:cs typeface="Arial"/>
              </a:rPr>
              <a:t>han</a:t>
            </a:r>
            <a:r>
              <a:rPr lang="en-US" sz="1200" spc="-35" dirty="0" smtClean="0">
                <a:latin typeface="Arial"/>
                <a:cs typeface="Arial"/>
              </a:rPr>
              <a:t>g</a:t>
            </a:r>
            <a:r>
              <a:rPr lang="en-US" sz="1200" dirty="0" smtClean="0">
                <a:latin typeface="Arial"/>
                <a:cs typeface="Arial"/>
              </a:rPr>
              <a:t>e</a:t>
            </a:r>
            <a:r>
              <a:rPr lang="en-US" sz="1200" spc="-65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Quant</a:t>
            </a:r>
            <a:r>
              <a:rPr lang="en-US" sz="1200" spc="-15" dirty="0" smtClean="0">
                <a:latin typeface="Arial"/>
                <a:cs typeface="Arial"/>
              </a:rPr>
              <a:t>i</a:t>
            </a:r>
            <a:r>
              <a:rPr lang="en-US" sz="1200" spc="-10" dirty="0" smtClean="0">
                <a:latin typeface="Arial"/>
                <a:cs typeface="Arial"/>
              </a:rPr>
              <a:t>t</a:t>
            </a:r>
            <a:r>
              <a:rPr lang="en-US" sz="1200" dirty="0" smtClean="0">
                <a:latin typeface="Arial"/>
                <a:cs typeface="Arial"/>
              </a:rPr>
              <a:t>y</a:t>
            </a:r>
            <a:r>
              <a:rPr lang="en-US" sz="1200" spc="-70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o</a:t>
            </a:r>
            <a:r>
              <a:rPr lang="en-US" sz="1200" dirty="0" smtClean="0">
                <a:latin typeface="Arial"/>
                <a:cs typeface="Arial"/>
              </a:rPr>
              <a:t>r</a:t>
            </a:r>
            <a:r>
              <a:rPr lang="en-US" sz="1200" spc="-40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N</a:t>
            </a:r>
            <a:r>
              <a:rPr lang="en-US" sz="1200" spc="-10" dirty="0" smtClean="0">
                <a:latin typeface="Arial"/>
                <a:cs typeface="Arial"/>
              </a:rPr>
              <a:t>e</a:t>
            </a:r>
            <a:r>
              <a:rPr lang="en-US" sz="1200" dirty="0" smtClean="0">
                <a:latin typeface="Arial"/>
                <a:cs typeface="Arial"/>
              </a:rPr>
              <a:t>t</a:t>
            </a:r>
            <a:r>
              <a:rPr lang="en-US" sz="1200" spc="-45" dirty="0" smtClean="0">
                <a:latin typeface="Arial"/>
                <a:cs typeface="Arial"/>
              </a:rPr>
              <a:t> </a:t>
            </a:r>
            <a:r>
              <a:rPr lang="en-US" sz="1200" spc="-95" dirty="0" smtClean="0">
                <a:latin typeface="Arial"/>
                <a:cs typeface="Arial"/>
              </a:rPr>
              <a:t>V</a:t>
            </a:r>
            <a:r>
              <a:rPr lang="en-US" sz="1200" spc="-10" dirty="0" smtClean="0">
                <a:latin typeface="Arial"/>
                <a:cs typeface="Arial"/>
              </a:rPr>
              <a:t>a</a:t>
            </a:r>
            <a:r>
              <a:rPr lang="en-US" sz="1200" spc="-15" dirty="0" smtClean="0">
                <a:latin typeface="Arial"/>
                <a:cs typeface="Arial"/>
              </a:rPr>
              <a:t>l</a:t>
            </a:r>
            <a:r>
              <a:rPr lang="en-US" sz="1200" spc="-10" dirty="0" smtClean="0">
                <a:latin typeface="Arial"/>
                <a:cs typeface="Arial"/>
              </a:rPr>
              <a:t>u</a:t>
            </a:r>
            <a:r>
              <a:rPr lang="en-US" sz="1200" dirty="0" smtClean="0">
                <a:latin typeface="Arial"/>
                <a:cs typeface="Arial"/>
              </a:rPr>
              <a:t>e</a:t>
            </a:r>
            <a:r>
              <a:rPr lang="en-US" sz="1200" spc="-65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o</a:t>
            </a:r>
            <a:r>
              <a:rPr lang="en-US" sz="1200" dirty="0" smtClean="0">
                <a:latin typeface="Arial"/>
                <a:cs typeface="Arial"/>
              </a:rPr>
              <a:t>n</a:t>
            </a:r>
            <a:r>
              <a:rPr lang="en-US" sz="1200" spc="-45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i</a:t>
            </a:r>
            <a:r>
              <a:rPr lang="en-US" sz="1200" spc="-10" dirty="0" smtClean="0">
                <a:latin typeface="Arial"/>
                <a:cs typeface="Arial"/>
              </a:rPr>
              <a:t>n</a:t>
            </a:r>
            <a:r>
              <a:rPr lang="en-US" sz="1200" spc="-25" dirty="0" smtClean="0">
                <a:latin typeface="Arial"/>
                <a:cs typeface="Arial"/>
              </a:rPr>
              <a:t>v</a:t>
            </a:r>
            <a:r>
              <a:rPr lang="en-US" sz="1200" spc="-10" dirty="0" smtClean="0">
                <a:latin typeface="Arial"/>
                <a:cs typeface="Arial"/>
              </a:rPr>
              <a:t>o</a:t>
            </a:r>
            <a:r>
              <a:rPr lang="en-US" sz="1200" spc="-15" dirty="0" smtClean="0">
                <a:latin typeface="Arial"/>
                <a:cs typeface="Arial"/>
              </a:rPr>
              <a:t>ic</a:t>
            </a:r>
            <a:r>
              <a:rPr lang="en-US" sz="1200" dirty="0" smtClean="0">
                <a:latin typeface="Arial"/>
                <a:cs typeface="Arial"/>
              </a:rPr>
              <a:t>e</a:t>
            </a:r>
            <a:r>
              <a:rPr lang="en-US" sz="1200" spc="-65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si</a:t>
            </a:r>
            <a:r>
              <a:rPr lang="en-US" sz="1200" spc="-10" dirty="0" smtClean="0">
                <a:latin typeface="Arial"/>
                <a:cs typeface="Arial"/>
              </a:rPr>
              <a:t>n</a:t>
            </a:r>
            <a:r>
              <a:rPr lang="en-US" sz="1200" spc="-15" dirty="0" smtClean="0">
                <a:latin typeface="Arial"/>
                <a:cs typeface="Arial"/>
              </a:rPr>
              <a:t>c</a:t>
            </a:r>
            <a:r>
              <a:rPr lang="en-US" sz="1200" dirty="0" smtClean="0">
                <a:latin typeface="Arial"/>
                <a:cs typeface="Arial"/>
              </a:rPr>
              <a:t>e</a:t>
            </a:r>
            <a:r>
              <a:rPr lang="en-US" sz="1200" spc="-55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i</a:t>
            </a:r>
            <a:r>
              <a:rPr lang="en-US" sz="1200" dirty="0" smtClean="0">
                <a:latin typeface="Arial"/>
                <a:cs typeface="Arial"/>
              </a:rPr>
              <a:t>t</a:t>
            </a:r>
            <a:r>
              <a:rPr lang="en-US" sz="1200" spc="-35" dirty="0" smtClean="0">
                <a:latin typeface="Arial"/>
                <a:cs typeface="Arial"/>
              </a:rPr>
              <a:t> </a:t>
            </a:r>
            <a:r>
              <a:rPr lang="en-US" sz="1200" u="sng" spc="-5" dirty="0" smtClean="0">
                <a:latin typeface="Arial"/>
                <a:cs typeface="Arial"/>
              </a:rPr>
              <a:t>m</a:t>
            </a:r>
            <a:r>
              <a:rPr lang="en-US" sz="1200" u="sng" spc="-10" dirty="0" smtClean="0">
                <a:latin typeface="Arial"/>
                <a:cs typeface="Arial"/>
              </a:rPr>
              <a:t>u</a:t>
            </a:r>
            <a:r>
              <a:rPr lang="en-US" sz="1200" u="sng" spc="-15" dirty="0" smtClean="0">
                <a:latin typeface="Arial"/>
                <a:cs typeface="Arial"/>
              </a:rPr>
              <a:t>s</a:t>
            </a:r>
            <a:r>
              <a:rPr lang="en-US" sz="1200" u="sng" dirty="0" smtClean="0">
                <a:latin typeface="Arial"/>
                <a:cs typeface="Arial"/>
              </a:rPr>
              <a:t>t</a:t>
            </a:r>
            <a:r>
              <a:rPr lang="en-US" sz="1200" spc="-35" dirty="0" smtClean="0">
                <a:latin typeface="Arial"/>
                <a:cs typeface="Arial"/>
              </a:rPr>
              <a:t> </a:t>
            </a:r>
            <a:r>
              <a:rPr lang="en-US" sz="1200" spc="-5" dirty="0" smtClean="0">
                <a:latin typeface="Arial"/>
                <a:cs typeface="Arial"/>
              </a:rPr>
              <a:t>m</a:t>
            </a:r>
            <a:r>
              <a:rPr lang="en-US" sz="1200" spc="-10" dirty="0" smtClean="0">
                <a:latin typeface="Arial"/>
                <a:cs typeface="Arial"/>
              </a:rPr>
              <a:t>at</a:t>
            </a:r>
            <a:r>
              <a:rPr lang="en-US" sz="1200" spc="-15" dirty="0" smtClean="0">
                <a:latin typeface="Arial"/>
                <a:cs typeface="Arial"/>
              </a:rPr>
              <a:t>c</a:t>
            </a:r>
            <a:r>
              <a:rPr lang="en-US" sz="1200" dirty="0" smtClean="0">
                <a:latin typeface="Arial"/>
                <a:cs typeface="Arial"/>
              </a:rPr>
              <a:t>h</a:t>
            </a:r>
            <a:r>
              <a:rPr lang="en-US" sz="1200" spc="-65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C</a:t>
            </a:r>
            <a:r>
              <a:rPr lang="en-US" sz="1200" spc="-10" dirty="0" smtClean="0">
                <a:latin typeface="Arial"/>
                <a:cs typeface="Arial"/>
              </a:rPr>
              <a:t>on</a:t>
            </a:r>
            <a:r>
              <a:rPr lang="en-US" sz="1200" dirty="0" smtClean="0">
                <a:latin typeface="Arial"/>
                <a:cs typeface="Arial"/>
              </a:rPr>
              <a:t>f</a:t>
            </a:r>
            <a:r>
              <a:rPr lang="en-US" sz="1200" spc="-30" dirty="0" smtClean="0">
                <a:latin typeface="Arial"/>
                <a:cs typeface="Arial"/>
              </a:rPr>
              <a:t>i</a:t>
            </a:r>
            <a:r>
              <a:rPr lang="en-US" sz="1200" spc="-20" dirty="0" smtClean="0">
                <a:latin typeface="Arial"/>
                <a:cs typeface="Arial"/>
              </a:rPr>
              <a:t>r</a:t>
            </a:r>
            <a:r>
              <a:rPr lang="en-US" sz="1200" spc="-5" dirty="0" smtClean="0">
                <a:latin typeface="Arial"/>
                <a:cs typeface="Arial"/>
              </a:rPr>
              <a:t>m</a:t>
            </a:r>
            <a:r>
              <a:rPr lang="en-US" sz="1200" spc="-20" dirty="0" smtClean="0">
                <a:latin typeface="Arial"/>
                <a:cs typeface="Arial"/>
              </a:rPr>
              <a:t>a</a:t>
            </a:r>
            <a:r>
              <a:rPr lang="en-US" sz="1200" spc="-25" dirty="0" smtClean="0">
                <a:latin typeface="Arial"/>
                <a:cs typeface="Arial"/>
              </a:rPr>
              <a:t>t</a:t>
            </a:r>
            <a:r>
              <a:rPr lang="en-US" sz="1200" spc="-15" dirty="0" smtClean="0">
                <a:latin typeface="Arial"/>
                <a:cs typeface="Arial"/>
              </a:rPr>
              <a:t>i</a:t>
            </a:r>
            <a:r>
              <a:rPr lang="en-US" sz="1200" spc="-20" dirty="0" smtClean="0">
                <a:latin typeface="Arial"/>
                <a:cs typeface="Arial"/>
              </a:rPr>
              <a:t>o</a:t>
            </a:r>
            <a:r>
              <a:rPr lang="en-US" sz="1200" dirty="0" smtClean="0">
                <a:latin typeface="Arial"/>
                <a:cs typeface="Arial"/>
              </a:rPr>
              <a:t>n</a:t>
            </a:r>
            <a:r>
              <a:rPr lang="en-US" sz="1200" spc="-65" dirty="0" smtClean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f</a:t>
            </a:r>
            <a:r>
              <a:rPr lang="en-US" sz="1200" spc="-10" dirty="0" smtClean="0">
                <a:latin typeface="Arial"/>
                <a:cs typeface="Arial"/>
              </a:rPr>
              <a:t>o</a:t>
            </a:r>
            <a:r>
              <a:rPr lang="en-US" sz="1200" dirty="0" smtClean="0">
                <a:latin typeface="Arial"/>
                <a:cs typeface="Arial"/>
              </a:rPr>
              <a:t>r</a:t>
            </a:r>
            <a:r>
              <a:rPr lang="en-US" sz="1200" spc="-50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pa</a:t>
            </a:r>
            <a:r>
              <a:rPr lang="en-US" sz="1200" spc="-25" dirty="0" smtClean="0">
                <a:latin typeface="Arial"/>
                <a:cs typeface="Arial"/>
              </a:rPr>
              <a:t>y</a:t>
            </a:r>
            <a:r>
              <a:rPr lang="en-US" sz="1200" spc="-5" dirty="0" smtClean="0">
                <a:latin typeface="Arial"/>
                <a:cs typeface="Arial"/>
              </a:rPr>
              <a:t>m</a:t>
            </a:r>
            <a:r>
              <a:rPr lang="en-US" sz="1200" spc="-20" dirty="0" smtClean="0">
                <a:latin typeface="Arial"/>
                <a:cs typeface="Arial"/>
              </a:rPr>
              <a:t>en</a:t>
            </a:r>
            <a:r>
              <a:rPr lang="en-US" sz="1200" dirty="0" smtClean="0">
                <a:latin typeface="Arial"/>
                <a:cs typeface="Arial"/>
              </a:rPr>
              <a:t>t</a:t>
            </a:r>
            <a:r>
              <a:rPr lang="en-US" sz="1200" spc="-60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c</a:t>
            </a:r>
            <a:r>
              <a:rPr lang="en-US" sz="1200" spc="-10" dirty="0" smtClean="0">
                <a:latin typeface="Arial"/>
                <a:cs typeface="Arial"/>
              </a:rPr>
              <a:t>e</a:t>
            </a:r>
            <a:r>
              <a:rPr lang="en-US" sz="1200" spc="-20" dirty="0" smtClean="0">
                <a:latin typeface="Arial"/>
                <a:cs typeface="Arial"/>
              </a:rPr>
              <a:t>r</a:t>
            </a:r>
            <a:r>
              <a:rPr lang="en-US" sz="1200" spc="-10" dirty="0" smtClean="0">
                <a:latin typeface="Arial"/>
                <a:cs typeface="Arial"/>
              </a:rPr>
              <a:t>t</a:t>
            </a:r>
            <a:r>
              <a:rPr lang="en-US" sz="1200" spc="-15" dirty="0" smtClean="0">
                <a:latin typeface="Arial"/>
                <a:cs typeface="Arial"/>
              </a:rPr>
              <a:t>i</a:t>
            </a:r>
            <a:r>
              <a:rPr lang="en-US" sz="1200" dirty="0" smtClean="0">
                <a:latin typeface="Arial"/>
                <a:cs typeface="Arial"/>
              </a:rPr>
              <a:t>f</a:t>
            </a:r>
            <a:r>
              <a:rPr lang="en-US" sz="1200" spc="-15" dirty="0" smtClean="0">
                <a:latin typeface="Arial"/>
                <a:cs typeface="Arial"/>
              </a:rPr>
              <a:t>ic</a:t>
            </a:r>
            <a:r>
              <a:rPr lang="en-US" sz="1200" spc="-20" dirty="0" smtClean="0">
                <a:latin typeface="Arial"/>
                <a:cs typeface="Arial"/>
              </a:rPr>
              <a:t>a</a:t>
            </a:r>
            <a:r>
              <a:rPr lang="en-US" sz="1200" spc="-25" dirty="0" smtClean="0">
                <a:latin typeface="Arial"/>
                <a:cs typeface="Arial"/>
              </a:rPr>
              <a:t>t</a:t>
            </a:r>
            <a:r>
              <a:rPr lang="en-US" sz="1200" spc="-15" dirty="0" smtClean="0">
                <a:latin typeface="Arial"/>
                <a:cs typeface="Arial"/>
              </a:rPr>
              <a:t>i</a:t>
            </a:r>
            <a:r>
              <a:rPr lang="en-US" sz="1200" spc="-20" dirty="0" smtClean="0">
                <a:latin typeface="Arial"/>
                <a:cs typeface="Arial"/>
              </a:rPr>
              <a:t>on</a:t>
            </a:r>
            <a:r>
              <a:rPr lang="en-US" sz="1200" dirty="0" smtClean="0">
                <a:latin typeface="Arial"/>
                <a:cs typeface="Arial"/>
              </a:rPr>
              <a:t>.</a:t>
            </a:r>
          </a:p>
          <a:p>
            <a:pPr marL="12700" marR="593090">
              <a:lnSpc>
                <a:spcPct val="100000"/>
              </a:lnSpc>
            </a:pPr>
            <a:r>
              <a:rPr lang="en-US" sz="1200" b="1" spc="-15" dirty="0" smtClean="0">
                <a:latin typeface="Arial"/>
                <a:cs typeface="Arial"/>
              </a:rPr>
              <a:t>D</a:t>
            </a:r>
            <a:r>
              <a:rPr lang="en-US" sz="1200" b="1" dirty="0" smtClean="0">
                <a:latin typeface="Arial"/>
                <a:cs typeface="Arial"/>
              </a:rPr>
              <a:t>O</a:t>
            </a:r>
            <a:r>
              <a:rPr lang="en-US" sz="1200" b="1" spc="-35" dirty="0" smtClean="0">
                <a:latin typeface="Arial"/>
                <a:cs typeface="Arial"/>
              </a:rPr>
              <a:t> </a:t>
            </a:r>
            <a:r>
              <a:rPr lang="en-US" sz="1200" b="1" spc="-15" dirty="0" smtClean="0">
                <a:latin typeface="Arial"/>
                <a:cs typeface="Arial"/>
              </a:rPr>
              <a:t>N</a:t>
            </a:r>
            <a:r>
              <a:rPr lang="en-US" sz="1200" b="1" spc="-10" dirty="0" smtClean="0">
                <a:latin typeface="Arial"/>
                <a:cs typeface="Arial"/>
              </a:rPr>
              <a:t>O</a:t>
            </a:r>
            <a:r>
              <a:rPr lang="en-US" sz="1200" b="1" dirty="0" smtClean="0">
                <a:latin typeface="Arial"/>
                <a:cs typeface="Arial"/>
              </a:rPr>
              <a:t>T</a:t>
            </a:r>
            <a:r>
              <a:rPr lang="en-US" sz="1200" b="1" spc="-25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ente</a:t>
            </a:r>
            <a:r>
              <a:rPr lang="en-US" sz="1200" dirty="0" smtClean="0">
                <a:latin typeface="Arial"/>
                <a:cs typeface="Arial"/>
              </a:rPr>
              <a:t>r</a:t>
            </a:r>
            <a:r>
              <a:rPr lang="en-US" sz="1200" spc="-65" dirty="0" smtClean="0">
                <a:latin typeface="Arial"/>
                <a:cs typeface="Arial"/>
              </a:rPr>
              <a:t> </a:t>
            </a:r>
            <a:r>
              <a:rPr lang="en-US" sz="1200" spc="-20" dirty="0" smtClean="0">
                <a:latin typeface="Arial"/>
                <a:cs typeface="Arial"/>
              </a:rPr>
              <a:t>“</a:t>
            </a:r>
            <a:r>
              <a:rPr lang="en-US" sz="1200" spc="-15" dirty="0" smtClean="0">
                <a:latin typeface="Arial"/>
                <a:cs typeface="Arial"/>
              </a:rPr>
              <a:t>U</a:t>
            </a:r>
            <a:r>
              <a:rPr lang="en-US" sz="1200" spc="-10" dirty="0" smtClean="0">
                <a:latin typeface="Arial"/>
                <a:cs typeface="Arial"/>
              </a:rPr>
              <a:t>np</a:t>
            </a:r>
            <a:r>
              <a:rPr lang="en-US" sz="1200" spc="-15" dirty="0" smtClean="0">
                <a:latin typeface="Arial"/>
                <a:cs typeface="Arial"/>
              </a:rPr>
              <a:t>l</a:t>
            </a:r>
            <a:r>
              <a:rPr lang="en-US" sz="1200" spc="-20" dirty="0" smtClean="0">
                <a:latin typeface="Arial"/>
                <a:cs typeface="Arial"/>
              </a:rPr>
              <a:t>anne</a:t>
            </a:r>
            <a:r>
              <a:rPr lang="en-US" sz="1200" dirty="0" smtClean="0">
                <a:latin typeface="Arial"/>
                <a:cs typeface="Arial"/>
              </a:rPr>
              <a:t>d</a:t>
            </a:r>
            <a:r>
              <a:rPr lang="en-US" sz="1200" spc="-65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D</a:t>
            </a:r>
            <a:r>
              <a:rPr lang="en-US" sz="1200" spc="-10" dirty="0" smtClean="0">
                <a:latin typeface="Arial"/>
                <a:cs typeface="Arial"/>
              </a:rPr>
              <a:t>e</a:t>
            </a:r>
            <a:r>
              <a:rPr lang="en-US" sz="1200" spc="-15" dirty="0" smtClean="0">
                <a:latin typeface="Arial"/>
                <a:cs typeface="Arial"/>
              </a:rPr>
              <a:t>li</a:t>
            </a:r>
            <a:r>
              <a:rPr lang="en-US" sz="1200" spc="-25" dirty="0" smtClean="0">
                <a:latin typeface="Arial"/>
                <a:cs typeface="Arial"/>
              </a:rPr>
              <a:t>v</a:t>
            </a:r>
            <a:r>
              <a:rPr lang="en-US" sz="1200" spc="-10" dirty="0" smtClean="0">
                <a:latin typeface="Arial"/>
                <a:cs typeface="Arial"/>
              </a:rPr>
              <a:t>e</a:t>
            </a:r>
            <a:r>
              <a:rPr lang="en-US" sz="1200" spc="-20" dirty="0" smtClean="0">
                <a:latin typeface="Arial"/>
                <a:cs typeface="Arial"/>
              </a:rPr>
              <a:t>r</a:t>
            </a:r>
            <a:r>
              <a:rPr lang="en-US" sz="1200" dirty="0" smtClean="0">
                <a:latin typeface="Arial"/>
                <a:cs typeface="Arial"/>
              </a:rPr>
              <a:t>y</a:t>
            </a:r>
            <a:r>
              <a:rPr lang="en-US" sz="1200" spc="-60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C</a:t>
            </a:r>
            <a:r>
              <a:rPr lang="en-US" sz="1200" spc="-10" dirty="0" smtClean="0">
                <a:latin typeface="Arial"/>
                <a:cs typeface="Arial"/>
              </a:rPr>
              <a:t>o</a:t>
            </a:r>
            <a:r>
              <a:rPr lang="en-US" sz="1200" spc="-15" dirty="0" smtClean="0">
                <a:latin typeface="Arial"/>
                <a:cs typeface="Arial"/>
              </a:rPr>
              <a:t>s</a:t>
            </a:r>
            <a:r>
              <a:rPr lang="en-US" sz="1200" spc="-10" dirty="0" smtClean="0">
                <a:latin typeface="Arial"/>
                <a:cs typeface="Arial"/>
              </a:rPr>
              <a:t>t</a:t>
            </a:r>
            <a:r>
              <a:rPr lang="en-US" sz="1200" spc="-15" dirty="0" smtClean="0">
                <a:latin typeface="Arial"/>
                <a:cs typeface="Arial"/>
              </a:rPr>
              <a:t>s</a:t>
            </a:r>
            <a:r>
              <a:rPr lang="en-US" sz="1200" dirty="0" smtClean="0">
                <a:latin typeface="Arial"/>
                <a:cs typeface="Arial"/>
              </a:rPr>
              <a:t>”</a:t>
            </a:r>
            <a:r>
              <a:rPr lang="en-US" sz="1200" spc="-50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si</a:t>
            </a:r>
            <a:r>
              <a:rPr lang="en-US" sz="1200" spc="-10" dirty="0" smtClean="0">
                <a:latin typeface="Arial"/>
                <a:cs typeface="Arial"/>
              </a:rPr>
              <a:t>n</a:t>
            </a:r>
            <a:r>
              <a:rPr lang="en-US" sz="1200" spc="-15" dirty="0" smtClean="0">
                <a:latin typeface="Arial"/>
                <a:cs typeface="Arial"/>
              </a:rPr>
              <a:t>c</a:t>
            </a:r>
            <a:r>
              <a:rPr lang="en-US" sz="1200" dirty="0" smtClean="0">
                <a:latin typeface="Arial"/>
                <a:cs typeface="Arial"/>
              </a:rPr>
              <a:t>e</a:t>
            </a:r>
            <a:r>
              <a:rPr lang="en-US" sz="1200" spc="-55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de</a:t>
            </a:r>
            <a:r>
              <a:rPr lang="en-US" sz="1200" spc="-15" dirty="0" smtClean="0">
                <a:latin typeface="Arial"/>
                <a:cs typeface="Arial"/>
              </a:rPr>
              <a:t>li</a:t>
            </a:r>
            <a:r>
              <a:rPr lang="en-US" sz="1200" spc="-25" dirty="0" smtClean="0">
                <a:latin typeface="Arial"/>
                <a:cs typeface="Arial"/>
              </a:rPr>
              <a:t>v</a:t>
            </a:r>
            <a:r>
              <a:rPr lang="en-US" sz="1200" spc="-10" dirty="0" smtClean="0">
                <a:latin typeface="Arial"/>
                <a:cs typeface="Arial"/>
              </a:rPr>
              <a:t>e</a:t>
            </a:r>
            <a:r>
              <a:rPr lang="en-US" sz="1200" spc="-20" dirty="0" smtClean="0">
                <a:latin typeface="Arial"/>
                <a:cs typeface="Arial"/>
              </a:rPr>
              <a:t>r</a:t>
            </a:r>
            <a:r>
              <a:rPr lang="en-US" sz="1200" dirty="0" smtClean="0">
                <a:latin typeface="Arial"/>
                <a:cs typeface="Arial"/>
              </a:rPr>
              <a:t>y</a:t>
            </a:r>
            <a:r>
              <a:rPr lang="en-US" sz="1200" spc="-70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c</a:t>
            </a:r>
            <a:r>
              <a:rPr lang="en-US" sz="1200" spc="-10" dirty="0" smtClean="0">
                <a:latin typeface="Arial"/>
                <a:cs typeface="Arial"/>
              </a:rPr>
              <a:t>o</a:t>
            </a:r>
            <a:r>
              <a:rPr lang="en-US" sz="1200" spc="-15" dirty="0" smtClean="0">
                <a:latin typeface="Arial"/>
                <a:cs typeface="Arial"/>
              </a:rPr>
              <a:t>s</a:t>
            </a:r>
            <a:r>
              <a:rPr lang="en-US" sz="1200" spc="-10" dirty="0" smtClean="0">
                <a:latin typeface="Arial"/>
                <a:cs typeface="Arial"/>
              </a:rPr>
              <a:t>t</a:t>
            </a:r>
            <a:r>
              <a:rPr lang="en-US" sz="1200" dirty="0" smtClean="0">
                <a:latin typeface="Arial"/>
                <a:cs typeface="Arial"/>
              </a:rPr>
              <a:t>s</a:t>
            </a:r>
            <a:r>
              <a:rPr lang="en-US" sz="1200" spc="-50" dirty="0" smtClean="0">
                <a:latin typeface="Arial"/>
                <a:cs typeface="Arial"/>
              </a:rPr>
              <a:t> </a:t>
            </a:r>
            <a:r>
              <a:rPr lang="en-US" sz="1200" spc="-5" dirty="0" smtClean="0">
                <a:latin typeface="Arial"/>
                <a:cs typeface="Arial"/>
              </a:rPr>
              <a:t>m</a:t>
            </a:r>
            <a:r>
              <a:rPr lang="en-US" sz="1200" spc="-10" dirty="0" smtClean="0">
                <a:latin typeface="Arial"/>
                <a:cs typeface="Arial"/>
              </a:rPr>
              <a:t>u</a:t>
            </a:r>
            <a:r>
              <a:rPr lang="en-US" sz="1200" spc="-15" dirty="0" smtClean="0">
                <a:latin typeface="Arial"/>
                <a:cs typeface="Arial"/>
              </a:rPr>
              <a:t>s</a:t>
            </a:r>
            <a:r>
              <a:rPr lang="en-US" sz="1200" dirty="0" smtClean="0">
                <a:latin typeface="Arial"/>
                <a:cs typeface="Arial"/>
              </a:rPr>
              <a:t>t</a:t>
            </a:r>
            <a:r>
              <a:rPr lang="en-US" sz="1200" spc="-45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ha</a:t>
            </a:r>
            <a:r>
              <a:rPr lang="en-US" sz="1200" spc="-25" dirty="0" smtClean="0">
                <a:latin typeface="Arial"/>
                <a:cs typeface="Arial"/>
              </a:rPr>
              <a:t>v</a:t>
            </a:r>
            <a:r>
              <a:rPr lang="en-US" sz="1200" dirty="0" smtClean="0">
                <a:latin typeface="Arial"/>
                <a:cs typeface="Arial"/>
              </a:rPr>
              <a:t>e</a:t>
            </a:r>
            <a:r>
              <a:rPr lang="en-US" sz="1200" spc="-55" dirty="0" smtClean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a</a:t>
            </a:r>
            <a:r>
              <a:rPr lang="en-US" sz="1200" spc="-30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s</a:t>
            </a:r>
            <a:r>
              <a:rPr lang="en-US" sz="1200" spc="-10" dirty="0" smtClean="0">
                <a:latin typeface="Arial"/>
                <a:cs typeface="Arial"/>
              </a:rPr>
              <a:t>epa</a:t>
            </a:r>
            <a:r>
              <a:rPr lang="en-US" sz="1200" spc="-20" dirty="0" smtClean="0">
                <a:latin typeface="Arial"/>
                <a:cs typeface="Arial"/>
              </a:rPr>
              <a:t>ra</a:t>
            </a:r>
            <a:r>
              <a:rPr lang="en-US" sz="1200" spc="-10" dirty="0" smtClean="0">
                <a:latin typeface="Arial"/>
                <a:cs typeface="Arial"/>
              </a:rPr>
              <a:t>t</a:t>
            </a:r>
            <a:r>
              <a:rPr lang="en-US" sz="1200" dirty="0" smtClean="0">
                <a:latin typeface="Arial"/>
                <a:cs typeface="Arial"/>
              </a:rPr>
              <a:t>e</a:t>
            </a:r>
            <a:r>
              <a:rPr lang="en-US" sz="1200" spc="-80" dirty="0" smtClean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f</a:t>
            </a:r>
            <a:r>
              <a:rPr lang="en-US" sz="1200" spc="-10" dirty="0" smtClean="0">
                <a:latin typeface="Arial"/>
                <a:cs typeface="Arial"/>
              </a:rPr>
              <a:t>un</a:t>
            </a:r>
            <a:r>
              <a:rPr lang="en-US" sz="1200" spc="-20" dirty="0" smtClean="0">
                <a:latin typeface="Arial"/>
                <a:cs typeface="Arial"/>
              </a:rPr>
              <a:t>de</a:t>
            </a:r>
            <a:r>
              <a:rPr lang="en-US" sz="1200" dirty="0" smtClean="0">
                <a:latin typeface="Arial"/>
                <a:cs typeface="Arial"/>
              </a:rPr>
              <a:t>d</a:t>
            </a:r>
            <a:r>
              <a:rPr lang="en-US" sz="1200" spc="-65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C</a:t>
            </a:r>
            <a:r>
              <a:rPr lang="en-US" sz="1200" spc="-10" dirty="0" smtClean="0">
                <a:latin typeface="Arial"/>
                <a:cs typeface="Arial"/>
              </a:rPr>
              <a:t>LI</a:t>
            </a:r>
            <a:r>
              <a:rPr lang="en-US" sz="1200" spc="-15" dirty="0" smtClean="0">
                <a:latin typeface="Arial"/>
                <a:cs typeface="Arial"/>
              </a:rPr>
              <a:t>N</a:t>
            </a:r>
            <a:r>
              <a:rPr lang="en-US" sz="1200" dirty="0" smtClean="0">
                <a:latin typeface="Arial"/>
                <a:cs typeface="Arial"/>
              </a:rPr>
              <a:t>. </a:t>
            </a:r>
            <a:r>
              <a:rPr lang="en-US" sz="1200" spc="-10" dirty="0" smtClean="0">
                <a:latin typeface="Arial"/>
                <a:cs typeface="Arial"/>
              </a:rPr>
              <a:t>S</a:t>
            </a:r>
            <a:r>
              <a:rPr lang="en-US" sz="1200" spc="-15" dirty="0" smtClean="0">
                <a:latin typeface="Arial"/>
                <a:cs typeface="Arial"/>
              </a:rPr>
              <a:t>c</a:t>
            </a:r>
            <a:r>
              <a:rPr lang="en-US" sz="1200" spc="-20" dirty="0" smtClean="0">
                <a:latin typeface="Arial"/>
                <a:cs typeface="Arial"/>
              </a:rPr>
              <a:t>r</a:t>
            </a:r>
            <a:r>
              <a:rPr lang="en-US" sz="1200" spc="-10" dirty="0" smtClean="0">
                <a:latin typeface="Arial"/>
                <a:cs typeface="Arial"/>
              </a:rPr>
              <a:t>o</a:t>
            </a:r>
            <a:r>
              <a:rPr lang="en-US" sz="1200" spc="-15" dirty="0" smtClean="0">
                <a:latin typeface="Arial"/>
                <a:cs typeface="Arial"/>
              </a:rPr>
              <a:t>l</a:t>
            </a:r>
            <a:r>
              <a:rPr lang="en-US" sz="1200" dirty="0" smtClean="0">
                <a:latin typeface="Arial"/>
                <a:cs typeface="Arial"/>
              </a:rPr>
              <a:t>l</a:t>
            </a:r>
            <a:r>
              <a:rPr lang="en-US" sz="1200" spc="-60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do</a:t>
            </a:r>
            <a:r>
              <a:rPr lang="en-US" sz="1200" spc="-30" dirty="0" smtClean="0">
                <a:latin typeface="Arial"/>
                <a:cs typeface="Arial"/>
              </a:rPr>
              <a:t>w</a:t>
            </a:r>
            <a:r>
              <a:rPr lang="en-US" sz="1200" dirty="0" smtClean="0">
                <a:latin typeface="Arial"/>
                <a:cs typeface="Arial"/>
              </a:rPr>
              <a:t>n</a:t>
            </a:r>
            <a:r>
              <a:rPr lang="en-US" sz="1200" spc="-45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t</a:t>
            </a:r>
            <a:r>
              <a:rPr lang="en-US" sz="1200" dirty="0" smtClean="0">
                <a:latin typeface="Arial"/>
                <a:cs typeface="Arial"/>
              </a:rPr>
              <a:t>o</a:t>
            </a:r>
            <a:r>
              <a:rPr lang="en-US" sz="1200" spc="-45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ente</a:t>
            </a:r>
            <a:r>
              <a:rPr lang="en-US" sz="1200" dirty="0" smtClean="0">
                <a:latin typeface="Arial"/>
                <a:cs typeface="Arial"/>
              </a:rPr>
              <a:t>r</a:t>
            </a:r>
            <a:r>
              <a:rPr lang="en-US" sz="1200" spc="-65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pa</a:t>
            </a:r>
            <a:r>
              <a:rPr lang="en-US" sz="1200" spc="-25" dirty="0" smtClean="0">
                <a:latin typeface="Arial"/>
                <a:cs typeface="Arial"/>
              </a:rPr>
              <a:t>y</a:t>
            </a:r>
            <a:r>
              <a:rPr lang="en-US" sz="1200" spc="-5" dirty="0" smtClean="0">
                <a:latin typeface="Arial"/>
                <a:cs typeface="Arial"/>
              </a:rPr>
              <a:t>m</a:t>
            </a:r>
            <a:r>
              <a:rPr lang="en-US" sz="1200" spc="-10" dirty="0" smtClean="0">
                <a:latin typeface="Arial"/>
                <a:cs typeface="Arial"/>
              </a:rPr>
              <a:t>e</a:t>
            </a:r>
            <a:r>
              <a:rPr lang="en-US" sz="1200" spc="-20" dirty="0" smtClean="0">
                <a:latin typeface="Arial"/>
                <a:cs typeface="Arial"/>
              </a:rPr>
              <a:t>n</a:t>
            </a:r>
            <a:r>
              <a:rPr lang="en-US" sz="1200" dirty="0" smtClean="0">
                <a:latin typeface="Arial"/>
                <a:cs typeface="Arial"/>
              </a:rPr>
              <a:t>t</a:t>
            </a:r>
            <a:r>
              <a:rPr lang="en-US" sz="1200" spc="-60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te</a:t>
            </a:r>
            <a:r>
              <a:rPr lang="en-US" sz="1200" spc="-20" dirty="0" smtClean="0">
                <a:latin typeface="Arial"/>
                <a:cs typeface="Arial"/>
              </a:rPr>
              <a:t>r</a:t>
            </a:r>
            <a:r>
              <a:rPr lang="en-US" sz="1200" spc="-5" dirty="0" smtClean="0">
                <a:latin typeface="Arial"/>
                <a:cs typeface="Arial"/>
              </a:rPr>
              <a:t>m</a:t>
            </a:r>
            <a:r>
              <a:rPr lang="en-US" sz="1200" dirty="0" smtClean="0">
                <a:latin typeface="Arial"/>
                <a:cs typeface="Arial"/>
              </a:rPr>
              <a:t>s</a:t>
            </a:r>
            <a:r>
              <a:rPr lang="en-US" sz="1200" spc="-60" dirty="0" smtClean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f</a:t>
            </a:r>
            <a:r>
              <a:rPr lang="en-US" sz="1200" spc="-10" dirty="0" smtClean="0">
                <a:latin typeface="Arial"/>
                <a:cs typeface="Arial"/>
              </a:rPr>
              <a:t>o</a:t>
            </a:r>
            <a:r>
              <a:rPr lang="en-US" sz="1200" dirty="0" smtClean="0">
                <a:latin typeface="Arial"/>
                <a:cs typeface="Arial"/>
              </a:rPr>
              <a:t>r</a:t>
            </a:r>
            <a:r>
              <a:rPr lang="en-US" sz="1200" spc="-50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d</a:t>
            </a:r>
            <a:r>
              <a:rPr lang="en-US" sz="1200" spc="-15" dirty="0" smtClean="0">
                <a:latin typeface="Arial"/>
                <a:cs typeface="Arial"/>
              </a:rPr>
              <a:t>isc</a:t>
            </a:r>
            <a:r>
              <a:rPr lang="en-US" sz="1200" spc="-10" dirty="0" smtClean="0">
                <a:latin typeface="Arial"/>
                <a:cs typeface="Arial"/>
              </a:rPr>
              <a:t>o</a:t>
            </a:r>
            <a:r>
              <a:rPr lang="en-US" sz="1200" spc="-20" dirty="0" smtClean="0">
                <a:latin typeface="Arial"/>
                <a:cs typeface="Arial"/>
              </a:rPr>
              <a:t>un</a:t>
            </a:r>
            <a:r>
              <a:rPr lang="en-US" sz="1200" spc="-10" dirty="0" smtClean="0">
                <a:latin typeface="Arial"/>
                <a:cs typeface="Arial"/>
              </a:rPr>
              <a:t>t</a:t>
            </a:r>
            <a:r>
              <a:rPr lang="en-US" sz="1200" dirty="0" smtClean="0">
                <a:latin typeface="Arial"/>
                <a:cs typeface="Arial"/>
              </a:rPr>
              <a:t>s</a:t>
            </a:r>
            <a:r>
              <a:rPr lang="en-US" sz="1200" spc="-70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o</a:t>
            </a:r>
            <a:r>
              <a:rPr lang="en-US" sz="1200" spc="-25" dirty="0" smtClean="0">
                <a:latin typeface="Arial"/>
                <a:cs typeface="Arial"/>
              </a:rPr>
              <a:t>f</a:t>
            </a:r>
            <a:r>
              <a:rPr lang="en-US" sz="1200" dirty="0" smtClean="0">
                <a:latin typeface="Arial"/>
                <a:cs typeface="Arial"/>
              </a:rPr>
              <a:t>f</a:t>
            </a:r>
            <a:r>
              <a:rPr lang="en-US" sz="1200" spc="-20" dirty="0" smtClean="0">
                <a:latin typeface="Arial"/>
                <a:cs typeface="Arial"/>
              </a:rPr>
              <a:t>ere</a:t>
            </a:r>
            <a:r>
              <a:rPr lang="en-US" sz="1200" dirty="0" smtClean="0">
                <a:latin typeface="Arial"/>
                <a:cs typeface="Arial"/>
              </a:rPr>
              <a:t>d</a:t>
            </a:r>
            <a:r>
              <a:rPr lang="en-US" sz="1200" spc="-65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i</a:t>
            </a:r>
            <a:r>
              <a:rPr lang="en-US" sz="1200" dirty="0" smtClean="0">
                <a:latin typeface="Arial"/>
                <a:cs typeface="Arial"/>
              </a:rPr>
              <a:t>f</a:t>
            </a:r>
            <a:r>
              <a:rPr lang="en-US" sz="1200" spc="-20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i</a:t>
            </a:r>
            <a:r>
              <a:rPr lang="en-US" sz="1200" spc="-10" dirty="0" smtClean="0">
                <a:latin typeface="Arial"/>
                <a:cs typeface="Arial"/>
              </a:rPr>
              <a:t>n</a:t>
            </a:r>
            <a:r>
              <a:rPr lang="en-US" sz="1200" spc="-15" dirty="0" smtClean="0">
                <a:latin typeface="Arial"/>
                <a:cs typeface="Arial"/>
              </a:rPr>
              <a:t>cl</a:t>
            </a:r>
            <a:r>
              <a:rPr lang="en-US" sz="1200" spc="-20" dirty="0" smtClean="0">
                <a:latin typeface="Arial"/>
                <a:cs typeface="Arial"/>
              </a:rPr>
              <a:t>ude</a:t>
            </a:r>
            <a:r>
              <a:rPr lang="en-US" sz="1200" dirty="0" smtClean="0">
                <a:latin typeface="Arial"/>
                <a:cs typeface="Arial"/>
              </a:rPr>
              <a:t>d</a:t>
            </a:r>
            <a:r>
              <a:rPr lang="en-US" sz="1200" spc="-65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o</a:t>
            </a:r>
            <a:r>
              <a:rPr lang="en-US" sz="1200" dirty="0" smtClean="0">
                <a:latin typeface="Arial"/>
                <a:cs typeface="Arial"/>
              </a:rPr>
              <a:t>n</a:t>
            </a:r>
            <a:r>
              <a:rPr lang="en-US" sz="1200" spc="-45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a</a:t>
            </a:r>
            <a:r>
              <a:rPr lang="en-US" sz="1200" spc="-30" dirty="0" smtClean="0">
                <a:latin typeface="Arial"/>
                <a:cs typeface="Arial"/>
              </a:rPr>
              <a:t>w</a:t>
            </a:r>
            <a:r>
              <a:rPr lang="en-US" sz="1200" spc="-10" dirty="0" smtClean="0">
                <a:latin typeface="Arial"/>
                <a:cs typeface="Arial"/>
              </a:rPr>
              <a:t>a</a:t>
            </a:r>
            <a:r>
              <a:rPr lang="en-US" sz="1200" spc="-20" dirty="0" smtClean="0">
                <a:latin typeface="Arial"/>
                <a:cs typeface="Arial"/>
              </a:rPr>
              <a:t>r</a:t>
            </a:r>
            <a:r>
              <a:rPr lang="en-US" sz="1200" spc="-10" dirty="0" smtClean="0">
                <a:latin typeface="Arial"/>
                <a:cs typeface="Arial"/>
              </a:rPr>
              <a:t>de</a:t>
            </a:r>
            <a:r>
              <a:rPr lang="en-US" sz="1200" dirty="0" smtClean="0">
                <a:latin typeface="Arial"/>
                <a:cs typeface="Arial"/>
              </a:rPr>
              <a:t>d</a:t>
            </a:r>
            <a:r>
              <a:rPr lang="en-US" sz="1200" spc="-80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c</a:t>
            </a:r>
            <a:r>
              <a:rPr lang="en-US" sz="1200" spc="-10" dirty="0" smtClean="0">
                <a:latin typeface="Arial"/>
                <a:cs typeface="Arial"/>
              </a:rPr>
              <a:t>ont</a:t>
            </a:r>
            <a:r>
              <a:rPr lang="en-US" sz="1200" spc="-20" dirty="0" smtClean="0">
                <a:latin typeface="Arial"/>
                <a:cs typeface="Arial"/>
              </a:rPr>
              <a:t>r</a:t>
            </a:r>
            <a:r>
              <a:rPr lang="en-US" sz="1200" spc="-10" dirty="0" smtClean="0">
                <a:latin typeface="Arial"/>
                <a:cs typeface="Arial"/>
              </a:rPr>
              <a:t>a</a:t>
            </a:r>
            <a:r>
              <a:rPr lang="en-US" sz="1200" spc="-15" dirty="0" smtClean="0">
                <a:latin typeface="Arial"/>
                <a:cs typeface="Arial"/>
              </a:rPr>
              <a:t>c</a:t>
            </a:r>
            <a:r>
              <a:rPr lang="en-US" sz="1200" spc="-10" dirty="0" smtClean="0">
                <a:latin typeface="Arial"/>
                <a:cs typeface="Arial"/>
              </a:rPr>
              <a:t>t</a:t>
            </a:r>
            <a:r>
              <a:rPr lang="en-US" sz="1200" dirty="0" smtClean="0">
                <a:latin typeface="Arial"/>
                <a:cs typeface="Arial"/>
              </a:rPr>
              <a:t>.</a:t>
            </a:r>
          </a:p>
          <a:p>
            <a:pPr marL="12700" marR="593090">
              <a:lnSpc>
                <a:spcPct val="100000"/>
              </a:lnSpc>
            </a:pPr>
            <a:endParaRPr lang="en-US" sz="800" dirty="0" smtClean="0">
              <a:latin typeface="Arial"/>
              <a:cs typeface="Arial"/>
            </a:endParaRPr>
          </a:p>
          <a:p>
            <a:pPr marL="12700" marR="2172970">
              <a:lnSpc>
                <a:spcPct val="100000"/>
              </a:lnSpc>
            </a:pPr>
            <a:r>
              <a:rPr lang="en-US" sz="1200" spc="-10" dirty="0" smtClean="0">
                <a:latin typeface="Arial"/>
                <a:cs typeface="Arial"/>
              </a:rPr>
              <a:t>I</a:t>
            </a:r>
            <a:r>
              <a:rPr lang="en-US" sz="1200" dirty="0" smtClean="0">
                <a:latin typeface="Arial"/>
                <a:cs typeface="Arial"/>
              </a:rPr>
              <a:t>f</a:t>
            </a:r>
            <a:r>
              <a:rPr lang="en-US" sz="1200" spc="-20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Qua</a:t>
            </a:r>
            <a:r>
              <a:rPr lang="en-US" sz="1200" spc="-20" dirty="0" smtClean="0">
                <a:latin typeface="Arial"/>
                <a:cs typeface="Arial"/>
              </a:rPr>
              <a:t>n</a:t>
            </a:r>
            <a:r>
              <a:rPr lang="en-US" sz="1200" spc="-10" dirty="0" smtClean="0">
                <a:latin typeface="Arial"/>
                <a:cs typeface="Arial"/>
              </a:rPr>
              <a:t>t</a:t>
            </a:r>
            <a:r>
              <a:rPr lang="en-US" sz="1200" spc="-15" dirty="0" smtClean="0">
                <a:latin typeface="Arial"/>
                <a:cs typeface="Arial"/>
              </a:rPr>
              <a:t>i</a:t>
            </a:r>
            <a:r>
              <a:rPr lang="en-US" sz="1200" spc="-10" dirty="0" smtClean="0">
                <a:latin typeface="Arial"/>
                <a:cs typeface="Arial"/>
              </a:rPr>
              <a:t>t</a:t>
            </a:r>
            <a:r>
              <a:rPr lang="en-US" sz="1200" dirty="0" smtClean="0">
                <a:latin typeface="Arial"/>
                <a:cs typeface="Arial"/>
              </a:rPr>
              <a:t>y</a:t>
            </a:r>
            <a:r>
              <a:rPr lang="en-US" sz="1200" spc="-70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o</a:t>
            </a:r>
            <a:r>
              <a:rPr lang="en-US" sz="1200" dirty="0" smtClean="0">
                <a:latin typeface="Arial"/>
                <a:cs typeface="Arial"/>
              </a:rPr>
              <a:t>r</a:t>
            </a:r>
            <a:r>
              <a:rPr lang="en-US" sz="1200" spc="-40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N</a:t>
            </a:r>
            <a:r>
              <a:rPr lang="en-US" sz="1200" spc="-10" dirty="0" smtClean="0">
                <a:latin typeface="Arial"/>
                <a:cs typeface="Arial"/>
              </a:rPr>
              <a:t>e</a:t>
            </a:r>
            <a:r>
              <a:rPr lang="en-US" sz="1200" dirty="0" smtClean="0">
                <a:latin typeface="Arial"/>
                <a:cs typeface="Arial"/>
              </a:rPr>
              <a:t>t</a:t>
            </a:r>
            <a:r>
              <a:rPr lang="en-US" sz="1200" spc="-35" dirty="0" smtClean="0">
                <a:latin typeface="Arial"/>
                <a:cs typeface="Arial"/>
              </a:rPr>
              <a:t> </a:t>
            </a:r>
            <a:r>
              <a:rPr lang="en-US" sz="1200" spc="-95" dirty="0" smtClean="0">
                <a:latin typeface="Arial"/>
                <a:cs typeface="Arial"/>
              </a:rPr>
              <a:t>V</a:t>
            </a:r>
            <a:r>
              <a:rPr lang="en-US" sz="1200" spc="-10" dirty="0" smtClean="0">
                <a:latin typeface="Arial"/>
                <a:cs typeface="Arial"/>
              </a:rPr>
              <a:t>a</a:t>
            </a:r>
            <a:r>
              <a:rPr lang="en-US" sz="1200" spc="-15" dirty="0" smtClean="0">
                <a:latin typeface="Arial"/>
                <a:cs typeface="Arial"/>
              </a:rPr>
              <a:t>l</a:t>
            </a:r>
            <a:r>
              <a:rPr lang="en-US" sz="1200" spc="-20" dirty="0" smtClean="0">
                <a:latin typeface="Arial"/>
                <a:cs typeface="Arial"/>
              </a:rPr>
              <a:t>u</a:t>
            </a:r>
            <a:r>
              <a:rPr lang="en-US" sz="1200" dirty="0" smtClean="0">
                <a:latin typeface="Arial"/>
                <a:cs typeface="Arial"/>
              </a:rPr>
              <a:t>e</a:t>
            </a:r>
            <a:r>
              <a:rPr lang="en-US" sz="1200" spc="-65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i</a:t>
            </a:r>
            <a:r>
              <a:rPr lang="en-US" sz="1200" dirty="0" smtClean="0">
                <a:latin typeface="Arial"/>
                <a:cs typeface="Arial"/>
              </a:rPr>
              <a:t>s</a:t>
            </a:r>
            <a:r>
              <a:rPr lang="en-US" sz="1200" spc="-35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i</a:t>
            </a:r>
            <a:r>
              <a:rPr lang="en-US" sz="1200" spc="-10" dirty="0" smtClean="0">
                <a:latin typeface="Arial"/>
                <a:cs typeface="Arial"/>
              </a:rPr>
              <a:t>n</a:t>
            </a:r>
            <a:r>
              <a:rPr lang="en-US" sz="1200" spc="-15" dirty="0" smtClean="0">
                <a:latin typeface="Arial"/>
                <a:cs typeface="Arial"/>
              </a:rPr>
              <a:t>c</a:t>
            </a:r>
            <a:r>
              <a:rPr lang="en-US" sz="1200" spc="-10" dirty="0" smtClean="0">
                <a:latin typeface="Arial"/>
                <a:cs typeface="Arial"/>
              </a:rPr>
              <a:t>o</a:t>
            </a:r>
            <a:r>
              <a:rPr lang="en-US" sz="1200" spc="-20" dirty="0" smtClean="0">
                <a:latin typeface="Arial"/>
                <a:cs typeface="Arial"/>
              </a:rPr>
              <a:t>rr</a:t>
            </a:r>
            <a:r>
              <a:rPr lang="en-US" sz="1200" spc="-10" dirty="0" smtClean="0">
                <a:latin typeface="Arial"/>
                <a:cs typeface="Arial"/>
              </a:rPr>
              <a:t>e</a:t>
            </a:r>
            <a:r>
              <a:rPr lang="en-US" sz="1200" spc="-25" dirty="0" smtClean="0">
                <a:latin typeface="Arial"/>
                <a:cs typeface="Arial"/>
              </a:rPr>
              <a:t>c</a:t>
            </a:r>
            <a:r>
              <a:rPr lang="en-US" sz="1200" spc="-10" dirty="0" smtClean="0">
                <a:latin typeface="Arial"/>
                <a:cs typeface="Arial"/>
              </a:rPr>
              <a:t>t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en-US" sz="1200" spc="-60" dirty="0" smtClean="0">
                <a:latin typeface="Arial"/>
                <a:cs typeface="Arial"/>
              </a:rPr>
              <a:t> </a:t>
            </a:r>
            <a:r>
              <a:rPr lang="en-US" sz="1200" spc="-20" dirty="0" smtClean="0">
                <a:latin typeface="Arial"/>
                <a:cs typeface="Arial"/>
              </a:rPr>
              <a:t>“</a:t>
            </a:r>
            <a:r>
              <a:rPr lang="en-US" sz="1200" b="1" spc="-15" dirty="0" smtClean="0">
                <a:latin typeface="Arial"/>
                <a:cs typeface="Arial"/>
              </a:rPr>
              <a:t>C</a:t>
            </a:r>
            <a:r>
              <a:rPr lang="en-US" sz="1200" b="1" spc="-10" dirty="0" smtClean="0">
                <a:latin typeface="Arial"/>
                <a:cs typeface="Arial"/>
              </a:rPr>
              <a:t>a</a:t>
            </a:r>
            <a:r>
              <a:rPr lang="en-US" sz="1200" b="1" spc="-15" dirty="0" smtClean="0">
                <a:latin typeface="Arial"/>
                <a:cs typeface="Arial"/>
              </a:rPr>
              <a:t>n</a:t>
            </a:r>
            <a:r>
              <a:rPr lang="en-US" sz="1200" b="1" spc="-10" dirty="0" smtClean="0">
                <a:latin typeface="Arial"/>
                <a:cs typeface="Arial"/>
              </a:rPr>
              <a:t>cel</a:t>
            </a:r>
            <a:r>
              <a:rPr lang="en-US" sz="1200" dirty="0" smtClean="0">
                <a:latin typeface="Arial"/>
                <a:cs typeface="Arial"/>
              </a:rPr>
              <a:t>”</a:t>
            </a:r>
            <a:r>
              <a:rPr lang="en-US" sz="1200" spc="-65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an</a:t>
            </a:r>
            <a:r>
              <a:rPr lang="en-US" sz="1200" dirty="0" smtClean="0">
                <a:latin typeface="Arial"/>
                <a:cs typeface="Arial"/>
              </a:rPr>
              <a:t>d</a:t>
            </a:r>
            <a:r>
              <a:rPr lang="en-US" sz="1200" spc="-65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d</a:t>
            </a:r>
            <a:r>
              <a:rPr lang="en-US" sz="1200" dirty="0" smtClean="0">
                <a:latin typeface="Arial"/>
                <a:cs typeface="Arial"/>
              </a:rPr>
              <a:t>o</a:t>
            </a:r>
            <a:r>
              <a:rPr lang="en-US" sz="1200" spc="-45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no</a:t>
            </a:r>
            <a:r>
              <a:rPr lang="en-US" sz="1200" dirty="0" smtClean="0">
                <a:latin typeface="Arial"/>
                <a:cs typeface="Arial"/>
              </a:rPr>
              <a:t>t</a:t>
            </a:r>
            <a:r>
              <a:rPr lang="en-US" sz="1200" spc="-45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s</a:t>
            </a:r>
            <a:r>
              <a:rPr lang="en-US" sz="1200" spc="-10" dirty="0" smtClean="0">
                <a:latin typeface="Arial"/>
                <a:cs typeface="Arial"/>
              </a:rPr>
              <a:t>en</a:t>
            </a:r>
            <a:r>
              <a:rPr lang="en-US" sz="1200" dirty="0" smtClean="0">
                <a:latin typeface="Arial"/>
                <a:cs typeface="Arial"/>
              </a:rPr>
              <a:t>d</a:t>
            </a:r>
            <a:r>
              <a:rPr lang="en-US" sz="1200" spc="-65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i</a:t>
            </a:r>
            <a:r>
              <a:rPr lang="en-US" sz="1200" spc="-10" dirty="0" smtClean="0">
                <a:latin typeface="Arial"/>
                <a:cs typeface="Arial"/>
              </a:rPr>
              <a:t>n</a:t>
            </a:r>
            <a:r>
              <a:rPr lang="en-US" sz="1200" spc="-25" dirty="0" smtClean="0">
                <a:latin typeface="Arial"/>
                <a:cs typeface="Arial"/>
              </a:rPr>
              <a:t>v</a:t>
            </a:r>
            <a:r>
              <a:rPr lang="en-US" sz="1200" spc="-10" dirty="0" smtClean="0">
                <a:latin typeface="Arial"/>
                <a:cs typeface="Arial"/>
              </a:rPr>
              <a:t>o</a:t>
            </a:r>
            <a:r>
              <a:rPr lang="en-US" sz="1200" spc="-15" dirty="0" smtClean="0">
                <a:latin typeface="Arial"/>
                <a:cs typeface="Arial"/>
              </a:rPr>
              <a:t>ic</a:t>
            </a:r>
            <a:r>
              <a:rPr lang="en-US" sz="1200" spc="-10" dirty="0" smtClean="0">
                <a:latin typeface="Arial"/>
                <a:cs typeface="Arial"/>
              </a:rPr>
              <a:t>e. G</a:t>
            </a:r>
            <a:r>
              <a:rPr lang="en-US" sz="1200" dirty="0" smtClean="0">
                <a:latin typeface="Arial"/>
                <a:cs typeface="Arial"/>
              </a:rPr>
              <a:t>o</a:t>
            </a:r>
            <a:r>
              <a:rPr lang="en-US" sz="1200" spc="-30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ba</a:t>
            </a:r>
            <a:r>
              <a:rPr lang="en-US" sz="1200" spc="-15" dirty="0" smtClean="0">
                <a:latin typeface="Arial"/>
                <a:cs typeface="Arial"/>
              </a:rPr>
              <a:t>c</a:t>
            </a:r>
            <a:r>
              <a:rPr lang="en-US" sz="1200" dirty="0" smtClean="0">
                <a:latin typeface="Arial"/>
                <a:cs typeface="Arial"/>
              </a:rPr>
              <a:t>k</a:t>
            </a:r>
            <a:r>
              <a:rPr lang="en-US" sz="1200" spc="-60" dirty="0">
                <a:latin typeface="Arial"/>
                <a:cs typeface="Arial"/>
              </a:rPr>
              <a:t> </a:t>
            </a:r>
            <a:r>
              <a:rPr lang="en-US" sz="1200" spc="-60" dirty="0" smtClean="0">
                <a:latin typeface="Arial"/>
                <a:cs typeface="Arial"/>
              </a:rPr>
              <a:t>to </a:t>
            </a:r>
            <a:r>
              <a:rPr lang="en-US" sz="1200" spc="-20" dirty="0" smtClean="0">
                <a:latin typeface="Arial"/>
                <a:cs typeface="Arial"/>
              </a:rPr>
              <a:t>“</a:t>
            </a:r>
            <a:r>
              <a:rPr lang="en-US" sz="1200" b="1" spc="-15" dirty="0" smtClean="0">
                <a:latin typeface="Arial"/>
                <a:cs typeface="Arial"/>
              </a:rPr>
              <a:t>C</a:t>
            </a:r>
            <a:r>
              <a:rPr lang="en-US" sz="1200" b="1" spc="-10" dirty="0" smtClean="0">
                <a:latin typeface="Arial"/>
                <a:cs typeface="Arial"/>
              </a:rPr>
              <a:t>a</a:t>
            </a:r>
            <a:r>
              <a:rPr lang="en-US" sz="1200" b="1" spc="-15" dirty="0" smtClean="0">
                <a:latin typeface="Arial"/>
                <a:cs typeface="Arial"/>
              </a:rPr>
              <a:t>n</a:t>
            </a:r>
            <a:r>
              <a:rPr lang="en-US" sz="1200" b="1" spc="-10" dirty="0" smtClean="0">
                <a:latin typeface="Arial"/>
                <a:cs typeface="Arial"/>
              </a:rPr>
              <a:t>c</a:t>
            </a:r>
            <a:r>
              <a:rPr lang="en-US" sz="1200" b="1" spc="-20" dirty="0" smtClean="0">
                <a:latin typeface="Arial"/>
                <a:cs typeface="Arial"/>
              </a:rPr>
              <a:t>e</a:t>
            </a:r>
            <a:r>
              <a:rPr lang="en-US" sz="1200" b="1" dirty="0" smtClean="0">
                <a:latin typeface="Arial"/>
                <a:cs typeface="Arial"/>
              </a:rPr>
              <a:t>l</a:t>
            </a:r>
            <a:r>
              <a:rPr lang="en-US" sz="1200" b="1" spc="-60" dirty="0" smtClean="0">
                <a:latin typeface="Arial"/>
                <a:cs typeface="Arial"/>
              </a:rPr>
              <a:t> </a:t>
            </a:r>
            <a:r>
              <a:rPr lang="en-US" sz="1200" b="1" spc="-15" dirty="0" smtClean="0">
                <a:latin typeface="Arial"/>
                <a:cs typeface="Arial"/>
              </a:rPr>
              <a:t>Con</a:t>
            </a:r>
            <a:r>
              <a:rPr lang="en-US" sz="1200" b="1" spc="-20" dirty="0" smtClean="0">
                <a:latin typeface="Arial"/>
                <a:cs typeface="Arial"/>
              </a:rPr>
              <a:t>f</a:t>
            </a:r>
            <a:r>
              <a:rPr lang="en-US" sz="1200" b="1" spc="-10" dirty="0" smtClean="0">
                <a:latin typeface="Arial"/>
                <a:cs typeface="Arial"/>
              </a:rPr>
              <a:t>i</a:t>
            </a:r>
            <a:r>
              <a:rPr lang="en-US" sz="1200" b="1" spc="-15" dirty="0" smtClean="0">
                <a:latin typeface="Arial"/>
                <a:cs typeface="Arial"/>
              </a:rPr>
              <a:t>rm</a:t>
            </a:r>
            <a:r>
              <a:rPr lang="en-US" sz="1200" b="1" spc="-10" dirty="0" smtClean="0">
                <a:latin typeface="Arial"/>
                <a:cs typeface="Arial"/>
              </a:rPr>
              <a:t>a</a:t>
            </a:r>
            <a:r>
              <a:rPr lang="en-US" sz="1200" b="1" spc="-20" dirty="0" smtClean="0">
                <a:latin typeface="Arial"/>
                <a:cs typeface="Arial"/>
              </a:rPr>
              <a:t>t</a:t>
            </a:r>
            <a:r>
              <a:rPr lang="en-US" sz="1200" b="1" spc="-10" dirty="0" smtClean="0">
                <a:latin typeface="Arial"/>
                <a:cs typeface="Arial"/>
              </a:rPr>
              <a:t>i</a:t>
            </a:r>
            <a:r>
              <a:rPr lang="en-US" sz="1200" b="1" spc="-15" dirty="0" smtClean="0">
                <a:latin typeface="Arial"/>
                <a:cs typeface="Arial"/>
              </a:rPr>
              <a:t>on</a:t>
            </a:r>
            <a:r>
              <a:rPr lang="en-US" sz="1200" dirty="0" smtClean="0">
                <a:latin typeface="Arial"/>
                <a:cs typeface="Arial"/>
              </a:rPr>
              <a:t>”</a:t>
            </a:r>
            <a:r>
              <a:rPr lang="en-US" sz="1200" spc="-50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an</a:t>
            </a:r>
            <a:r>
              <a:rPr lang="en-US" sz="1200" dirty="0" smtClean="0">
                <a:latin typeface="Arial"/>
                <a:cs typeface="Arial"/>
              </a:rPr>
              <a:t>d</a:t>
            </a:r>
            <a:r>
              <a:rPr lang="en-US" sz="1200" spc="-55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not</a:t>
            </a:r>
            <a:r>
              <a:rPr lang="en-US" sz="1200" spc="-15" dirty="0" smtClean="0">
                <a:latin typeface="Arial"/>
                <a:cs typeface="Arial"/>
              </a:rPr>
              <a:t>i</a:t>
            </a:r>
            <a:r>
              <a:rPr lang="en-US" sz="1200" spc="-10" dirty="0" smtClean="0">
                <a:latin typeface="Arial"/>
                <a:cs typeface="Arial"/>
              </a:rPr>
              <a:t>f</a:t>
            </a:r>
            <a:r>
              <a:rPr lang="en-US" sz="1200" dirty="0" smtClean="0">
                <a:latin typeface="Arial"/>
                <a:cs typeface="Arial"/>
              </a:rPr>
              <a:t>y</a:t>
            </a:r>
            <a:r>
              <a:rPr lang="en-US" sz="1200" spc="-130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A</a:t>
            </a:r>
            <a:r>
              <a:rPr lang="en-US" sz="1200" spc="-15" dirty="0" smtClean="0">
                <a:latin typeface="Arial"/>
                <a:cs typeface="Arial"/>
              </a:rPr>
              <a:t>cc</a:t>
            </a:r>
            <a:r>
              <a:rPr lang="en-US" sz="1200" spc="-10" dirty="0" smtClean="0">
                <a:latin typeface="Arial"/>
                <a:cs typeface="Arial"/>
              </a:rPr>
              <a:t>ept</a:t>
            </a:r>
            <a:r>
              <a:rPr lang="en-US" sz="1200" spc="-20" dirty="0" smtClean="0">
                <a:latin typeface="Arial"/>
                <a:cs typeface="Arial"/>
              </a:rPr>
              <a:t>o</a:t>
            </a:r>
            <a:r>
              <a:rPr lang="en-US" sz="1200" dirty="0" smtClean="0">
                <a:latin typeface="Arial"/>
                <a:cs typeface="Arial"/>
              </a:rPr>
              <a:t>r</a:t>
            </a:r>
            <a:r>
              <a:rPr lang="en-US" sz="1200" spc="-65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t</a:t>
            </a:r>
            <a:r>
              <a:rPr lang="en-US" sz="1200" dirty="0" smtClean="0">
                <a:latin typeface="Arial"/>
                <a:cs typeface="Arial"/>
              </a:rPr>
              <a:t>o</a:t>
            </a:r>
            <a:r>
              <a:rPr lang="en-US" sz="1200" spc="-30" dirty="0" smtClean="0">
                <a:latin typeface="Arial"/>
                <a:cs typeface="Arial"/>
              </a:rPr>
              <a:t> </a:t>
            </a:r>
            <a:r>
              <a:rPr lang="en-US" sz="1200" spc="-20" dirty="0" smtClean="0">
                <a:latin typeface="Arial"/>
                <a:cs typeface="Arial"/>
              </a:rPr>
              <a:t>r</a:t>
            </a:r>
            <a:r>
              <a:rPr lang="en-US" sz="1200" spc="-10" dirty="0" smtClean="0">
                <a:latin typeface="Arial"/>
                <a:cs typeface="Arial"/>
              </a:rPr>
              <a:t>e</a:t>
            </a:r>
            <a:r>
              <a:rPr lang="en-US" sz="1200" spc="-15" dirty="0" smtClean="0">
                <a:latin typeface="Arial"/>
                <a:cs typeface="Arial"/>
              </a:rPr>
              <a:t>j</a:t>
            </a:r>
            <a:r>
              <a:rPr lang="en-US" sz="1200" spc="-10" dirty="0" smtClean="0">
                <a:latin typeface="Arial"/>
                <a:cs typeface="Arial"/>
              </a:rPr>
              <a:t>e</a:t>
            </a:r>
            <a:r>
              <a:rPr lang="en-US" sz="1200" spc="-15" dirty="0" smtClean="0">
                <a:latin typeface="Arial"/>
                <a:cs typeface="Arial"/>
              </a:rPr>
              <a:t>c</a:t>
            </a:r>
            <a:r>
              <a:rPr lang="en-US" sz="1200" spc="-10" dirty="0" smtClean="0">
                <a:latin typeface="Arial"/>
                <a:cs typeface="Arial"/>
              </a:rPr>
              <a:t>t</a:t>
            </a:r>
            <a:r>
              <a:rPr lang="en-US" sz="1200" dirty="0" smtClean="0">
                <a:latin typeface="Arial"/>
                <a:cs typeface="Arial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en-US" sz="1200" spc="-20" dirty="0" smtClean="0">
                <a:latin typeface="Arial"/>
                <a:cs typeface="Arial"/>
              </a:rPr>
              <a:t>M</a:t>
            </a:r>
            <a:r>
              <a:rPr lang="en-US" sz="1200" spc="-10" dirty="0" smtClean="0">
                <a:latin typeface="Arial"/>
                <a:cs typeface="Arial"/>
              </a:rPr>
              <a:t>u</a:t>
            </a:r>
            <a:r>
              <a:rPr lang="en-US" sz="1200" spc="-15" dirty="0" smtClean="0">
                <a:latin typeface="Arial"/>
                <a:cs typeface="Arial"/>
              </a:rPr>
              <a:t>s</a:t>
            </a:r>
            <a:r>
              <a:rPr lang="en-US" sz="1200" dirty="0" smtClean="0">
                <a:latin typeface="Arial"/>
                <a:cs typeface="Arial"/>
              </a:rPr>
              <a:t>t</a:t>
            </a:r>
            <a:r>
              <a:rPr lang="en-US" sz="1200" spc="-35" dirty="0" smtClean="0">
                <a:latin typeface="Arial"/>
                <a:cs typeface="Arial"/>
              </a:rPr>
              <a:t> </a:t>
            </a:r>
            <a:r>
              <a:rPr lang="en-US" sz="1200" spc="-20" dirty="0" smtClean="0">
                <a:latin typeface="Arial"/>
                <a:cs typeface="Arial"/>
              </a:rPr>
              <a:t>“</a:t>
            </a:r>
            <a:r>
              <a:rPr lang="en-US" sz="1200" b="1" spc="-15" dirty="0" smtClean="0">
                <a:latin typeface="Arial"/>
                <a:cs typeface="Arial"/>
              </a:rPr>
              <a:t>Cr</a:t>
            </a:r>
            <a:r>
              <a:rPr lang="en-US" sz="1200" b="1" spc="-10" dirty="0" smtClean="0">
                <a:latin typeface="Arial"/>
                <a:cs typeface="Arial"/>
              </a:rPr>
              <a:t>e</a:t>
            </a:r>
            <a:r>
              <a:rPr lang="en-US" sz="1200" b="1" spc="-20" dirty="0" smtClean="0">
                <a:latin typeface="Arial"/>
                <a:cs typeface="Arial"/>
              </a:rPr>
              <a:t>at</a:t>
            </a:r>
            <a:r>
              <a:rPr lang="en-US" sz="1200" b="1" dirty="0" smtClean="0">
                <a:latin typeface="Arial"/>
                <a:cs typeface="Arial"/>
              </a:rPr>
              <a:t>e</a:t>
            </a:r>
            <a:r>
              <a:rPr lang="en-US" sz="1200" b="1" spc="-65" dirty="0" smtClean="0">
                <a:latin typeface="Arial"/>
                <a:cs typeface="Arial"/>
              </a:rPr>
              <a:t> </a:t>
            </a:r>
            <a:r>
              <a:rPr lang="en-US" sz="1200" b="1" spc="-15" dirty="0" smtClean="0">
                <a:latin typeface="Arial"/>
                <a:cs typeface="Arial"/>
              </a:rPr>
              <a:t>Con</a:t>
            </a:r>
            <a:r>
              <a:rPr lang="en-US" sz="1200" b="1" spc="-20" dirty="0" smtClean="0">
                <a:latin typeface="Arial"/>
                <a:cs typeface="Arial"/>
              </a:rPr>
              <a:t>f</a:t>
            </a:r>
            <a:r>
              <a:rPr lang="en-US" sz="1200" b="1" spc="-10" dirty="0" smtClean="0">
                <a:latin typeface="Arial"/>
                <a:cs typeface="Arial"/>
              </a:rPr>
              <a:t>i</a:t>
            </a:r>
            <a:r>
              <a:rPr lang="en-US" sz="1200" b="1" spc="-15" dirty="0" smtClean="0">
                <a:latin typeface="Arial"/>
                <a:cs typeface="Arial"/>
              </a:rPr>
              <a:t>rm</a:t>
            </a:r>
            <a:r>
              <a:rPr lang="en-US" sz="1200" b="1" spc="-10" dirty="0" smtClean="0">
                <a:latin typeface="Arial"/>
                <a:cs typeface="Arial"/>
              </a:rPr>
              <a:t>a</a:t>
            </a:r>
            <a:r>
              <a:rPr lang="en-US" sz="1200" b="1" spc="-20" dirty="0" smtClean="0">
                <a:latin typeface="Arial"/>
                <a:cs typeface="Arial"/>
              </a:rPr>
              <a:t>t</a:t>
            </a:r>
            <a:r>
              <a:rPr lang="en-US" sz="1200" b="1" spc="-10" dirty="0" smtClean="0">
                <a:latin typeface="Arial"/>
                <a:cs typeface="Arial"/>
              </a:rPr>
              <a:t>i</a:t>
            </a:r>
            <a:r>
              <a:rPr lang="en-US" sz="1200" b="1" spc="-15" dirty="0" smtClean="0">
                <a:latin typeface="Arial"/>
                <a:cs typeface="Arial"/>
              </a:rPr>
              <a:t>on</a:t>
            </a:r>
            <a:r>
              <a:rPr lang="en-US" sz="1200" dirty="0" smtClean="0">
                <a:latin typeface="Arial"/>
                <a:cs typeface="Arial"/>
              </a:rPr>
              <a:t>”</a:t>
            </a:r>
            <a:r>
              <a:rPr lang="en-US" sz="1200" spc="-50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a</a:t>
            </a:r>
            <a:r>
              <a:rPr lang="en-US" sz="1200" spc="-20" dirty="0" smtClean="0">
                <a:latin typeface="Arial"/>
                <a:cs typeface="Arial"/>
              </a:rPr>
              <a:t>g</a:t>
            </a:r>
            <a:r>
              <a:rPr lang="en-US" sz="1200" spc="-10" dirty="0" smtClean="0">
                <a:latin typeface="Arial"/>
                <a:cs typeface="Arial"/>
              </a:rPr>
              <a:t>a</a:t>
            </a:r>
            <a:r>
              <a:rPr lang="en-US" sz="1200" spc="-15" dirty="0" smtClean="0">
                <a:latin typeface="Arial"/>
                <a:cs typeface="Arial"/>
              </a:rPr>
              <a:t>i</a:t>
            </a:r>
            <a:r>
              <a:rPr lang="en-US" sz="1200" dirty="0" smtClean="0">
                <a:latin typeface="Arial"/>
                <a:cs typeface="Arial"/>
              </a:rPr>
              <a:t>n</a:t>
            </a:r>
            <a:r>
              <a:rPr lang="en-US" sz="1200" spc="-55" dirty="0" smtClean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f</a:t>
            </a:r>
            <a:r>
              <a:rPr lang="en-US" sz="1200" spc="-10" dirty="0" smtClean="0">
                <a:latin typeface="Arial"/>
                <a:cs typeface="Arial"/>
              </a:rPr>
              <a:t>o</a:t>
            </a:r>
            <a:r>
              <a:rPr lang="en-US" sz="1200" dirty="0" smtClean="0">
                <a:latin typeface="Arial"/>
                <a:cs typeface="Arial"/>
              </a:rPr>
              <a:t>r</a:t>
            </a:r>
            <a:r>
              <a:rPr lang="en-US" sz="1200" spc="-65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th</a:t>
            </a:r>
            <a:r>
              <a:rPr lang="en-US" sz="1200" dirty="0" smtClean="0">
                <a:latin typeface="Arial"/>
                <a:cs typeface="Arial"/>
              </a:rPr>
              <a:t>e</a:t>
            </a:r>
            <a:r>
              <a:rPr lang="en-US" sz="1200" spc="-45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c</a:t>
            </a:r>
            <a:r>
              <a:rPr lang="en-US" sz="1200" spc="-10" dirty="0" smtClean="0">
                <a:latin typeface="Arial"/>
                <a:cs typeface="Arial"/>
              </a:rPr>
              <a:t>o</a:t>
            </a:r>
            <a:r>
              <a:rPr lang="en-US" sz="1200" spc="-20" dirty="0" smtClean="0">
                <a:latin typeface="Arial"/>
                <a:cs typeface="Arial"/>
              </a:rPr>
              <a:t>rr</a:t>
            </a:r>
            <a:r>
              <a:rPr lang="en-US" sz="1200" spc="-10" dirty="0" smtClean="0">
                <a:latin typeface="Arial"/>
                <a:cs typeface="Arial"/>
              </a:rPr>
              <a:t>e</a:t>
            </a:r>
            <a:r>
              <a:rPr lang="en-US" sz="1200" spc="-15" dirty="0" smtClean="0">
                <a:latin typeface="Arial"/>
                <a:cs typeface="Arial"/>
              </a:rPr>
              <a:t>c</a:t>
            </a:r>
            <a:r>
              <a:rPr lang="en-US" sz="1200" spc="-10" dirty="0" smtClean="0">
                <a:latin typeface="Arial"/>
                <a:cs typeface="Arial"/>
              </a:rPr>
              <a:t>t</a:t>
            </a:r>
            <a:r>
              <a:rPr lang="en-US" sz="1200" spc="-20" dirty="0" smtClean="0">
                <a:latin typeface="Arial"/>
                <a:cs typeface="Arial"/>
              </a:rPr>
              <a:t>e</a:t>
            </a:r>
            <a:r>
              <a:rPr lang="en-US" sz="1200" dirty="0" smtClean="0">
                <a:latin typeface="Arial"/>
                <a:cs typeface="Arial"/>
              </a:rPr>
              <a:t>d</a:t>
            </a:r>
            <a:r>
              <a:rPr lang="en-US" sz="1200" spc="-65" dirty="0" smtClean="0">
                <a:latin typeface="Arial"/>
                <a:cs typeface="Arial"/>
              </a:rPr>
              <a:t> </a:t>
            </a:r>
            <a:r>
              <a:rPr lang="en-US" sz="1200" spc="-20" dirty="0" smtClean="0">
                <a:latin typeface="Arial"/>
                <a:cs typeface="Arial"/>
              </a:rPr>
              <a:t>q</a:t>
            </a:r>
            <a:r>
              <a:rPr lang="en-US" sz="1200" spc="-10" dirty="0" smtClean="0">
                <a:latin typeface="Arial"/>
                <a:cs typeface="Arial"/>
              </a:rPr>
              <a:t>uant</a:t>
            </a:r>
            <a:r>
              <a:rPr lang="en-US" sz="1200" spc="-15" dirty="0" smtClean="0">
                <a:latin typeface="Arial"/>
                <a:cs typeface="Arial"/>
              </a:rPr>
              <a:t>i</a:t>
            </a:r>
            <a:r>
              <a:rPr lang="en-US" sz="1200" spc="-10" dirty="0" smtClean="0">
                <a:latin typeface="Arial"/>
                <a:cs typeface="Arial"/>
              </a:rPr>
              <a:t>t</a:t>
            </a:r>
            <a:r>
              <a:rPr lang="en-US" sz="1200" dirty="0" smtClean="0">
                <a:latin typeface="Arial"/>
                <a:cs typeface="Arial"/>
              </a:rPr>
              <a:t>y</a:t>
            </a:r>
            <a:r>
              <a:rPr lang="en-US" sz="1200" spc="-70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de</a:t>
            </a:r>
            <a:r>
              <a:rPr lang="en-US" sz="1200" spc="-15" dirty="0" smtClean="0">
                <a:latin typeface="Arial"/>
                <a:cs typeface="Arial"/>
              </a:rPr>
              <a:t>li</a:t>
            </a:r>
            <a:r>
              <a:rPr lang="en-US" sz="1200" spc="-25" dirty="0" smtClean="0">
                <a:latin typeface="Arial"/>
                <a:cs typeface="Arial"/>
              </a:rPr>
              <a:t>v</a:t>
            </a:r>
            <a:r>
              <a:rPr lang="en-US" sz="1200" spc="-10" dirty="0" smtClean="0">
                <a:latin typeface="Arial"/>
                <a:cs typeface="Arial"/>
              </a:rPr>
              <a:t>e</a:t>
            </a:r>
            <a:r>
              <a:rPr lang="en-US" sz="1200" spc="-20" dirty="0" smtClean="0">
                <a:latin typeface="Arial"/>
                <a:cs typeface="Arial"/>
              </a:rPr>
              <a:t>red</a:t>
            </a:r>
            <a:r>
              <a:rPr lang="en-US" sz="1200" dirty="0" smtClean="0">
                <a:latin typeface="Arial"/>
                <a:cs typeface="Arial"/>
              </a:rPr>
              <a:t>,</a:t>
            </a:r>
            <a:r>
              <a:rPr lang="en-US" sz="1200" spc="-60" dirty="0" smtClean="0">
                <a:latin typeface="Arial"/>
                <a:cs typeface="Arial"/>
              </a:rPr>
              <a:t> </a:t>
            </a:r>
            <a:r>
              <a:rPr lang="en-US" sz="1200" spc="-10" dirty="0" smtClean="0">
                <a:latin typeface="Arial"/>
                <a:cs typeface="Arial"/>
              </a:rPr>
              <a:t>the</a:t>
            </a:r>
            <a:r>
              <a:rPr lang="en-US" sz="1200" dirty="0" smtClean="0">
                <a:latin typeface="Arial"/>
                <a:cs typeface="Arial"/>
              </a:rPr>
              <a:t>n</a:t>
            </a:r>
            <a:r>
              <a:rPr lang="en-US" sz="1200" spc="-65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s</a:t>
            </a:r>
            <a:r>
              <a:rPr lang="en-US" sz="1200" spc="-10" dirty="0" smtClean="0">
                <a:latin typeface="Arial"/>
                <a:cs typeface="Arial"/>
              </a:rPr>
              <a:t>ub</a:t>
            </a:r>
            <a:r>
              <a:rPr lang="en-US" sz="1200" spc="-5" dirty="0" smtClean="0">
                <a:latin typeface="Arial"/>
                <a:cs typeface="Arial"/>
              </a:rPr>
              <a:t>m</a:t>
            </a:r>
            <a:r>
              <a:rPr lang="en-US" sz="1200" spc="-15" dirty="0" smtClean="0">
                <a:latin typeface="Arial"/>
                <a:cs typeface="Arial"/>
              </a:rPr>
              <a:t>i</a:t>
            </a:r>
            <a:r>
              <a:rPr lang="en-US" sz="1200" dirty="0" smtClean="0">
                <a:latin typeface="Arial"/>
                <a:cs typeface="Arial"/>
              </a:rPr>
              <a:t>t</a:t>
            </a:r>
            <a:r>
              <a:rPr lang="en-US" sz="1200" spc="-60" dirty="0" smtClean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a</a:t>
            </a:r>
            <a:r>
              <a:rPr lang="en-US" sz="1200" spc="-45" dirty="0" smtClean="0">
                <a:latin typeface="Arial"/>
                <a:cs typeface="Arial"/>
              </a:rPr>
              <a:t> </a:t>
            </a:r>
            <a:r>
              <a:rPr lang="en-US" sz="1200" spc="-5" dirty="0" smtClean="0">
                <a:latin typeface="Arial"/>
                <a:cs typeface="Arial"/>
              </a:rPr>
              <a:t>m</a:t>
            </a:r>
            <a:r>
              <a:rPr lang="en-US" sz="1200" spc="-10" dirty="0" smtClean="0">
                <a:latin typeface="Arial"/>
                <a:cs typeface="Arial"/>
              </a:rPr>
              <a:t>at</a:t>
            </a:r>
            <a:r>
              <a:rPr lang="en-US" sz="1200" spc="-15" dirty="0" smtClean="0">
                <a:latin typeface="Arial"/>
                <a:cs typeface="Arial"/>
              </a:rPr>
              <a:t>c</a:t>
            </a:r>
            <a:r>
              <a:rPr lang="en-US" sz="1200" spc="-10" dirty="0" smtClean="0">
                <a:latin typeface="Arial"/>
                <a:cs typeface="Arial"/>
              </a:rPr>
              <a:t>h</a:t>
            </a:r>
            <a:r>
              <a:rPr lang="en-US" sz="1200" spc="-15" dirty="0" smtClean="0">
                <a:latin typeface="Arial"/>
                <a:cs typeface="Arial"/>
              </a:rPr>
              <a:t>i</a:t>
            </a:r>
            <a:r>
              <a:rPr lang="en-US" sz="1200" spc="-20" dirty="0" smtClean="0">
                <a:latin typeface="Arial"/>
                <a:cs typeface="Arial"/>
              </a:rPr>
              <a:t>n</a:t>
            </a:r>
            <a:r>
              <a:rPr lang="en-US" sz="1200" dirty="0" smtClean="0">
                <a:latin typeface="Arial"/>
                <a:cs typeface="Arial"/>
              </a:rPr>
              <a:t>g</a:t>
            </a:r>
            <a:r>
              <a:rPr lang="en-US" sz="1200" spc="-80" dirty="0" smtClean="0">
                <a:latin typeface="Arial"/>
                <a:cs typeface="Arial"/>
              </a:rPr>
              <a:t> </a:t>
            </a:r>
            <a:r>
              <a:rPr lang="en-US" sz="1200" spc="-15" dirty="0" smtClean="0">
                <a:latin typeface="Arial"/>
                <a:cs typeface="Arial"/>
              </a:rPr>
              <a:t>i</a:t>
            </a:r>
            <a:r>
              <a:rPr lang="en-US" sz="1200" spc="-10" dirty="0" smtClean="0">
                <a:latin typeface="Arial"/>
                <a:cs typeface="Arial"/>
              </a:rPr>
              <a:t>n</a:t>
            </a:r>
            <a:r>
              <a:rPr lang="en-US" sz="1200" spc="-25" dirty="0" smtClean="0">
                <a:latin typeface="Arial"/>
                <a:cs typeface="Arial"/>
              </a:rPr>
              <a:t>v</a:t>
            </a:r>
            <a:r>
              <a:rPr lang="en-US" sz="1200" spc="-10" dirty="0" smtClean="0">
                <a:latin typeface="Arial"/>
                <a:cs typeface="Arial"/>
              </a:rPr>
              <a:t>o</a:t>
            </a:r>
            <a:r>
              <a:rPr lang="en-US" sz="1200" spc="-15" dirty="0" smtClean="0">
                <a:latin typeface="Arial"/>
                <a:cs typeface="Arial"/>
              </a:rPr>
              <a:t>ic</a:t>
            </a:r>
            <a:r>
              <a:rPr lang="en-US" sz="1200" spc="-10" dirty="0" smtClean="0">
                <a:latin typeface="Arial"/>
                <a:cs typeface="Arial"/>
              </a:rPr>
              <a:t>e</a:t>
            </a:r>
            <a:r>
              <a:rPr lang="en-US" sz="1200" dirty="0" smtClean="0">
                <a:latin typeface="Arial"/>
                <a:cs typeface="Arial"/>
              </a:rPr>
              <a:t>.</a:t>
            </a:r>
          </a:p>
          <a:p>
            <a:pPr marL="12700" marR="593090">
              <a:lnSpc>
                <a:spcPct val="100000"/>
              </a:lnSpc>
            </a:pPr>
            <a:endParaRPr lang="en-US" sz="1200" dirty="0" smtClean="0">
              <a:latin typeface="Arial"/>
              <a:cs typeface="Arial"/>
            </a:endParaRPr>
          </a:p>
          <a:p>
            <a:endParaRPr sz="12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609600" y="1447801"/>
            <a:ext cx="2819400" cy="804351"/>
          </a:xfrm>
          <a:prstGeom prst="straightConnector1">
            <a:avLst/>
          </a:prstGeom>
          <a:ln>
            <a:solidFill>
              <a:srgbClr val="C00000"/>
            </a:solidFill>
            <a:tailEnd type="triangle" w="lg" len="lg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object 5"/>
          <p:cNvSpPr txBox="1"/>
          <p:nvPr/>
        </p:nvSpPr>
        <p:spPr>
          <a:xfrm>
            <a:off x="3429000" y="2252152"/>
            <a:ext cx="4489781" cy="954107"/>
          </a:xfrm>
          <a:prstGeom prst="rect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90805">
              <a:lnSpc>
                <a:spcPct val="100000"/>
              </a:lnSpc>
              <a:defRPr sz="1400" b="1" spc="-2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3c. </a:t>
            </a:r>
            <a:r>
              <a:rPr lang="en-US" b="0" dirty="0">
                <a:solidFill>
                  <a:schemeClr val="tx1"/>
                </a:solidFill>
              </a:rPr>
              <a:t>When </a:t>
            </a:r>
            <a:r>
              <a:rPr lang="en-US" b="0" dirty="0" smtClean="0">
                <a:solidFill>
                  <a:schemeClr val="tx1"/>
                </a:solidFill>
              </a:rPr>
              <a:t>Gross Price is verified</a:t>
            </a:r>
            <a:r>
              <a:rPr lang="en-US" b="0" dirty="0">
                <a:solidFill>
                  <a:schemeClr val="tx1"/>
                </a:solidFill>
              </a:rPr>
              <a:t>, select </a:t>
            </a:r>
            <a:r>
              <a:rPr lang="en-US" b="0" dirty="0" smtClean="0">
                <a:solidFill>
                  <a:schemeClr val="tx1"/>
                </a:solidFill>
              </a:rPr>
              <a:t>“</a:t>
            </a:r>
            <a:r>
              <a:rPr lang="en-US" dirty="0" smtClean="0">
                <a:solidFill>
                  <a:schemeClr val="tx1"/>
                </a:solidFill>
              </a:rPr>
              <a:t>Send</a:t>
            </a:r>
            <a:r>
              <a:rPr lang="en-US" b="0" dirty="0" smtClean="0">
                <a:solidFill>
                  <a:schemeClr val="tx1"/>
                </a:solidFill>
              </a:rPr>
              <a:t>” </a:t>
            </a:r>
            <a:r>
              <a:rPr lang="en-US" b="0" dirty="0">
                <a:solidFill>
                  <a:schemeClr val="tx1"/>
                </a:solidFill>
              </a:rPr>
              <a:t>to send the document </a:t>
            </a:r>
            <a:r>
              <a:rPr lang="en-US" b="0" dirty="0" smtClean="0">
                <a:solidFill>
                  <a:schemeClr val="tx1"/>
                </a:solidFill>
              </a:rPr>
              <a:t>to DFAS for payment.</a:t>
            </a:r>
            <a:endParaRPr lang="en-US" b="0" dirty="0">
              <a:solidFill>
                <a:schemeClr val="tx1"/>
              </a:solidFill>
            </a:endParaRPr>
          </a:p>
          <a:p>
            <a:endParaRPr lang="en-US" sz="1000" spc="-15" dirty="0">
              <a:solidFill>
                <a:schemeClr val="dk1"/>
              </a:solidFill>
            </a:endParaRPr>
          </a:p>
          <a:p>
            <a:r>
              <a:rPr lang="en-US" sz="1000" spc="-15" dirty="0" smtClean="0">
                <a:solidFill>
                  <a:schemeClr val="dk1"/>
                </a:solidFill>
              </a:rPr>
              <a:t>NOTE:  </a:t>
            </a:r>
            <a:r>
              <a:rPr lang="en-US" sz="1200" b="0" spc="-15" dirty="0" smtClean="0">
                <a:solidFill>
                  <a:schemeClr val="dk1"/>
                </a:solidFill>
              </a:rPr>
              <a:t>If </a:t>
            </a:r>
            <a:r>
              <a:rPr lang="en-US" sz="1200" b="0" spc="-15" dirty="0">
                <a:solidFill>
                  <a:schemeClr val="dk1"/>
                </a:solidFill>
              </a:rPr>
              <a:t>“SAVE”, document is </a:t>
            </a:r>
            <a:r>
              <a:rPr lang="en-US" sz="1200" spc="-15" dirty="0" smtClean="0">
                <a:solidFill>
                  <a:schemeClr val="dk1"/>
                </a:solidFill>
              </a:rPr>
              <a:t>NOT</a:t>
            </a:r>
            <a:r>
              <a:rPr lang="en-US" sz="1200" b="0" spc="-15" dirty="0" smtClean="0">
                <a:solidFill>
                  <a:schemeClr val="dk1"/>
                </a:solidFill>
              </a:rPr>
              <a:t> </a:t>
            </a:r>
            <a:r>
              <a:rPr lang="en-US" sz="1200" b="0" spc="-15" dirty="0">
                <a:solidFill>
                  <a:schemeClr val="dk1"/>
                </a:solidFill>
              </a:rPr>
              <a:t>sent to </a:t>
            </a:r>
            <a:r>
              <a:rPr lang="en-US" sz="1200" b="0" spc="-15" dirty="0" smtClean="0">
                <a:solidFill>
                  <a:schemeClr val="dk1"/>
                </a:solidFill>
              </a:rPr>
              <a:t>DFAS, </a:t>
            </a:r>
            <a:r>
              <a:rPr lang="en-US" sz="1200" b="0" spc="-15" dirty="0">
                <a:solidFill>
                  <a:schemeClr val="dk1"/>
                </a:solidFill>
              </a:rPr>
              <a:t>but saved in SUS for later submission or cancellation</a:t>
            </a:r>
            <a:r>
              <a:rPr lang="en-US" sz="1200" b="0" spc="-15" dirty="0" smtClean="0">
                <a:solidFill>
                  <a:schemeClr val="dk1"/>
                </a:solidFill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535444" y="4865913"/>
            <a:ext cx="685800" cy="1602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86" y="1093656"/>
            <a:ext cx="6577614" cy="3249744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61" y="91668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S</a:t>
            </a:r>
            <a:r>
              <a:rPr sz="3200" spc="-10" dirty="0"/>
              <a:t>t</a:t>
            </a:r>
            <a:r>
              <a:rPr sz="3200" dirty="0"/>
              <a:t>ep </a:t>
            </a:r>
            <a:r>
              <a:rPr sz="3200" spc="-5" dirty="0"/>
              <a:t>3</a:t>
            </a:r>
            <a:r>
              <a:rPr sz="3200" dirty="0"/>
              <a:t>e. </a:t>
            </a:r>
            <a:r>
              <a:rPr sz="3200" spc="-5" dirty="0"/>
              <a:t>Cr</a:t>
            </a:r>
            <a:r>
              <a:rPr sz="3200" dirty="0"/>
              <a:t>ea</a:t>
            </a:r>
            <a:r>
              <a:rPr sz="3200" spc="-10" dirty="0"/>
              <a:t>t</a:t>
            </a:r>
            <a:r>
              <a:rPr sz="3200" dirty="0"/>
              <a:t>e </a:t>
            </a:r>
            <a:r>
              <a:rPr sz="3200" spc="-5" dirty="0"/>
              <a:t>E</a:t>
            </a:r>
            <a:r>
              <a:rPr sz="3200" dirty="0"/>
              <a:t>-</a:t>
            </a:r>
            <a:r>
              <a:rPr sz="3200" spc="-5" dirty="0"/>
              <a:t>In</a:t>
            </a:r>
            <a:r>
              <a:rPr sz="3200" dirty="0"/>
              <a:t>vo</a:t>
            </a:r>
            <a:r>
              <a:rPr sz="3200" spc="-5" dirty="0"/>
              <a:t>i</a:t>
            </a:r>
            <a:r>
              <a:rPr sz="3200" dirty="0"/>
              <a:t>ce</a:t>
            </a:r>
            <a:endParaRPr sz="3200"/>
          </a:p>
        </p:txBody>
      </p:sp>
      <p:sp>
        <p:nvSpPr>
          <p:cNvPr id="10" name="object 10"/>
          <p:cNvSpPr/>
          <p:nvPr/>
        </p:nvSpPr>
        <p:spPr>
          <a:xfrm>
            <a:off x="3598731" y="1200785"/>
            <a:ext cx="4648200" cy="932815"/>
          </a:xfrm>
          <a:custGeom>
            <a:avLst/>
            <a:gdLst/>
            <a:ahLst/>
            <a:cxnLst/>
            <a:rect l="l" t="t" r="r" b="b"/>
            <a:pathLst>
              <a:path w="4648200" h="932814">
                <a:moveTo>
                  <a:pt x="0" y="0"/>
                </a:moveTo>
                <a:lnTo>
                  <a:pt x="4648200" y="0"/>
                </a:lnTo>
                <a:lnTo>
                  <a:pt x="4648200" y="932688"/>
                </a:lnTo>
                <a:lnTo>
                  <a:pt x="0" y="932688"/>
                </a:lnTo>
                <a:lnTo>
                  <a:pt x="0" y="0"/>
                </a:lnTo>
                <a:close/>
              </a:path>
            </a:pathLst>
          </a:custGeom>
          <a:solidFill>
            <a:srgbClr val="F2DCDB"/>
          </a:solidFill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76801" y="1207483"/>
            <a:ext cx="3698875" cy="9124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1200"/>
              </a:lnSpc>
            </a:pPr>
            <a:r>
              <a:rPr sz="1600" spc="-100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fy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me</a:t>
            </a:r>
            <a:r>
              <a:rPr sz="1600" spc="-5" dirty="0">
                <a:latin typeface="Arial"/>
                <a:cs typeface="Arial"/>
              </a:rPr>
              <a:t>ss</a:t>
            </a:r>
            <a:r>
              <a:rPr sz="1600" spc="-10" dirty="0">
                <a:latin typeface="Arial"/>
                <a:cs typeface="Arial"/>
              </a:rPr>
              <a:t>age</a:t>
            </a:r>
            <a:r>
              <a:rPr sz="1600" spc="-5" dirty="0">
                <a:latin typeface="Arial"/>
                <a:cs typeface="Arial"/>
              </a:rPr>
              <a:t> s</a:t>
            </a:r>
            <a:r>
              <a:rPr sz="1600" spc="-10" dirty="0">
                <a:latin typeface="Arial"/>
                <a:cs typeface="Arial"/>
              </a:rPr>
              <a:t>ho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top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page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nd</a:t>
            </a:r>
            <a:r>
              <a:rPr sz="1600" spc="-5" dirty="0">
                <a:latin typeface="Arial"/>
                <a:cs typeface="Arial"/>
              </a:rPr>
              <a:t>ic</a:t>
            </a:r>
            <a:r>
              <a:rPr sz="1600" spc="-10" dirty="0">
                <a:latin typeface="Arial"/>
                <a:cs typeface="Arial"/>
              </a:rPr>
              <a:t>ates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u</a:t>
            </a:r>
            <a:r>
              <a:rPr sz="1600" spc="-5" dirty="0">
                <a:latin typeface="Arial"/>
                <a:cs typeface="Arial"/>
              </a:rPr>
              <a:t>cc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ss</a:t>
            </a:r>
            <a:r>
              <a:rPr sz="1600" spc="-10" dirty="0">
                <a:latin typeface="Arial"/>
                <a:cs typeface="Arial"/>
              </a:rPr>
              <a:t>ful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</a:t>
            </a:r>
            <a:r>
              <a:rPr sz="1600" spc="-5" dirty="0">
                <a:latin typeface="Arial"/>
                <a:cs typeface="Arial"/>
              </a:rPr>
              <a:t>st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200" b="1" spc="-15" dirty="0">
                <a:latin typeface="Arial"/>
                <a:cs typeface="Arial"/>
              </a:rPr>
              <a:t>N</a:t>
            </a:r>
            <a:r>
              <a:rPr sz="1200" b="1" spc="-10" dirty="0">
                <a:latin typeface="Arial"/>
                <a:cs typeface="Arial"/>
              </a:rPr>
              <a:t>O</a:t>
            </a:r>
            <a:r>
              <a:rPr sz="1200" b="1" spc="-15" dirty="0">
                <a:latin typeface="Arial"/>
                <a:cs typeface="Arial"/>
              </a:rPr>
              <a:t>T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spc="-130" dirty="0">
                <a:latin typeface="Arial"/>
                <a:cs typeface="Arial"/>
              </a:rPr>
              <a:t>Y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ll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w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30" dirty="0">
                <a:latin typeface="Arial"/>
                <a:cs typeface="Arial"/>
              </a:rPr>
              <a:t>w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n</a:t>
            </a:r>
            <a:r>
              <a:rPr sz="1200" dirty="0">
                <a:latin typeface="Arial"/>
                <a:cs typeface="Arial"/>
              </a:rPr>
              <a:t>g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spc="-15" dirty="0">
                <a:latin typeface="Arial"/>
                <a:cs typeface="Arial"/>
              </a:rPr>
              <a:t>ss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spc="-35" dirty="0">
                <a:latin typeface="Arial"/>
                <a:cs typeface="Arial"/>
              </a:rPr>
              <a:t>g</a:t>
            </a:r>
            <a:r>
              <a:rPr sz="1200" spc="-20" dirty="0">
                <a:latin typeface="Arial"/>
                <a:cs typeface="Arial"/>
              </a:rPr>
              <a:t>e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c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b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spc="-20" dirty="0">
                <a:latin typeface="Arial"/>
                <a:cs typeface="Arial"/>
              </a:rPr>
              <a:t>g</a:t>
            </a:r>
            <a:r>
              <a:rPr sz="1200" spc="-10" dirty="0">
                <a:latin typeface="Arial"/>
                <a:cs typeface="Arial"/>
              </a:rPr>
              <a:t>no</a:t>
            </a:r>
            <a:r>
              <a:rPr sz="1200" spc="-20" dirty="0">
                <a:latin typeface="Arial"/>
                <a:cs typeface="Arial"/>
              </a:rPr>
              <a:t>r</a:t>
            </a:r>
            <a:r>
              <a:rPr sz="1200" spc="-10" dirty="0">
                <a:latin typeface="Arial"/>
                <a:cs typeface="Arial"/>
              </a:rPr>
              <a:t>e</a:t>
            </a:r>
            <a:r>
              <a:rPr sz="1200" spc="-20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31882" y="1410348"/>
            <a:ext cx="1511807" cy="3459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21429" y="1565180"/>
            <a:ext cx="1179195" cy="17145"/>
          </a:xfrm>
          <a:custGeom>
            <a:avLst/>
            <a:gdLst/>
            <a:ahLst/>
            <a:cxnLst/>
            <a:rect l="l" t="t" r="r" b="b"/>
            <a:pathLst>
              <a:path w="1179195" h="17144">
                <a:moveTo>
                  <a:pt x="1178826" y="17005"/>
                </a:moveTo>
                <a:lnTo>
                  <a:pt x="0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04857" y="1500608"/>
            <a:ext cx="130810" cy="129539"/>
          </a:xfrm>
          <a:custGeom>
            <a:avLst/>
            <a:gdLst/>
            <a:ahLst/>
            <a:cxnLst/>
            <a:rect l="l" t="t" r="r" b="b"/>
            <a:pathLst>
              <a:path w="130810" h="129540">
                <a:moveTo>
                  <a:pt x="130467" y="0"/>
                </a:moveTo>
                <a:lnTo>
                  <a:pt x="0" y="62890"/>
                </a:lnTo>
                <a:lnTo>
                  <a:pt x="128587" y="129527"/>
                </a:lnTo>
                <a:lnTo>
                  <a:pt x="130467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12241" y="4004309"/>
            <a:ext cx="6324600" cy="247015"/>
          </a:xfrm>
          <a:prstGeom prst="rect">
            <a:avLst/>
          </a:prstGeom>
          <a:solidFill>
            <a:srgbClr val="FFFF99"/>
          </a:solidFill>
          <a:ln w="25908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6835">
              <a:lnSpc>
                <a:spcPts val="1885"/>
              </a:lnSpc>
            </a:pPr>
            <a:r>
              <a:rPr sz="1600" b="1" spc="-35" dirty="0">
                <a:solidFill>
                  <a:srgbClr val="C00000"/>
                </a:solidFill>
                <a:latin typeface="Arial"/>
                <a:cs typeface="Arial"/>
              </a:rPr>
              <a:t>3e</a:t>
            </a: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r>
              <a:rPr sz="1600" b="1" spc="-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SU</a:t>
            </a:r>
            <a:r>
              <a:rPr sz="1600" spc="-15" dirty="0">
                <a:latin typeface="Arial"/>
                <a:cs typeface="Arial"/>
              </a:rPr>
              <a:t>S</a:t>
            </a:r>
            <a:r>
              <a:rPr sz="1600" spc="-35" dirty="0">
                <a:latin typeface="Arial"/>
                <a:cs typeface="Arial"/>
              </a:rPr>
              <a:t> not</a:t>
            </a:r>
            <a:r>
              <a:rPr sz="1600" spc="-25" dirty="0">
                <a:latin typeface="Arial"/>
                <a:cs typeface="Arial"/>
              </a:rPr>
              <a:t>i</a:t>
            </a:r>
            <a:r>
              <a:rPr sz="1600" spc="-30" dirty="0">
                <a:latin typeface="Arial"/>
                <a:cs typeface="Arial"/>
              </a:rPr>
              <a:t>fic</a:t>
            </a:r>
            <a:r>
              <a:rPr sz="1600" spc="-35" dirty="0">
                <a:latin typeface="Arial"/>
                <a:cs typeface="Arial"/>
              </a:rPr>
              <a:t>at</a:t>
            </a:r>
            <a:r>
              <a:rPr sz="1600" spc="-25" dirty="0">
                <a:latin typeface="Arial"/>
                <a:cs typeface="Arial"/>
              </a:rPr>
              <a:t>i</a:t>
            </a:r>
            <a:r>
              <a:rPr sz="1600" spc="-3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A</a:t>
            </a:r>
            <a:r>
              <a:rPr sz="1600" spc="-30" dirty="0">
                <a:latin typeface="Arial"/>
                <a:cs typeface="Arial"/>
              </a:rPr>
              <a:t>cc</a:t>
            </a:r>
            <a:r>
              <a:rPr sz="1600" spc="-35" dirty="0">
                <a:latin typeface="Arial"/>
                <a:cs typeface="Arial"/>
              </a:rPr>
              <a:t>epto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an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25" dirty="0">
                <a:latin typeface="Arial"/>
                <a:cs typeface="Arial"/>
              </a:rPr>
              <a:t> i</a:t>
            </a:r>
            <a:r>
              <a:rPr sz="1600" spc="-35" dirty="0">
                <a:latin typeface="Arial"/>
                <a:cs typeface="Arial"/>
              </a:rPr>
              <a:t>n</a:t>
            </a:r>
            <a:r>
              <a:rPr sz="1600" spc="-30" dirty="0">
                <a:latin typeface="Arial"/>
                <a:cs typeface="Arial"/>
              </a:rPr>
              <a:t>v</a:t>
            </a:r>
            <a:r>
              <a:rPr sz="1600" spc="-35" dirty="0">
                <a:latin typeface="Arial"/>
                <a:cs typeface="Arial"/>
              </a:rPr>
              <a:t>o</a:t>
            </a:r>
            <a:r>
              <a:rPr sz="1600" spc="-30" dirty="0">
                <a:latin typeface="Arial"/>
                <a:cs typeface="Arial"/>
              </a:rPr>
              <a:t>ic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s</a:t>
            </a:r>
            <a:r>
              <a:rPr sz="1600" spc="-40" dirty="0">
                <a:latin typeface="Arial"/>
                <a:cs typeface="Arial"/>
              </a:rPr>
              <a:t>ubm</a:t>
            </a:r>
            <a:r>
              <a:rPr sz="1600" spc="-30" dirty="0">
                <a:latin typeface="Arial"/>
                <a:cs typeface="Arial"/>
              </a:rPr>
              <a:t>issi</a:t>
            </a:r>
            <a:r>
              <a:rPr sz="1600" spc="-3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c</a:t>
            </a:r>
            <a:r>
              <a:rPr sz="1600" spc="-40" dirty="0">
                <a:latin typeface="Arial"/>
                <a:cs typeface="Arial"/>
              </a:rPr>
              <a:t>omp</a:t>
            </a:r>
            <a:r>
              <a:rPr sz="1600" spc="-25" dirty="0">
                <a:latin typeface="Arial"/>
                <a:cs typeface="Arial"/>
              </a:rPr>
              <a:t>l</a:t>
            </a:r>
            <a:r>
              <a:rPr sz="1600" spc="-35" dirty="0">
                <a:latin typeface="Arial"/>
                <a:cs typeface="Arial"/>
              </a:rPr>
              <a:t>ete.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26</a:t>
            </a:fld>
            <a:endParaRPr spc="-10" dirty="0"/>
          </a:p>
        </p:txBody>
      </p:sp>
      <p:sp>
        <p:nvSpPr>
          <p:cNvPr id="19" name="Rectangle 18"/>
          <p:cNvSpPr/>
          <p:nvPr/>
        </p:nvSpPr>
        <p:spPr>
          <a:xfrm>
            <a:off x="411100" y="4746474"/>
            <a:ext cx="72851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b="1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</a:p>
          <a:p>
            <a:r>
              <a:rPr lang="en-US" sz="12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Status = “</a:t>
            </a:r>
            <a:r>
              <a:rPr lang="en-US" sz="1200" b="1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Accepted by Customer</a:t>
            </a:r>
            <a:r>
              <a:rPr lang="en-US" sz="12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” means successfully sent to GFEBS. No need to change.</a:t>
            </a:r>
            <a:endParaRPr lang="en-US" sz="1200" spc="-1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Acceptor </a:t>
            </a: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is notified of </a:t>
            </a:r>
            <a:r>
              <a:rPr lang="en-US" sz="12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Inbound Delivery created from Confirmation </a:t>
            </a: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submitted </a:t>
            </a:r>
            <a:r>
              <a:rPr lang="en-US" sz="12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after nightly background job.</a:t>
            </a:r>
          </a:p>
          <a:p>
            <a:r>
              <a:rPr lang="en-US" sz="12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Email acceptor with any required attachments or to notify earlier than next day of submitted documents. </a:t>
            </a:r>
          </a:p>
          <a:p>
            <a:r>
              <a:rPr lang="en-US" sz="12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Acceptor should post acceptance (or rejection) within 7 days per the DFARS.</a:t>
            </a:r>
          </a:p>
          <a:p>
            <a:r>
              <a:rPr lang="en-US" sz="12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Notification of acceptance should be received via WAWF email and shown in “</a:t>
            </a:r>
            <a:r>
              <a:rPr lang="en-US" sz="1200" b="1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Display Document Flow</a:t>
            </a:r>
            <a:r>
              <a:rPr lang="en-US" sz="12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</a:rPr>
              <a:t>(see examples – </a:t>
            </a:r>
            <a:r>
              <a:rPr lang="en-US" sz="1200" spc="-15" dirty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Slide # </a:t>
            </a:r>
            <a:r>
              <a:rPr lang="en-US" sz="1200" spc="-15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29</a:t>
            </a:r>
            <a:r>
              <a:rPr lang="en-US" sz="120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spc="-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981200"/>
            <a:ext cx="7010400" cy="33239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18540" marR="1009015" algn="ctr">
              <a:lnSpc>
                <a:spcPct val="150000"/>
              </a:lnSpc>
            </a:pPr>
            <a:r>
              <a:rPr sz="3600" spc="-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3600" spc="-24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600" spc="-215" dirty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sz="3600" spc="-204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3600" spc="-4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21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3600" spc="-2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600" spc="-23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600" spc="-21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3600" spc="-24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3600" spc="-24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600" spc="-25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3600" spc="-24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600" spc="-3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3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3600" spc="-2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600" spc="-26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600" spc="-27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600" spc="-24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sz="3600" spc="-22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600" spc="-215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sz="3600" spc="-24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600" spc="-23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sz="3600" spc="-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31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3600" spc="-28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600" spc="-240" dirty="0">
                <a:latin typeface="Arial" panose="020B0604020202020204" pitchFamily="34" charset="0"/>
                <a:cs typeface="Arial" panose="020B0604020202020204" pitchFamily="34" charset="0"/>
              </a:rPr>
              <a:t>yme</a:t>
            </a:r>
            <a:r>
              <a:rPr sz="3600" spc="-25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3600" spc="-1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600" spc="-4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21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600" spc="-27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600" spc="-25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600" spc="-24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600" spc="-21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pPr marL="12700" marR="5080" indent="1905" algn="ctr">
              <a:lnSpc>
                <a:spcPct val="150000"/>
              </a:lnSpc>
            </a:pPr>
            <a:r>
              <a:rPr sz="3600" spc="-24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sz="3600" spc="-215" dirty="0">
                <a:latin typeface="Arial" panose="020B0604020202020204" pitchFamily="34" charset="0"/>
                <a:cs typeface="Arial" panose="020B0604020202020204" pitchFamily="34" charset="0"/>
              </a:rPr>
              <a:t>ri</a:t>
            </a:r>
            <a:r>
              <a:rPr sz="3600" spc="-254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3600" spc="-24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600" spc="-215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3600" spc="-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sz="3600" spc="-4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21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600" spc="-27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600" spc="-215" dirty="0">
                <a:latin typeface="Arial" panose="020B0604020202020204" pitchFamily="34" charset="0"/>
                <a:cs typeface="Arial" panose="020B0604020202020204" pitchFamily="34" charset="0"/>
              </a:rPr>
              <a:t>vin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3600" spc="-4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215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600" spc="-22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600" spc="-4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215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3600" spc="-2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600" spc="-23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600" spc="-21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3600" spc="-24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3600" spc="-24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600" spc="-25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3600" spc="-24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sz="3600" spc="-22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600" spc="-27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600" spc="-24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600" spc="-25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600" spc="-27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600" spc="-4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22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600" spc="-27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600" spc="-24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600" spc="-215" dirty="0"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600" spc="-4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24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3600" spc="-24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600" spc="-215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600" spc="-40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27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600" spc="-4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22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600" spc="-215" dirty="0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sz="3600" spc="-23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600" spc="-24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3600" spc="-39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215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600" spc="-27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3600" spc="-27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3600" spc="-22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600" spc="-215" dirty="0">
                <a:latin typeface="Arial" panose="020B0604020202020204" pitchFamily="34" charset="0"/>
                <a:cs typeface="Arial" panose="020B0604020202020204" pitchFamily="34" charset="0"/>
              </a:rPr>
              <a:t>ic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91668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27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40928" y="6407150"/>
            <a:ext cx="2578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8A8A8A"/>
                </a:solidFill>
                <a:latin typeface="Calibri"/>
                <a:cs typeface="Calibri"/>
              </a:rPr>
              <a:t>27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91668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10" dirty="0"/>
              <a:t>V</a:t>
            </a:r>
            <a:r>
              <a:rPr sz="3200" dirty="0"/>
              <a:t>e</a:t>
            </a:r>
            <a:r>
              <a:rPr sz="3200" spc="-5" dirty="0"/>
              <a:t>ri</a:t>
            </a:r>
            <a:r>
              <a:rPr sz="3200" spc="-10" dirty="0"/>
              <a:t>f</a:t>
            </a:r>
            <a:r>
              <a:rPr sz="3200" dirty="0"/>
              <a:t>y</a:t>
            </a:r>
            <a:r>
              <a:rPr sz="3200" spc="-5" dirty="0"/>
              <a:t> D</a:t>
            </a:r>
            <a:r>
              <a:rPr sz="3200" dirty="0"/>
              <a:t>oc</a:t>
            </a:r>
            <a:r>
              <a:rPr sz="3200" spc="-5" dirty="0"/>
              <a:t>um</a:t>
            </a:r>
            <a:r>
              <a:rPr sz="3200" dirty="0"/>
              <a:t>e</a:t>
            </a:r>
            <a:r>
              <a:rPr sz="3200" spc="-5" dirty="0"/>
              <a:t>n</a:t>
            </a:r>
            <a:r>
              <a:rPr sz="3200" spc="-10" dirty="0"/>
              <a:t>t</a:t>
            </a:r>
            <a:r>
              <a:rPr sz="3200" dirty="0"/>
              <a:t>s</a:t>
            </a:r>
            <a:r>
              <a:rPr sz="3200" spc="10" dirty="0"/>
              <a:t> </a:t>
            </a:r>
            <a:r>
              <a:rPr sz="3200" dirty="0"/>
              <a:t>Po</a:t>
            </a:r>
            <a:r>
              <a:rPr sz="3200" spc="-10" dirty="0"/>
              <a:t>st</a:t>
            </a:r>
            <a:r>
              <a:rPr sz="3200" dirty="0"/>
              <a:t>ed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1961388" y="1124711"/>
            <a:ext cx="1664207" cy="345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50935" y="1279377"/>
            <a:ext cx="1331595" cy="17780"/>
          </a:xfrm>
          <a:custGeom>
            <a:avLst/>
            <a:gdLst/>
            <a:ahLst/>
            <a:cxnLst/>
            <a:rect l="l" t="t" r="r" b="b"/>
            <a:pathLst>
              <a:path w="1331595" h="17780">
                <a:moveTo>
                  <a:pt x="1331226" y="17183"/>
                </a:moveTo>
                <a:lnTo>
                  <a:pt x="0" y="0"/>
                </a:lnTo>
              </a:path>
            </a:pathLst>
          </a:custGeom>
          <a:ln w="2590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34363" y="1214789"/>
            <a:ext cx="130810" cy="129539"/>
          </a:xfrm>
          <a:custGeom>
            <a:avLst/>
            <a:gdLst/>
            <a:ahLst/>
            <a:cxnLst/>
            <a:rect l="l" t="t" r="r" b="b"/>
            <a:pathLst>
              <a:path w="130810" h="129540">
                <a:moveTo>
                  <a:pt x="130365" y="0"/>
                </a:moveTo>
                <a:lnTo>
                  <a:pt x="0" y="63080"/>
                </a:lnTo>
                <a:lnTo>
                  <a:pt x="128689" y="129527"/>
                </a:lnTo>
                <a:lnTo>
                  <a:pt x="13036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000" y="1019555"/>
            <a:ext cx="6332219" cy="4722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38427" y="1014983"/>
            <a:ext cx="6341745" cy="4733925"/>
          </a:xfrm>
          <a:custGeom>
            <a:avLst/>
            <a:gdLst/>
            <a:ahLst/>
            <a:cxnLst/>
            <a:rect l="l" t="t" r="r" b="b"/>
            <a:pathLst>
              <a:path w="6341745" h="4733925">
                <a:moveTo>
                  <a:pt x="0" y="0"/>
                </a:moveTo>
                <a:lnTo>
                  <a:pt x="6341364" y="0"/>
                </a:lnTo>
                <a:lnTo>
                  <a:pt x="6341364" y="4733544"/>
                </a:lnTo>
                <a:lnTo>
                  <a:pt x="0" y="47335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91361" y="5848350"/>
            <a:ext cx="7162800" cy="923925"/>
          </a:xfrm>
          <a:custGeom>
            <a:avLst/>
            <a:gdLst/>
            <a:ahLst/>
            <a:cxnLst/>
            <a:rect l="l" t="t" r="r" b="b"/>
            <a:pathLst>
              <a:path w="7162800" h="923925">
                <a:moveTo>
                  <a:pt x="0" y="0"/>
                </a:moveTo>
                <a:lnTo>
                  <a:pt x="7162800" y="0"/>
                </a:lnTo>
                <a:lnTo>
                  <a:pt x="7162800" y="923544"/>
                </a:lnTo>
                <a:lnTo>
                  <a:pt x="0" y="923544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91361" y="5848350"/>
            <a:ext cx="7162800" cy="923925"/>
          </a:xfrm>
          <a:custGeom>
            <a:avLst/>
            <a:gdLst/>
            <a:ahLst/>
            <a:cxnLst/>
            <a:rect l="l" t="t" r="r" b="b"/>
            <a:pathLst>
              <a:path w="7162800" h="923925">
                <a:moveTo>
                  <a:pt x="0" y="0"/>
                </a:moveTo>
                <a:lnTo>
                  <a:pt x="7162800" y="0"/>
                </a:lnTo>
                <a:lnTo>
                  <a:pt x="7162800" y="923544"/>
                </a:lnTo>
                <a:lnTo>
                  <a:pt x="0" y="923544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69136" y="5868493"/>
            <a:ext cx="7065645" cy="716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35" dirty="0">
                <a:latin typeface="Arial"/>
                <a:cs typeface="Arial"/>
              </a:rPr>
              <a:t>Se</a:t>
            </a:r>
            <a:r>
              <a:rPr sz="1600" spc="-25" dirty="0">
                <a:latin typeface="Arial"/>
                <a:cs typeface="Arial"/>
              </a:rPr>
              <a:t>l</a:t>
            </a:r>
            <a:r>
              <a:rPr sz="1600" spc="-35" dirty="0">
                <a:latin typeface="Arial"/>
                <a:cs typeface="Arial"/>
              </a:rPr>
              <a:t>e</a:t>
            </a:r>
            <a:r>
              <a:rPr sz="1600" spc="-30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“</a:t>
            </a:r>
            <a:r>
              <a:rPr sz="1600" b="1" spc="-40" dirty="0">
                <a:latin typeface="Arial"/>
                <a:cs typeface="Arial"/>
              </a:rPr>
              <a:t>H</a:t>
            </a:r>
            <a:r>
              <a:rPr sz="1600" b="1" spc="-45" dirty="0">
                <a:latin typeface="Arial"/>
                <a:cs typeface="Arial"/>
              </a:rPr>
              <a:t>om</a:t>
            </a:r>
            <a:r>
              <a:rPr sz="1600" b="1" spc="-3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”</a:t>
            </a:r>
            <a:endParaRPr sz="1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1600" spc="-35" dirty="0">
                <a:latin typeface="Arial"/>
                <a:cs typeface="Arial"/>
              </a:rPr>
              <a:t>Se</a:t>
            </a:r>
            <a:r>
              <a:rPr sz="1600" spc="-25" dirty="0">
                <a:latin typeface="Arial"/>
                <a:cs typeface="Arial"/>
              </a:rPr>
              <a:t>l</a:t>
            </a:r>
            <a:r>
              <a:rPr sz="1600" spc="-35" dirty="0">
                <a:latin typeface="Arial"/>
                <a:cs typeface="Arial"/>
              </a:rPr>
              <a:t>e</a:t>
            </a:r>
            <a:r>
              <a:rPr sz="1600" spc="-30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“</a:t>
            </a:r>
            <a:r>
              <a:rPr sz="1600" b="1" spc="-80" dirty="0">
                <a:latin typeface="Arial"/>
                <a:cs typeface="Arial"/>
              </a:rPr>
              <a:t>A</a:t>
            </a:r>
            <a:r>
              <a:rPr sz="1600" b="1" spc="-20" dirty="0">
                <a:latin typeface="Arial"/>
                <a:cs typeface="Arial"/>
              </a:rPr>
              <a:t>l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I</a:t>
            </a:r>
            <a:r>
              <a:rPr sz="1600" b="1" spc="-40" dirty="0">
                <a:latin typeface="Arial"/>
                <a:cs typeface="Arial"/>
              </a:rPr>
              <a:t>n</a:t>
            </a:r>
            <a:r>
              <a:rPr sz="1600" b="1" spc="-60" dirty="0">
                <a:latin typeface="Arial"/>
                <a:cs typeface="Arial"/>
              </a:rPr>
              <a:t>v</a:t>
            </a:r>
            <a:r>
              <a:rPr sz="1600" b="1" spc="-30" dirty="0">
                <a:latin typeface="Arial"/>
                <a:cs typeface="Arial"/>
              </a:rPr>
              <a:t>o</a:t>
            </a:r>
            <a:r>
              <a:rPr sz="1600" b="1" spc="-35" dirty="0">
                <a:latin typeface="Arial"/>
                <a:cs typeface="Arial"/>
              </a:rPr>
              <a:t>ice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a</a:t>
            </a:r>
            <a:r>
              <a:rPr sz="1600" b="1" spc="-40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d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35" dirty="0">
                <a:latin typeface="Arial"/>
                <a:cs typeface="Arial"/>
              </a:rPr>
              <a:t>Cre</a:t>
            </a:r>
            <a:r>
              <a:rPr sz="1600" b="1" spc="-40" dirty="0">
                <a:latin typeface="Arial"/>
                <a:cs typeface="Arial"/>
              </a:rPr>
              <a:t>d</a:t>
            </a:r>
            <a:r>
              <a:rPr sz="1600" b="1" spc="-30" dirty="0">
                <a:latin typeface="Arial"/>
                <a:cs typeface="Arial"/>
              </a:rPr>
              <a:t>i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40" dirty="0">
                <a:latin typeface="Arial"/>
                <a:cs typeface="Arial"/>
              </a:rPr>
              <a:t>Me</a:t>
            </a:r>
            <a:r>
              <a:rPr sz="1600" b="1" spc="-45" dirty="0">
                <a:latin typeface="Arial"/>
                <a:cs typeface="Arial"/>
              </a:rPr>
              <a:t>mo</a:t>
            </a:r>
            <a:r>
              <a:rPr sz="1600" b="1" spc="-3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”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vi</a:t>
            </a:r>
            <a:r>
              <a:rPr sz="1600" spc="-35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w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lis</a:t>
            </a:r>
            <a:r>
              <a:rPr sz="1600" spc="-30" dirty="0">
                <a:latin typeface="Arial"/>
                <a:cs typeface="Arial"/>
              </a:rPr>
              <a:t>t</a:t>
            </a:r>
            <a:r>
              <a:rPr sz="1600" spc="-25" dirty="0">
                <a:latin typeface="Arial"/>
                <a:cs typeface="Arial"/>
              </a:rPr>
              <a:t>i</a:t>
            </a:r>
            <a:r>
              <a:rPr sz="1600" spc="-35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g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do</a:t>
            </a:r>
            <a:r>
              <a:rPr sz="1600" spc="-30" dirty="0">
                <a:latin typeface="Arial"/>
                <a:cs typeface="Arial"/>
              </a:rPr>
              <a:t>c</a:t>
            </a:r>
            <a:r>
              <a:rPr sz="1600" spc="-35" dirty="0">
                <a:latin typeface="Arial"/>
                <a:cs typeface="Arial"/>
              </a:rPr>
              <a:t>ument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an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s</a:t>
            </a:r>
            <a:r>
              <a:rPr sz="1600" spc="-35" dirty="0">
                <a:latin typeface="Arial"/>
                <a:cs typeface="Arial"/>
              </a:rPr>
              <a:t>tatus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Se</a:t>
            </a:r>
            <a:r>
              <a:rPr sz="1600" spc="-25" dirty="0">
                <a:latin typeface="Arial"/>
                <a:cs typeface="Arial"/>
              </a:rPr>
              <a:t>l</a:t>
            </a:r>
            <a:r>
              <a:rPr sz="1600" spc="-35" dirty="0">
                <a:latin typeface="Arial"/>
                <a:cs typeface="Arial"/>
              </a:rPr>
              <a:t>e</a:t>
            </a:r>
            <a:r>
              <a:rPr sz="1600" spc="-30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“</a:t>
            </a:r>
            <a:r>
              <a:rPr sz="1600" b="1" spc="-80" dirty="0">
                <a:latin typeface="Arial"/>
                <a:cs typeface="Arial"/>
              </a:rPr>
              <a:t>A</a:t>
            </a:r>
            <a:r>
              <a:rPr sz="1600" b="1" spc="-20" dirty="0">
                <a:latin typeface="Arial"/>
                <a:cs typeface="Arial"/>
              </a:rPr>
              <a:t>l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40" dirty="0">
                <a:latin typeface="Arial"/>
                <a:cs typeface="Arial"/>
              </a:rPr>
              <a:t>Pu</a:t>
            </a:r>
            <a:r>
              <a:rPr sz="1600" b="1" spc="-35" dirty="0">
                <a:latin typeface="Arial"/>
                <a:cs typeface="Arial"/>
              </a:rPr>
              <a:t>rc</a:t>
            </a:r>
            <a:r>
              <a:rPr sz="1600" b="1" spc="-40" dirty="0">
                <a:latin typeface="Arial"/>
                <a:cs typeface="Arial"/>
              </a:rPr>
              <a:t>h</a:t>
            </a:r>
            <a:r>
              <a:rPr sz="1600" b="1" spc="-35" dirty="0">
                <a:latin typeface="Arial"/>
                <a:cs typeface="Arial"/>
              </a:rPr>
              <a:t>as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45" dirty="0">
                <a:latin typeface="Arial"/>
                <a:cs typeface="Arial"/>
              </a:rPr>
              <a:t>O</a:t>
            </a:r>
            <a:r>
              <a:rPr sz="1600" b="1" spc="-35" dirty="0">
                <a:latin typeface="Arial"/>
                <a:cs typeface="Arial"/>
              </a:rPr>
              <a:t>r</a:t>
            </a:r>
            <a:r>
              <a:rPr sz="1600" b="1" spc="-40" dirty="0">
                <a:latin typeface="Arial"/>
                <a:cs typeface="Arial"/>
              </a:rPr>
              <a:t>d</a:t>
            </a:r>
            <a:r>
              <a:rPr sz="1600" b="1" spc="-35" dirty="0">
                <a:latin typeface="Arial"/>
                <a:cs typeface="Arial"/>
              </a:rPr>
              <a:t>ers</a:t>
            </a:r>
            <a:r>
              <a:rPr sz="1600" spc="-10" dirty="0">
                <a:latin typeface="Arial"/>
                <a:cs typeface="Arial"/>
              </a:rPr>
              <a:t>”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vi</a:t>
            </a:r>
            <a:r>
              <a:rPr sz="1600" spc="-35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w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lis</a:t>
            </a:r>
            <a:r>
              <a:rPr sz="1600" spc="-30" dirty="0">
                <a:latin typeface="Arial"/>
                <a:cs typeface="Arial"/>
              </a:rPr>
              <a:t>t</a:t>
            </a:r>
            <a:r>
              <a:rPr sz="1600" spc="-25" dirty="0">
                <a:latin typeface="Arial"/>
                <a:cs typeface="Arial"/>
              </a:rPr>
              <a:t>i</a:t>
            </a:r>
            <a:r>
              <a:rPr sz="1600" spc="-35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g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P</a:t>
            </a:r>
            <a:r>
              <a:rPr sz="1600" spc="-15" dirty="0">
                <a:latin typeface="Arial"/>
                <a:cs typeface="Arial"/>
              </a:rPr>
              <a:t>O</a:t>
            </a:r>
            <a:r>
              <a:rPr sz="1600" spc="-35" dirty="0">
                <a:latin typeface="Arial"/>
                <a:cs typeface="Arial"/>
              </a:rPr>
              <a:t> do</a:t>
            </a:r>
            <a:r>
              <a:rPr sz="1600" spc="-30" dirty="0">
                <a:latin typeface="Arial"/>
                <a:cs typeface="Arial"/>
              </a:rPr>
              <a:t>c</a:t>
            </a:r>
            <a:r>
              <a:rPr sz="1600" spc="-35" dirty="0">
                <a:latin typeface="Arial"/>
                <a:cs typeface="Arial"/>
              </a:rPr>
              <a:t>uments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15361" y="980694"/>
            <a:ext cx="342900" cy="142240"/>
          </a:xfrm>
          <a:custGeom>
            <a:avLst/>
            <a:gdLst/>
            <a:ahLst/>
            <a:cxnLst/>
            <a:rect l="l" t="t" r="r" b="b"/>
            <a:pathLst>
              <a:path w="342900" h="142240">
                <a:moveTo>
                  <a:pt x="0" y="0"/>
                </a:moveTo>
                <a:lnTo>
                  <a:pt x="342900" y="0"/>
                </a:lnTo>
                <a:lnTo>
                  <a:pt x="342900" y="141732"/>
                </a:lnTo>
                <a:lnTo>
                  <a:pt x="0" y="141732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909059" y="5105399"/>
            <a:ext cx="531876" cy="850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63161" y="5363465"/>
            <a:ext cx="254000" cy="523875"/>
          </a:xfrm>
          <a:custGeom>
            <a:avLst/>
            <a:gdLst/>
            <a:ahLst/>
            <a:cxnLst/>
            <a:rect l="l" t="t" r="r" b="b"/>
            <a:pathLst>
              <a:path w="254000" h="523875">
                <a:moveTo>
                  <a:pt x="0" y="523697"/>
                </a:moveTo>
                <a:lnTo>
                  <a:pt x="25393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53169" y="5258563"/>
            <a:ext cx="116839" cy="145415"/>
          </a:xfrm>
          <a:custGeom>
            <a:avLst/>
            <a:gdLst/>
            <a:ahLst/>
            <a:cxnLst/>
            <a:rect l="l" t="t" r="r" b="b"/>
            <a:pathLst>
              <a:path w="116839" h="145414">
                <a:moveTo>
                  <a:pt x="114795" y="0"/>
                </a:moveTo>
                <a:lnTo>
                  <a:pt x="0" y="88303"/>
                </a:lnTo>
                <a:lnTo>
                  <a:pt x="116560" y="144818"/>
                </a:lnTo>
                <a:lnTo>
                  <a:pt x="11479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6867" y="1904999"/>
            <a:ext cx="531876" cy="8503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50970" y="2163065"/>
            <a:ext cx="254000" cy="523875"/>
          </a:xfrm>
          <a:custGeom>
            <a:avLst/>
            <a:gdLst/>
            <a:ahLst/>
            <a:cxnLst/>
            <a:rect l="l" t="t" r="r" b="b"/>
            <a:pathLst>
              <a:path w="254000" h="523875">
                <a:moveTo>
                  <a:pt x="0" y="523697"/>
                </a:moveTo>
                <a:lnTo>
                  <a:pt x="25393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40977" y="2058163"/>
            <a:ext cx="116839" cy="145415"/>
          </a:xfrm>
          <a:custGeom>
            <a:avLst/>
            <a:gdLst/>
            <a:ahLst/>
            <a:cxnLst/>
            <a:rect l="l" t="t" r="r" b="b"/>
            <a:pathLst>
              <a:path w="116839" h="145414">
                <a:moveTo>
                  <a:pt x="114795" y="0"/>
                </a:moveTo>
                <a:lnTo>
                  <a:pt x="0" y="88303"/>
                </a:lnTo>
                <a:lnTo>
                  <a:pt x="116560" y="144818"/>
                </a:lnTo>
                <a:lnTo>
                  <a:pt x="114795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3652" y="4104132"/>
            <a:ext cx="8410955" cy="1770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5364" y="1245108"/>
            <a:ext cx="8458199" cy="2590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0791" y="1240536"/>
            <a:ext cx="8467725" cy="2600325"/>
          </a:xfrm>
          <a:custGeom>
            <a:avLst/>
            <a:gdLst/>
            <a:ahLst/>
            <a:cxnLst/>
            <a:rect l="l" t="t" r="r" b="b"/>
            <a:pathLst>
              <a:path w="8467725" h="2600325">
                <a:moveTo>
                  <a:pt x="0" y="0"/>
                </a:moveTo>
                <a:lnTo>
                  <a:pt x="8467344" y="0"/>
                </a:lnTo>
                <a:lnTo>
                  <a:pt x="8467344" y="2599944"/>
                </a:lnTo>
                <a:lnTo>
                  <a:pt x="0" y="25999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91668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/>
              <a:t>Di</a:t>
            </a:r>
            <a:r>
              <a:rPr sz="3200" spc="-10" dirty="0"/>
              <a:t>s</a:t>
            </a:r>
            <a:r>
              <a:rPr sz="3200" spc="-5" dirty="0"/>
              <a:t>pl</a:t>
            </a:r>
            <a:r>
              <a:rPr sz="3200" dirty="0"/>
              <a:t>ay</a:t>
            </a:r>
            <a:r>
              <a:rPr sz="3200" spc="30" dirty="0"/>
              <a:t> </a:t>
            </a:r>
            <a:r>
              <a:rPr sz="3200" spc="-5" dirty="0"/>
              <a:t>D</a:t>
            </a:r>
            <a:r>
              <a:rPr sz="3200" dirty="0"/>
              <a:t>oc</a:t>
            </a:r>
            <a:r>
              <a:rPr sz="3200" spc="-5" dirty="0"/>
              <a:t>um</a:t>
            </a:r>
            <a:r>
              <a:rPr sz="3200" dirty="0"/>
              <a:t>e</a:t>
            </a:r>
            <a:r>
              <a:rPr sz="3200" spc="-5" dirty="0"/>
              <a:t>n</a:t>
            </a:r>
            <a:r>
              <a:rPr sz="3200" dirty="0"/>
              <a:t>t F</a:t>
            </a:r>
            <a:r>
              <a:rPr sz="3200" spc="-5" dirty="0"/>
              <a:t>l</a:t>
            </a:r>
            <a:r>
              <a:rPr sz="3200" dirty="0"/>
              <a:t>ow</a:t>
            </a:r>
            <a:endParaRPr sz="3200"/>
          </a:p>
        </p:txBody>
      </p:sp>
      <p:sp>
        <p:nvSpPr>
          <p:cNvPr id="10" name="object 10"/>
          <p:cNvSpPr/>
          <p:nvPr/>
        </p:nvSpPr>
        <p:spPr>
          <a:xfrm>
            <a:off x="1885187" y="1656587"/>
            <a:ext cx="528827" cy="4770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48102" y="1883926"/>
            <a:ext cx="215265" cy="177800"/>
          </a:xfrm>
          <a:custGeom>
            <a:avLst/>
            <a:gdLst/>
            <a:ahLst/>
            <a:cxnLst/>
            <a:rect l="l" t="t" r="r" b="b"/>
            <a:pathLst>
              <a:path w="215264" h="177800">
                <a:moveTo>
                  <a:pt x="214858" y="177215"/>
                </a:moveTo>
                <a:lnTo>
                  <a:pt x="0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58165" y="1809746"/>
            <a:ext cx="141605" cy="132715"/>
          </a:xfrm>
          <a:custGeom>
            <a:avLst/>
            <a:gdLst/>
            <a:ahLst/>
            <a:cxnLst/>
            <a:rect l="l" t="t" r="r" b="b"/>
            <a:pathLst>
              <a:path w="141605" h="132714">
                <a:moveTo>
                  <a:pt x="0" y="0"/>
                </a:moveTo>
                <a:lnTo>
                  <a:pt x="58712" y="132397"/>
                </a:lnTo>
                <a:lnTo>
                  <a:pt x="141135" y="32461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6761" y="4671821"/>
            <a:ext cx="342900" cy="142240"/>
          </a:xfrm>
          <a:custGeom>
            <a:avLst/>
            <a:gdLst/>
            <a:ahLst/>
            <a:cxnLst/>
            <a:rect l="l" t="t" r="r" b="b"/>
            <a:pathLst>
              <a:path w="342900" h="142239">
                <a:moveTo>
                  <a:pt x="0" y="0"/>
                </a:moveTo>
                <a:lnTo>
                  <a:pt x="342900" y="0"/>
                </a:lnTo>
                <a:lnTo>
                  <a:pt x="342900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64707" y="4686299"/>
            <a:ext cx="528827" cy="4815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5761" y="4914388"/>
            <a:ext cx="215900" cy="180975"/>
          </a:xfrm>
          <a:custGeom>
            <a:avLst/>
            <a:gdLst/>
            <a:ahLst/>
            <a:cxnLst/>
            <a:rect l="l" t="t" r="r" b="b"/>
            <a:pathLst>
              <a:path w="215900" h="180975">
                <a:moveTo>
                  <a:pt x="0" y="180759"/>
                </a:moveTo>
                <a:lnTo>
                  <a:pt x="215480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879689" y="4839459"/>
            <a:ext cx="140970" cy="133350"/>
          </a:xfrm>
          <a:custGeom>
            <a:avLst/>
            <a:gdLst/>
            <a:ahLst/>
            <a:cxnLst/>
            <a:rect l="l" t="t" r="r" b="b"/>
            <a:pathLst>
              <a:path w="140970" h="133350">
                <a:moveTo>
                  <a:pt x="140868" y="0"/>
                </a:moveTo>
                <a:lnTo>
                  <a:pt x="0" y="33642"/>
                </a:lnTo>
                <a:lnTo>
                  <a:pt x="83261" y="132880"/>
                </a:lnTo>
                <a:lnTo>
                  <a:pt x="140868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29</a:t>
            </a:fld>
            <a:endParaRPr spc="-10" dirty="0"/>
          </a:p>
        </p:txBody>
      </p:sp>
      <p:sp>
        <p:nvSpPr>
          <p:cNvPr id="19" name="object 7"/>
          <p:cNvSpPr txBox="1"/>
          <p:nvPr/>
        </p:nvSpPr>
        <p:spPr>
          <a:xfrm>
            <a:off x="263966" y="5638800"/>
            <a:ext cx="8041834" cy="1184940"/>
          </a:xfrm>
          <a:prstGeom prst="rect">
            <a:avLst/>
          </a:prstGeom>
          <a:solidFill>
            <a:srgbClr val="FFFF99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90805">
              <a:lnSpc>
                <a:spcPct val="100000"/>
              </a:lnSpc>
            </a:pPr>
            <a:endParaRPr lang="en-US" sz="800" b="1" spc="-1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">
              <a:lnSpc>
                <a:spcPct val="100000"/>
              </a:lnSpc>
            </a:pPr>
            <a:r>
              <a:rPr lang="en-US" sz="1200" b="1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1200" b="1" spc="-7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2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TES:</a:t>
            </a:r>
            <a:r>
              <a:rPr lang="en-US" sz="12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90805">
              <a:lnSpc>
                <a:spcPct val="100000"/>
              </a:lnSpc>
            </a:pPr>
            <a:r>
              <a:rPr lang="en-US" sz="12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Lists all documents posted against the PO.</a:t>
            </a:r>
            <a:endParaRPr lang="en-US" sz="1200" spc="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">
              <a:lnSpc>
                <a:spcPct val="100000"/>
              </a:lnSpc>
            </a:pPr>
            <a:r>
              <a:rPr lang="en-US" sz="12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 document status “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Process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”, document is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sent, but saved in SUS for later submission or cancellation.</a:t>
            </a:r>
          </a:p>
          <a:p>
            <a:pPr marL="90805">
              <a:lnSpc>
                <a:spcPct val="100000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If no documents are shown, ensure “army.mil” is added to Internet Explorer &gt; Compatibility View Settings.</a:t>
            </a:r>
          </a:p>
          <a:p>
            <a:pPr marL="90805">
              <a:lnSpc>
                <a:spcPct val="100000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refresh, select Home &gt; Display All Purchase Orders, select PO and “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Display Document Flow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90805">
              <a:lnSpc>
                <a:spcPct val="100000"/>
              </a:lnSpc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9695" y="1181131"/>
            <a:ext cx="8275955" cy="4704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5" dirty="0">
                <a:latin typeface="Arial"/>
                <a:cs typeface="Arial"/>
              </a:rPr>
              <a:t>S</a:t>
            </a:r>
            <a:r>
              <a:rPr sz="2000" b="1" spc="5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S 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s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V</a:t>
            </a:r>
            <a:r>
              <a:rPr sz="2000" b="1" dirty="0">
                <a:latin typeface="Arial"/>
                <a:cs typeface="Arial"/>
              </a:rPr>
              <a:t>endor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P</a:t>
            </a:r>
            <a:r>
              <a:rPr sz="2000" b="1" dirty="0">
                <a:latin typeface="Arial"/>
                <a:cs typeface="Arial"/>
              </a:rPr>
              <a:t>ortal</a:t>
            </a:r>
            <a:endParaRPr sz="20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05"/>
              </a:spcBef>
              <a:buFont typeface="Arial"/>
              <a:buChar char="–"/>
              <a:tabLst>
                <a:tab pos="756920" algn="l"/>
              </a:tabLst>
            </a:pPr>
            <a:r>
              <a:rPr sz="1800" b="1" dirty="0">
                <a:latin typeface="Arial"/>
                <a:cs typeface="Arial"/>
              </a:rPr>
              <a:t>M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int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ins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W</a:t>
            </a:r>
            <a:r>
              <a:rPr sz="1800" b="1" spc="-114" dirty="0">
                <a:latin typeface="Arial"/>
                <a:cs typeface="Arial"/>
              </a:rPr>
              <a:t>A</a:t>
            </a:r>
            <a:r>
              <a:rPr sz="1800" b="1" spc="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F</a:t>
            </a:r>
            <a:r>
              <a:rPr sz="1800" b="1" spc="10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ingle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</a:t>
            </a:r>
            <a:r>
              <a:rPr sz="1800" b="1" spc="-10" dirty="0">
                <a:latin typeface="Arial"/>
                <a:cs typeface="Arial"/>
              </a:rPr>
              <a:t>ac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indu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oD in</a:t>
            </a:r>
            <a:r>
              <a:rPr sz="1800" b="1" spc="-90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oi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ing</a:t>
            </a:r>
            <a:endParaRPr sz="1800">
              <a:latin typeface="Arial"/>
              <a:cs typeface="Arial"/>
            </a:endParaRPr>
          </a:p>
          <a:p>
            <a:pPr marL="1161415" lvl="2" indent="-234315">
              <a:lnSpc>
                <a:spcPct val="100000"/>
              </a:lnSpc>
              <a:spcBef>
                <a:spcPts val="315"/>
              </a:spcBef>
              <a:buFont typeface="Wingdings"/>
              <a:buChar char=""/>
              <a:tabLst>
                <a:tab pos="1162050" algn="l"/>
              </a:tabLst>
            </a:pPr>
            <a:r>
              <a:rPr sz="1400" spc="-20" dirty="0">
                <a:latin typeface="Arial"/>
                <a:cs typeface="Arial"/>
              </a:rPr>
              <a:t>U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ana</a:t>
            </a:r>
            <a:r>
              <a:rPr sz="1400" spc="-15" dirty="0">
                <a:latin typeface="Arial"/>
                <a:cs typeface="Arial"/>
              </a:rPr>
              <a:t>g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m</a:t>
            </a:r>
            <a:r>
              <a:rPr sz="1400" spc="-15" dirty="0">
                <a:latin typeface="Arial"/>
                <a:cs typeface="Arial"/>
              </a:rPr>
              <a:t>en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ure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4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dirty="0">
                <a:latin typeface="Arial"/>
                <a:cs typeface="Arial"/>
              </a:rPr>
              <a:t>ing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by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AGE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</a:t>
            </a:r>
            <a:r>
              <a:rPr sz="1400" spc="-2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ains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25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F</a:t>
            </a:r>
            <a:endParaRPr sz="1400">
              <a:latin typeface="Arial"/>
              <a:cs typeface="Arial"/>
            </a:endParaRPr>
          </a:p>
          <a:p>
            <a:pPr marL="1161415" lvl="2" indent="-23431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1162050" algn="l"/>
              </a:tabLst>
            </a:pPr>
            <a:r>
              <a:rPr sz="1400" spc="-5" dirty="0">
                <a:latin typeface="Arial"/>
                <a:cs typeface="Arial"/>
              </a:rPr>
              <a:t>Se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le</a:t>
            </a:r>
            <a:r>
              <a:rPr sz="1400" spc="5" dirty="0">
                <a:latin typeface="Arial"/>
                <a:cs typeface="Arial"/>
              </a:rPr>
              <a:t>ss</a:t>
            </a:r>
            <a:r>
              <a:rPr sz="1400" dirty="0">
                <a:latin typeface="Arial"/>
                <a:cs typeface="Arial"/>
              </a:rPr>
              <a:t>ly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og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endo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0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ba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ed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ss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gne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ff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</a:t>
            </a:r>
            <a:endParaRPr sz="1400">
              <a:latin typeface="Arial"/>
              <a:cs typeface="Arial"/>
            </a:endParaRPr>
          </a:p>
          <a:p>
            <a:pPr marL="1161415" lvl="2" indent="-23431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1162050" algn="l"/>
              </a:tabLst>
            </a:pPr>
            <a:r>
              <a:rPr sz="1400" dirty="0">
                <a:latin typeface="Arial"/>
                <a:cs typeface="Arial"/>
              </a:rPr>
              <a:t>“On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-S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spc="-30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”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er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spc="-4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el</a:t>
            </a:r>
            <a:r>
              <a:rPr sz="1400" spc="-5" dirty="0">
                <a:latin typeface="Arial"/>
                <a:cs typeface="Arial"/>
              </a:rPr>
              <a:t>ope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by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25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F</a:t>
            </a:r>
            <a:endParaRPr sz="1400">
              <a:latin typeface="Arial"/>
              <a:cs typeface="Arial"/>
            </a:endParaRPr>
          </a:p>
          <a:p>
            <a:pPr marL="1161415" lvl="2" indent="-23431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1162050" algn="l"/>
              </a:tabLst>
            </a:pPr>
            <a:r>
              <a:rPr sz="1400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spc="-20" dirty="0">
                <a:latin typeface="Arial"/>
                <a:cs typeface="Arial"/>
              </a:rPr>
              <a:t>mm</a:t>
            </a:r>
            <a:r>
              <a:rPr sz="1400" dirty="0">
                <a:latin typeface="Arial"/>
                <a:cs typeface="Arial"/>
              </a:rPr>
              <a:t>ary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upda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3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25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oli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ed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iew 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all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D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90"/>
              </a:spcBef>
              <a:buFont typeface="Arial"/>
              <a:buChar char="–"/>
              <a:tabLst>
                <a:tab pos="756920" algn="l"/>
              </a:tabLst>
            </a:pPr>
            <a:r>
              <a:rPr sz="1800" b="1" spc="-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tili</a:t>
            </a:r>
            <a:r>
              <a:rPr sz="1800" b="1" spc="-5" dirty="0">
                <a:latin typeface="Arial"/>
                <a:cs typeface="Arial"/>
              </a:rPr>
              <a:t>z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nd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GFE</a:t>
            </a:r>
            <a:r>
              <a:rPr sz="1800" b="1" spc="-5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fun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tion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lity</a:t>
            </a:r>
            <a:endParaRPr sz="1800">
              <a:latin typeface="Arial"/>
              <a:cs typeface="Arial"/>
            </a:endParaRPr>
          </a:p>
          <a:p>
            <a:pPr marL="1161415" lvl="2" indent="-23431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1162050" algn="l"/>
              </a:tabLst>
            </a:pPr>
            <a:r>
              <a:rPr sz="1400" spc="5" dirty="0">
                <a:latin typeface="Arial"/>
                <a:cs typeface="Arial"/>
              </a:rPr>
              <a:t>I</a:t>
            </a:r>
            <a:r>
              <a:rPr sz="1400" spc="-2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pr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4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</a:t>
            </a:r>
            <a:r>
              <a:rPr sz="1400" spc="-2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dirty="0">
                <a:latin typeface="Arial"/>
                <a:cs typeface="Arial"/>
              </a:rPr>
              <a:t>d-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5" dirty="0">
                <a:latin typeface="Arial"/>
                <a:cs typeface="Arial"/>
              </a:rPr>
              <a:t>-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spc="-30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ibili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y </a:t>
            </a:r>
            <a:r>
              <a:rPr sz="1400" spc="-5" dirty="0">
                <a:latin typeface="Arial"/>
                <a:cs typeface="Arial"/>
              </a:rPr>
              <a:t>an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au</a:t>
            </a:r>
            <a:r>
              <a:rPr sz="1400" dirty="0">
                <a:latin typeface="Arial"/>
                <a:cs typeface="Arial"/>
              </a:rPr>
              <a:t>di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ili</a:t>
            </a:r>
            <a:r>
              <a:rPr sz="1400" spc="-2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90"/>
              </a:spcBef>
              <a:buFont typeface="Arial"/>
              <a:buChar char="–"/>
              <a:tabLst>
                <a:tab pos="756920" algn="l"/>
              </a:tabLst>
            </a:pPr>
            <a:r>
              <a:rPr sz="1800" b="1" spc="-5" dirty="0">
                <a:latin typeface="Arial"/>
                <a:cs typeface="Arial"/>
              </a:rPr>
              <a:t>D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f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ults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GFE</a:t>
            </a:r>
            <a:r>
              <a:rPr sz="1800" b="1" spc="-5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oblig</a:t>
            </a:r>
            <a:r>
              <a:rPr sz="1800" b="1" spc="-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tion</a:t>
            </a:r>
            <a:r>
              <a:rPr sz="1800" b="1" spc="-6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90" dirty="0">
                <a:latin typeface="Arial"/>
                <a:cs typeface="Arial"/>
              </a:rPr>
              <a:t>v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ndor</a:t>
            </a:r>
            <a:endParaRPr sz="1800">
              <a:latin typeface="Arial"/>
              <a:cs typeface="Arial"/>
            </a:endParaRPr>
          </a:p>
          <a:p>
            <a:pPr marL="1161415" lvl="2" indent="-23431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1162050" algn="l"/>
              </a:tabLst>
            </a:pPr>
            <a:r>
              <a:rPr sz="1400" dirty="0">
                <a:latin typeface="Arial"/>
                <a:cs typeface="Arial"/>
              </a:rPr>
              <a:t>Pre-</a:t>
            </a:r>
            <a:r>
              <a:rPr sz="1400" spc="-5" dirty="0">
                <a:latin typeface="Arial"/>
                <a:cs typeface="Arial"/>
              </a:rPr>
              <a:t>po</a:t>
            </a:r>
            <a:r>
              <a:rPr sz="1400" spc="-15" dirty="0">
                <a:latin typeface="Arial"/>
                <a:cs typeface="Arial"/>
              </a:rPr>
              <a:t>pu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2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endo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4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oi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h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pre-</a:t>
            </a:r>
            <a:r>
              <a:rPr sz="1400" spc="-4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ali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2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EBS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marL="1618615" lvl="3" indent="-234315">
              <a:lnSpc>
                <a:spcPct val="100000"/>
              </a:lnSpc>
              <a:spcBef>
                <a:spcPts val="300"/>
              </a:spcBef>
              <a:buFont typeface="Courier New"/>
              <a:buChar char="o"/>
              <a:tabLst>
                <a:tab pos="1619250" algn="l"/>
              </a:tabLst>
            </a:pPr>
            <a:r>
              <a:rPr sz="1400" dirty="0">
                <a:latin typeface="Arial"/>
                <a:cs typeface="Arial"/>
              </a:rPr>
              <a:t>Allo</a:t>
            </a:r>
            <a:r>
              <a:rPr sz="1400" spc="-45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errors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ea</a:t>
            </a:r>
            <a:r>
              <a:rPr sz="1400" dirty="0">
                <a:latin typeface="Arial"/>
                <a:cs typeface="Arial"/>
              </a:rPr>
              <a:t>rly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he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2014855" lvl="4" indent="-17335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2015489" algn="l"/>
              </a:tabLst>
            </a:pPr>
            <a:r>
              <a:rPr sz="1200" dirty="0">
                <a:latin typeface="Arial"/>
                <a:cs typeface="Arial"/>
              </a:rPr>
              <a:t>Vend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v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li</a:t>
            </a:r>
            <a:r>
              <a:rPr sz="1200" dirty="0">
                <a:latin typeface="Arial"/>
                <a:cs typeface="Arial"/>
              </a:rPr>
              <a:t>date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accu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ate</a:t>
            </a:r>
            <a:r>
              <a:rPr sz="1200" spc="-1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25" dirty="0">
                <a:latin typeface="Arial"/>
                <a:cs typeface="Arial"/>
              </a:rPr>
              <a:t>f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ects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cont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act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te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spc="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spc="5" dirty="0">
                <a:latin typeface="Arial"/>
                <a:cs typeface="Arial"/>
              </a:rPr>
              <a:t>mm</a:t>
            </a:r>
            <a:r>
              <a:rPr sz="1200" dirty="0">
                <a:latin typeface="Arial"/>
                <a:cs typeface="Arial"/>
              </a:rPr>
              <a:t>ed</a:t>
            </a:r>
            <a:r>
              <a:rPr sz="1200" spc="-15" dirty="0">
                <a:latin typeface="Arial"/>
                <a:cs typeface="Arial"/>
              </a:rPr>
              <a:t>i</a:t>
            </a:r>
            <a:r>
              <a:rPr sz="1200" spc="-10" dirty="0">
                <a:latin typeface="Arial"/>
                <a:cs typeface="Arial"/>
              </a:rPr>
              <a:t>a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2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dirty="0">
                <a:latin typeface="Arial"/>
                <a:cs typeface="Arial"/>
              </a:rPr>
              <a:t>y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25" dirty="0">
                <a:latin typeface="Arial"/>
                <a:cs typeface="Arial"/>
              </a:rPr>
              <a:t>f</a:t>
            </a:r>
            <a:r>
              <a:rPr sz="1200" dirty="0">
                <a:latin typeface="Arial"/>
                <a:cs typeface="Arial"/>
              </a:rPr>
              <a:t>ter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30" dirty="0">
                <a:latin typeface="Arial"/>
                <a:cs typeface="Arial"/>
              </a:rPr>
              <a:t>w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d</a:t>
            </a:r>
            <a:endParaRPr sz="1200">
              <a:latin typeface="Arial"/>
              <a:cs typeface="Arial"/>
            </a:endParaRPr>
          </a:p>
          <a:p>
            <a:pPr marL="1618615" lvl="3" indent="-234315">
              <a:lnSpc>
                <a:spcPct val="100000"/>
              </a:lnSpc>
              <a:spcBef>
                <a:spcPts val="290"/>
              </a:spcBef>
              <a:buFont typeface="Courier New"/>
              <a:buChar char="o"/>
              <a:tabLst>
                <a:tab pos="1619250" algn="l"/>
              </a:tabLst>
            </a:pPr>
            <a:r>
              <a:rPr sz="1400" spc="-5" dirty="0">
                <a:latin typeface="Arial"/>
                <a:cs typeface="Arial"/>
              </a:rPr>
              <a:t>Vend</a:t>
            </a:r>
            <a:r>
              <a:rPr sz="1400" spc="-1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npu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ri</a:t>
            </a:r>
            <a:r>
              <a:rPr sz="1400" spc="-5" dirty="0">
                <a:latin typeface="Arial"/>
                <a:cs typeface="Arial"/>
              </a:rPr>
              <a:t>c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30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</a:t>
            </a:r>
            <a:r>
              <a:rPr sz="1400" spc="-45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spc="5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li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h</a:t>
            </a:r>
            <a:r>
              <a:rPr sz="1400" spc="5" dirty="0">
                <a:latin typeface="Arial"/>
                <a:cs typeface="Arial"/>
              </a:rPr>
              <a:t> c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t</a:t>
            </a:r>
            <a:endParaRPr sz="1400">
              <a:latin typeface="Arial"/>
              <a:cs typeface="Arial"/>
            </a:endParaRPr>
          </a:p>
          <a:p>
            <a:pPr marL="2014855" lvl="4" indent="-173355">
              <a:lnSpc>
                <a:spcPct val="100000"/>
              </a:lnSpc>
              <a:spcBef>
                <a:spcPts val="305"/>
              </a:spcBef>
              <a:buFont typeface="Arial"/>
              <a:buChar char="•"/>
              <a:tabLst>
                <a:tab pos="2015489" algn="l"/>
              </a:tabLst>
            </a:pP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.e., can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nput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Quant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25" dirty="0">
                <a:latin typeface="Arial"/>
                <a:cs typeface="Arial"/>
              </a:rPr>
              <a:t>y</a:t>
            </a:r>
            <a:r>
              <a:rPr sz="1200" dirty="0">
                <a:latin typeface="Arial"/>
                <a:cs typeface="Arial"/>
              </a:rPr>
              <a:t>,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but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cann</a:t>
            </a:r>
            <a:r>
              <a:rPr sz="1200" spc="-10" dirty="0">
                <a:latin typeface="Arial"/>
                <a:cs typeface="Arial"/>
              </a:rPr>
              <a:t>o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chan</a:t>
            </a:r>
            <a:r>
              <a:rPr sz="1200" spc="-20" dirty="0">
                <a:latin typeface="Arial"/>
                <a:cs typeface="Arial"/>
              </a:rPr>
              <a:t>g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25" dirty="0">
                <a:latin typeface="Arial"/>
                <a:cs typeface="Arial"/>
              </a:rPr>
              <a:t>f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" dirty="0">
                <a:latin typeface="Arial"/>
                <a:cs typeface="Arial"/>
              </a:rPr>
              <a:t>l</a:t>
            </a:r>
            <a:r>
              <a:rPr sz="1200" spc="-10" dirty="0">
                <a:latin typeface="Arial"/>
                <a:cs typeface="Arial"/>
              </a:rPr>
              <a:t>d</a:t>
            </a:r>
            <a:r>
              <a:rPr sz="1200" dirty="0">
                <a:latin typeface="Arial"/>
                <a:cs typeface="Arial"/>
              </a:rPr>
              <a:t>s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li</a:t>
            </a:r>
            <a:r>
              <a:rPr sz="1200" dirty="0">
                <a:latin typeface="Arial"/>
                <a:cs typeface="Arial"/>
              </a:rPr>
              <a:t>ke</a:t>
            </a:r>
            <a:r>
              <a:rPr sz="1200" spc="-5" dirty="0">
                <a:latin typeface="Arial"/>
                <a:cs typeface="Arial"/>
              </a:rPr>
              <a:t> U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M</a:t>
            </a:r>
            <a:r>
              <a:rPr sz="1200" dirty="0">
                <a:latin typeface="Arial"/>
                <a:cs typeface="Arial"/>
              </a:rPr>
              <a:t>easu</a:t>
            </a:r>
            <a:r>
              <a:rPr sz="1200" spc="-5" dirty="0">
                <a:latin typeface="Arial"/>
                <a:cs typeface="Arial"/>
              </a:rPr>
              <a:t>r</a:t>
            </a:r>
            <a:r>
              <a:rPr sz="1200" dirty="0">
                <a:latin typeface="Arial"/>
                <a:cs typeface="Arial"/>
              </a:rPr>
              <a:t>e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U</a:t>
            </a:r>
            <a:r>
              <a:rPr sz="1200" dirty="0">
                <a:latin typeface="Arial"/>
                <a:cs typeface="Arial"/>
              </a:rPr>
              <a:t>n</a:t>
            </a:r>
            <a:r>
              <a:rPr sz="1200" spc="-5" dirty="0">
                <a:latin typeface="Arial"/>
                <a:cs typeface="Arial"/>
              </a:rPr>
              <a:t>i</a:t>
            </a:r>
            <a:r>
              <a:rPr sz="1200" dirty="0">
                <a:latin typeface="Arial"/>
                <a:cs typeface="Arial"/>
              </a:rPr>
              <a:t>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</a:t>
            </a:r>
            <a:r>
              <a:rPr sz="1200" spc="-5" dirty="0">
                <a:latin typeface="Arial"/>
                <a:cs typeface="Arial"/>
              </a:rPr>
              <a:t>ri</a:t>
            </a:r>
            <a:r>
              <a:rPr sz="1200" dirty="0">
                <a:latin typeface="Arial"/>
                <a:cs typeface="Arial"/>
              </a:rPr>
              <a:t>ce</a:t>
            </a:r>
            <a:endParaRPr sz="1200">
              <a:latin typeface="Arial"/>
              <a:cs typeface="Arial"/>
            </a:endParaRPr>
          </a:p>
          <a:p>
            <a:pPr marL="1161415" lvl="2" indent="-234315">
              <a:lnSpc>
                <a:spcPct val="100000"/>
              </a:lnSpc>
              <a:spcBef>
                <a:spcPts val="290"/>
              </a:spcBef>
              <a:buFont typeface="Wingdings"/>
              <a:buChar char=""/>
              <a:tabLst>
                <a:tab pos="1162050" algn="l"/>
              </a:tabLst>
            </a:pPr>
            <a:r>
              <a:rPr sz="1400" dirty="0">
                <a:latin typeface="Arial"/>
                <a:cs typeface="Arial"/>
              </a:rPr>
              <a:t>Pro</a:t>
            </a:r>
            <a:r>
              <a:rPr sz="1400" spc="-4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endo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eg</a:t>
            </a:r>
            <a:r>
              <a:rPr sz="1400" spc="-1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45" dirty="0">
                <a:latin typeface="Arial"/>
                <a:cs typeface="Arial"/>
              </a:rPr>
              <a:t> v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ibili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y of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op</a:t>
            </a:r>
            <a:r>
              <a:rPr sz="1400" dirty="0">
                <a:latin typeface="Arial"/>
                <a:cs typeface="Arial"/>
              </a:rPr>
              <a:t>en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ou</a:t>
            </a:r>
            <a:r>
              <a:rPr sz="1400" dirty="0">
                <a:latin typeface="Arial"/>
                <a:cs typeface="Arial"/>
              </a:rPr>
              <a:t>nt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r</a:t>
            </a:r>
            <a:r>
              <a:rPr sz="1400" spc="-30" dirty="0">
                <a:latin typeface="Arial"/>
                <a:cs typeface="Arial"/>
              </a:rPr>
              <a:t>ea</a:t>
            </a:r>
            <a:r>
              <a:rPr sz="1400" spc="-25" dirty="0">
                <a:latin typeface="Arial"/>
                <a:cs typeface="Arial"/>
              </a:rPr>
              <a:t>l-</a:t>
            </a:r>
            <a:r>
              <a:rPr sz="1400" spc="-20" dirty="0">
                <a:latin typeface="Arial"/>
                <a:cs typeface="Arial"/>
              </a:rPr>
              <a:t>t</a:t>
            </a:r>
            <a:r>
              <a:rPr sz="1400" spc="-25" dirty="0">
                <a:latin typeface="Arial"/>
                <a:cs typeface="Arial"/>
              </a:rPr>
              <a:t>i</a:t>
            </a:r>
            <a:r>
              <a:rPr sz="1400" spc="-3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4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oi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pro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  <a:p>
            <a:pPr marL="1161415" lvl="2" indent="-23431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1162050" algn="l"/>
              </a:tabLst>
            </a:pPr>
            <a:r>
              <a:rPr sz="1400" dirty="0">
                <a:latin typeface="Arial"/>
                <a:cs typeface="Arial"/>
              </a:rPr>
              <a:t>Pre</a:t>
            </a:r>
            <a:r>
              <a:rPr sz="1400" spc="-45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dirty="0">
                <a:latin typeface="Arial"/>
                <a:cs typeface="Arial"/>
              </a:rPr>
              <a:t>lay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cc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p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spc="-15" dirty="0">
                <a:latin typeface="Arial"/>
                <a:cs typeface="Arial"/>
              </a:rPr>
              <a:t>an</a:t>
            </a:r>
            <a:r>
              <a:rPr sz="1400" spc="-2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dirty="0">
                <a:latin typeface="Arial"/>
                <a:cs typeface="Arial"/>
              </a:rPr>
              <a:t>ing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2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EBS</a:t>
            </a:r>
            <a:endParaRPr sz="1400">
              <a:latin typeface="Arial"/>
              <a:cs typeface="Arial"/>
            </a:endParaRPr>
          </a:p>
          <a:p>
            <a:pPr marL="1161415" lvl="2" indent="-23431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1162050" algn="l"/>
              </a:tabLst>
            </a:pPr>
            <a:r>
              <a:rPr sz="1400" dirty="0">
                <a:latin typeface="Arial"/>
                <a:cs typeface="Arial"/>
              </a:rPr>
              <a:t>Eli</a:t>
            </a:r>
            <a:r>
              <a:rPr sz="1400" spc="-2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na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es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anu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er</a:t>
            </a:r>
            <a:r>
              <a:rPr sz="1400" spc="-45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ion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2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pr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-45" dirty="0">
                <a:latin typeface="Arial"/>
                <a:cs typeface="Arial"/>
              </a:rPr>
              <a:t>v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au</a:t>
            </a:r>
            <a:r>
              <a:rPr sz="1400" dirty="0">
                <a:latin typeface="Arial"/>
                <a:cs typeface="Arial"/>
              </a:rPr>
              <a:t>di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-15" dirty="0">
                <a:latin typeface="Arial"/>
                <a:cs typeface="Arial"/>
              </a:rPr>
              <a:t>b</a:t>
            </a:r>
            <a:r>
              <a:rPr sz="1400" dirty="0">
                <a:latin typeface="Arial"/>
                <a:cs typeface="Arial"/>
              </a:rPr>
              <a:t>ili</a:t>
            </a:r>
            <a:r>
              <a:rPr sz="1400" spc="-2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  <a:p>
            <a:pPr marL="1161415" lvl="2" indent="-23431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1162050" algn="l"/>
              </a:tabLst>
            </a:pPr>
            <a:r>
              <a:rPr sz="1400" spc="-2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ed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es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pena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91668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5" dirty="0"/>
              <a:t>Wh</a:t>
            </a:r>
            <a:r>
              <a:rPr spc="-15" dirty="0"/>
              <a:t>at</a:t>
            </a:r>
            <a:r>
              <a:rPr spc="-30" dirty="0"/>
              <a:t> </a:t>
            </a:r>
            <a:r>
              <a:rPr dirty="0"/>
              <a:t>is</a:t>
            </a:r>
            <a:r>
              <a:rPr spc="10" dirty="0"/>
              <a:t> </a:t>
            </a:r>
            <a:r>
              <a:rPr dirty="0"/>
              <a:t>Suppl</a:t>
            </a:r>
            <a:r>
              <a:rPr spc="-10" dirty="0"/>
              <a:t>i</a:t>
            </a:r>
            <a:r>
              <a:rPr spc="-25" dirty="0"/>
              <a:t>e</a:t>
            </a:r>
            <a:r>
              <a:rPr spc="-15" dirty="0"/>
              <a:t>r</a:t>
            </a:r>
            <a:r>
              <a:rPr spc="-45" dirty="0"/>
              <a:t> </a:t>
            </a:r>
            <a:r>
              <a:rPr dirty="0"/>
              <a:t>S</a:t>
            </a:r>
            <a:r>
              <a:rPr spc="-5" dirty="0"/>
              <a:t>e</a:t>
            </a:r>
            <a:r>
              <a:rPr dirty="0"/>
              <a:t>l</a:t>
            </a:r>
            <a:r>
              <a:rPr spc="5" dirty="0"/>
              <a:t>f</a:t>
            </a:r>
            <a:r>
              <a:rPr dirty="0"/>
              <a:t>-S</a:t>
            </a:r>
            <a:r>
              <a:rPr spc="-5" dirty="0"/>
              <a:t>e</a:t>
            </a:r>
            <a:r>
              <a:rPr spc="-10" dirty="0"/>
              <a:t>rvi</a:t>
            </a:r>
            <a:r>
              <a:rPr spc="-25" dirty="0"/>
              <a:t>ce</a:t>
            </a:r>
            <a:r>
              <a:rPr dirty="0"/>
              <a:t>s</a:t>
            </a:r>
            <a:r>
              <a:rPr spc="-40" dirty="0"/>
              <a:t> </a:t>
            </a:r>
            <a:r>
              <a:rPr dirty="0"/>
              <a:t>(S</a:t>
            </a:r>
            <a:r>
              <a:rPr spc="-10" dirty="0"/>
              <a:t>U</a:t>
            </a:r>
            <a:r>
              <a:rPr dirty="0"/>
              <a:t>S)?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970">
              <a:lnSpc>
                <a:spcPct val="100000"/>
              </a:lnSpc>
            </a:pPr>
            <a:fld id="{81D60167-4931-47E6-BA6A-407CBD079E47}" type="slidenum">
              <a:rPr spc="-10" dirty="0"/>
              <a:t>3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659" y="1751076"/>
            <a:ext cx="8486305" cy="1081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3088" y="1746504"/>
            <a:ext cx="8498205" cy="1091565"/>
          </a:xfrm>
          <a:custGeom>
            <a:avLst/>
            <a:gdLst/>
            <a:ahLst/>
            <a:cxnLst/>
            <a:rect l="l" t="t" r="r" b="b"/>
            <a:pathLst>
              <a:path w="8498205" h="1091564">
                <a:moveTo>
                  <a:pt x="0" y="0"/>
                </a:moveTo>
                <a:lnTo>
                  <a:pt x="8497824" y="0"/>
                </a:lnTo>
                <a:lnTo>
                  <a:pt x="8497824" y="1091184"/>
                </a:lnTo>
                <a:lnTo>
                  <a:pt x="0" y="109118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91668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S</a:t>
            </a:r>
            <a:r>
              <a:rPr sz="3200" spc="-5" dirty="0"/>
              <a:t>U</a:t>
            </a:r>
            <a:r>
              <a:rPr sz="3200" dirty="0"/>
              <a:t>S “</a:t>
            </a:r>
            <a:r>
              <a:rPr sz="3200" spc="-5" dirty="0"/>
              <a:t>Ch</a:t>
            </a:r>
            <a:r>
              <a:rPr sz="3200" dirty="0"/>
              <a:t>eck</a:t>
            </a:r>
            <a:r>
              <a:rPr sz="3200" spc="-10" dirty="0"/>
              <a:t> </a:t>
            </a:r>
            <a:r>
              <a:rPr sz="3200" dirty="0"/>
              <a:t>Pay</a:t>
            </a:r>
            <a:r>
              <a:rPr sz="3200" spc="-5" dirty="0"/>
              <a:t>m</a:t>
            </a:r>
            <a:r>
              <a:rPr sz="3200" dirty="0"/>
              <a:t>e</a:t>
            </a:r>
            <a:r>
              <a:rPr sz="3200" spc="-5" dirty="0"/>
              <a:t>n</a:t>
            </a:r>
            <a:r>
              <a:rPr sz="3200" dirty="0"/>
              <a:t>t S</a:t>
            </a:r>
            <a:r>
              <a:rPr sz="3200" spc="-10" dirty="0"/>
              <a:t>t</a:t>
            </a:r>
            <a:r>
              <a:rPr sz="3200" dirty="0"/>
              <a:t>a</a:t>
            </a:r>
            <a:r>
              <a:rPr sz="3200" spc="-10" dirty="0"/>
              <a:t>t</a:t>
            </a:r>
            <a:r>
              <a:rPr sz="3200" spc="-5" dirty="0"/>
              <a:t>us”</a:t>
            </a:r>
            <a:endParaRPr sz="3200"/>
          </a:p>
        </p:txBody>
      </p:sp>
      <p:sp>
        <p:nvSpPr>
          <p:cNvPr id="8" name="object 8"/>
          <p:cNvSpPr/>
          <p:nvPr/>
        </p:nvSpPr>
        <p:spPr>
          <a:xfrm>
            <a:off x="328422" y="1137666"/>
            <a:ext cx="6454140" cy="494030"/>
          </a:xfrm>
          <a:custGeom>
            <a:avLst/>
            <a:gdLst/>
            <a:ahLst/>
            <a:cxnLst/>
            <a:rect l="l" t="t" r="r" b="b"/>
            <a:pathLst>
              <a:path w="6454140" h="494030">
                <a:moveTo>
                  <a:pt x="0" y="0"/>
                </a:moveTo>
                <a:lnTo>
                  <a:pt x="6454139" y="0"/>
                </a:lnTo>
                <a:lnTo>
                  <a:pt x="6454139" y="493775"/>
                </a:lnTo>
                <a:lnTo>
                  <a:pt x="0" y="493775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8422" y="1137666"/>
            <a:ext cx="6454140" cy="494030"/>
          </a:xfrm>
          <a:custGeom>
            <a:avLst/>
            <a:gdLst/>
            <a:ahLst/>
            <a:cxnLst/>
            <a:rect l="l" t="t" r="r" b="b"/>
            <a:pathLst>
              <a:path w="6454140" h="494030">
                <a:moveTo>
                  <a:pt x="0" y="0"/>
                </a:moveTo>
                <a:lnTo>
                  <a:pt x="6454139" y="0"/>
                </a:lnTo>
                <a:lnTo>
                  <a:pt x="6454139" y="493775"/>
                </a:lnTo>
                <a:lnTo>
                  <a:pt x="0" y="493775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6395" y="1158679"/>
            <a:ext cx="616585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600" spc="-15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S</a:t>
            </a:r>
            <a:r>
              <a:rPr sz="1600" spc="5" dirty="0" smtClean="0">
                <a:latin typeface="Arial"/>
                <a:cs typeface="Arial"/>
              </a:rPr>
              <a:t>e</a:t>
            </a:r>
            <a:r>
              <a:rPr sz="1600" spc="20" dirty="0" smtClean="0">
                <a:latin typeface="Arial"/>
                <a:cs typeface="Arial"/>
              </a:rPr>
              <a:t>l</a:t>
            </a:r>
            <a:r>
              <a:rPr sz="1600" spc="5" dirty="0" smtClean="0">
                <a:latin typeface="Arial"/>
                <a:cs typeface="Arial"/>
              </a:rPr>
              <a:t>e</a:t>
            </a:r>
            <a:r>
              <a:rPr sz="1600" spc="20" dirty="0" smtClean="0">
                <a:latin typeface="Arial"/>
                <a:cs typeface="Arial"/>
              </a:rPr>
              <a:t>c</a:t>
            </a:r>
            <a:r>
              <a:rPr sz="1600" spc="-5" dirty="0" smtClean="0">
                <a:latin typeface="Arial"/>
                <a:cs typeface="Arial"/>
              </a:rPr>
              <a:t>t</a:t>
            </a:r>
            <a:r>
              <a:rPr sz="1600" spc="70" dirty="0" smtClean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In</a:t>
            </a:r>
            <a:r>
              <a:rPr sz="1600" spc="20" dirty="0">
                <a:latin typeface="Arial"/>
                <a:cs typeface="Arial"/>
              </a:rPr>
              <a:t>v</a:t>
            </a:r>
            <a:r>
              <a:rPr sz="1600" spc="5" dirty="0">
                <a:latin typeface="Arial"/>
                <a:cs typeface="Arial"/>
              </a:rPr>
              <a:t>o</a:t>
            </a:r>
            <a:r>
              <a:rPr sz="1600" spc="20" dirty="0">
                <a:latin typeface="Arial"/>
                <a:cs typeface="Arial"/>
              </a:rPr>
              <a:t>ic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fro</a:t>
            </a:r>
            <a:r>
              <a:rPr sz="1600" spc="-15" dirty="0">
                <a:latin typeface="Arial"/>
                <a:cs typeface="Arial"/>
              </a:rPr>
              <a:t>m</a:t>
            </a:r>
            <a:r>
              <a:rPr sz="1600" spc="105" dirty="0">
                <a:latin typeface="Arial"/>
                <a:cs typeface="Arial"/>
              </a:rPr>
              <a:t> </a:t>
            </a:r>
            <a:r>
              <a:rPr sz="1600" spc="20" dirty="0">
                <a:latin typeface="Arial"/>
                <a:cs typeface="Arial"/>
              </a:rPr>
              <a:t>lis</a:t>
            </a:r>
            <a:r>
              <a:rPr sz="1600" spc="10" dirty="0">
                <a:latin typeface="Arial"/>
                <a:cs typeface="Arial"/>
              </a:rPr>
              <a:t>t</a:t>
            </a:r>
            <a:r>
              <a:rPr sz="1600" spc="20" dirty="0">
                <a:latin typeface="Arial"/>
                <a:cs typeface="Arial"/>
              </a:rPr>
              <a:t>i</a:t>
            </a:r>
            <a:r>
              <a:rPr sz="1600" spc="5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g</a:t>
            </a:r>
            <a:r>
              <a:rPr sz="1600" spc="70" dirty="0">
                <a:latin typeface="Arial"/>
                <a:cs typeface="Arial"/>
              </a:rPr>
              <a:t> </a:t>
            </a:r>
            <a:r>
              <a:rPr sz="1600" spc="10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0" dirty="0">
                <a:latin typeface="Arial"/>
                <a:cs typeface="Arial"/>
              </a:rPr>
              <a:t>D</a:t>
            </a:r>
            <a:r>
              <a:rPr sz="1600" spc="20" dirty="0">
                <a:latin typeface="Arial"/>
                <a:cs typeface="Arial"/>
              </a:rPr>
              <a:t>is</a:t>
            </a:r>
            <a:r>
              <a:rPr sz="1600" spc="5" dirty="0">
                <a:latin typeface="Arial"/>
                <a:cs typeface="Arial"/>
              </a:rPr>
              <a:t>p</a:t>
            </a:r>
            <a:r>
              <a:rPr sz="1600" spc="20" dirty="0">
                <a:latin typeface="Arial"/>
                <a:cs typeface="Arial"/>
              </a:rPr>
              <a:t>l</a:t>
            </a:r>
            <a:r>
              <a:rPr sz="1600" spc="5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5" dirty="0">
                <a:latin typeface="Arial"/>
                <a:cs typeface="Arial"/>
              </a:rPr>
              <a:t>In</a:t>
            </a:r>
            <a:r>
              <a:rPr sz="1600" spc="20" dirty="0">
                <a:latin typeface="Arial"/>
                <a:cs typeface="Arial"/>
              </a:rPr>
              <a:t>v</a:t>
            </a:r>
            <a:r>
              <a:rPr sz="1600" spc="5" dirty="0">
                <a:latin typeface="Arial"/>
                <a:cs typeface="Arial"/>
              </a:rPr>
              <a:t>o</a:t>
            </a:r>
            <a:r>
              <a:rPr sz="1600" spc="20" dirty="0">
                <a:latin typeface="Arial"/>
                <a:cs typeface="Arial"/>
              </a:rPr>
              <a:t>ic</a:t>
            </a:r>
            <a:r>
              <a:rPr sz="1600" spc="5" dirty="0">
                <a:latin typeface="Arial"/>
                <a:cs typeface="Arial"/>
              </a:rPr>
              <a:t>e.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600" spc="10" dirty="0" smtClean="0">
                <a:latin typeface="Arial"/>
                <a:cs typeface="Arial"/>
              </a:rPr>
              <a:t> </a:t>
            </a:r>
            <a:r>
              <a:rPr sz="1600" spc="10" dirty="0" smtClean="0">
                <a:latin typeface="Arial"/>
                <a:cs typeface="Arial"/>
              </a:rPr>
              <a:t>S</a:t>
            </a:r>
            <a:r>
              <a:rPr sz="1600" spc="-30" dirty="0" smtClean="0">
                <a:latin typeface="Arial"/>
                <a:cs typeface="Arial"/>
              </a:rPr>
              <a:t>c</a:t>
            </a:r>
            <a:r>
              <a:rPr sz="1600" spc="-50" dirty="0" smtClean="0">
                <a:latin typeface="Arial"/>
                <a:cs typeface="Arial"/>
              </a:rPr>
              <a:t>r</a:t>
            </a:r>
            <a:r>
              <a:rPr sz="1600" spc="-10" dirty="0" smtClean="0">
                <a:latin typeface="Arial"/>
                <a:cs typeface="Arial"/>
              </a:rPr>
              <a:t>o</a:t>
            </a:r>
            <a:r>
              <a:rPr sz="1600" dirty="0" smtClean="0">
                <a:latin typeface="Arial"/>
                <a:cs typeface="Arial"/>
              </a:rPr>
              <a:t>l</a:t>
            </a:r>
            <a:r>
              <a:rPr sz="1600" spc="-5" dirty="0" smtClean="0">
                <a:latin typeface="Arial"/>
                <a:cs typeface="Arial"/>
              </a:rPr>
              <a:t>l</a:t>
            </a:r>
            <a:r>
              <a:rPr sz="1600" spc="-10" dirty="0" smtClean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55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an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5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s</a:t>
            </a:r>
            <a:r>
              <a:rPr sz="1600" spc="-35" dirty="0">
                <a:latin typeface="Arial"/>
                <a:cs typeface="Arial"/>
              </a:rPr>
              <a:t>e</a:t>
            </a:r>
            <a:r>
              <a:rPr sz="1600" spc="-25" dirty="0">
                <a:latin typeface="Arial"/>
                <a:cs typeface="Arial"/>
              </a:rPr>
              <a:t>l</a:t>
            </a:r>
            <a:r>
              <a:rPr sz="1600" spc="-35" dirty="0">
                <a:latin typeface="Arial"/>
                <a:cs typeface="Arial"/>
              </a:rPr>
              <a:t>e</a:t>
            </a:r>
            <a:r>
              <a:rPr sz="1600" spc="-30" dirty="0">
                <a:latin typeface="Arial"/>
                <a:cs typeface="Arial"/>
              </a:rPr>
              <a:t>c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“</a:t>
            </a:r>
            <a:r>
              <a:rPr sz="1600" b="1" spc="-15" dirty="0">
                <a:latin typeface="Arial"/>
                <a:cs typeface="Arial"/>
              </a:rPr>
              <a:t>Ch</a:t>
            </a:r>
            <a:r>
              <a:rPr sz="1600" b="1" spc="-10" dirty="0">
                <a:latin typeface="Arial"/>
                <a:cs typeface="Arial"/>
              </a:rPr>
              <a:t>eck</a:t>
            </a:r>
            <a:r>
              <a:rPr sz="1600" b="1" spc="-35" dirty="0">
                <a:latin typeface="Arial"/>
                <a:cs typeface="Arial"/>
              </a:rPr>
              <a:t> </a:t>
            </a:r>
            <a:r>
              <a:rPr sz="1600" b="1" spc="-50" dirty="0">
                <a:latin typeface="Arial"/>
                <a:cs typeface="Arial"/>
              </a:rPr>
              <a:t>P</a:t>
            </a:r>
            <a:r>
              <a:rPr sz="1600" b="1" spc="-60" dirty="0">
                <a:latin typeface="Arial"/>
                <a:cs typeface="Arial"/>
              </a:rPr>
              <a:t>ay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40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S</a:t>
            </a:r>
            <a:r>
              <a:rPr sz="1600" b="1" spc="-40" dirty="0">
                <a:latin typeface="Arial"/>
                <a:cs typeface="Arial"/>
              </a:rPr>
              <a:t>t</a:t>
            </a:r>
            <a:r>
              <a:rPr sz="1600" b="1" spc="-35" dirty="0">
                <a:latin typeface="Arial"/>
                <a:cs typeface="Arial"/>
              </a:rPr>
              <a:t>a</a:t>
            </a:r>
            <a:r>
              <a:rPr sz="1600" b="1" spc="-30" dirty="0">
                <a:latin typeface="Arial"/>
                <a:cs typeface="Arial"/>
              </a:rPr>
              <a:t>t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2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”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for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5">
                <a:latin typeface="Arial"/>
                <a:cs typeface="Arial"/>
              </a:rPr>
              <a:t>r</a:t>
            </a:r>
            <a:r>
              <a:rPr sz="1600" spc="-10">
                <a:latin typeface="Arial"/>
                <a:cs typeface="Arial"/>
              </a:rPr>
              <a:t>ea</a:t>
            </a:r>
            <a:r>
              <a:rPr sz="1600">
                <a:latin typeface="Arial"/>
                <a:cs typeface="Arial"/>
              </a:rPr>
              <a:t>l</a:t>
            </a:r>
            <a:r>
              <a:rPr sz="1600" spc="-15">
                <a:latin typeface="Arial"/>
                <a:cs typeface="Arial"/>
              </a:rPr>
              <a:t>-</a:t>
            </a:r>
            <a:r>
              <a:rPr sz="1600" spc="-5">
                <a:latin typeface="Arial"/>
                <a:cs typeface="Arial"/>
              </a:rPr>
              <a:t>t</a:t>
            </a:r>
            <a:r>
              <a:rPr sz="1600">
                <a:latin typeface="Arial"/>
                <a:cs typeface="Arial"/>
              </a:rPr>
              <a:t>i</a:t>
            </a:r>
            <a:r>
              <a:rPr sz="1600" spc="-15">
                <a:latin typeface="Arial"/>
                <a:cs typeface="Arial"/>
              </a:rPr>
              <a:t>me</a:t>
            </a:r>
            <a:r>
              <a:rPr sz="1600" spc="10">
                <a:latin typeface="Arial"/>
                <a:cs typeface="Arial"/>
              </a:rPr>
              <a:t> </a:t>
            </a:r>
            <a:r>
              <a:rPr sz="1600" spc="-5" smtClean="0">
                <a:latin typeface="Arial"/>
                <a:cs typeface="Arial"/>
              </a:rPr>
              <a:t>s</a:t>
            </a:r>
            <a:r>
              <a:rPr sz="1600" spc="-10" smtClean="0">
                <a:latin typeface="Arial"/>
                <a:cs typeface="Arial"/>
              </a:rPr>
              <a:t>tatu</a:t>
            </a:r>
            <a:r>
              <a:rPr sz="1600" spc="-5" smtClean="0">
                <a:latin typeface="Arial"/>
                <a:cs typeface="Arial"/>
              </a:rPr>
              <a:t>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46987" y="1597152"/>
            <a:ext cx="2555747" cy="11033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29119" y="1631442"/>
            <a:ext cx="2226310" cy="835660"/>
          </a:xfrm>
          <a:custGeom>
            <a:avLst/>
            <a:gdLst/>
            <a:ahLst/>
            <a:cxnLst/>
            <a:rect l="l" t="t" r="r" b="b"/>
            <a:pathLst>
              <a:path w="2226310" h="835660">
                <a:moveTo>
                  <a:pt x="2225992" y="0"/>
                </a:moveTo>
                <a:lnTo>
                  <a:pt x="0" y="835291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19958" y="2401530"/>
            <a:ext cx="144145" cy="121285"/>
          </a:xfrm>
          <a:custGeom>
            <a:avLst/>
            <a:gdLst/>
            <a:ahLst/>
            <a:cxnLst/>
            <a:rect l="l" t="t" r="r" b="b"/>
            <a:pathLst>
              <a:path w="144144" h="121285">
                <a:moveTo>
                  <a:pt x="98526" y="0"/>
                </a:moveTo>
                <a:lnTo>
                  <a:pt x="0" y="106159"/>
                </a:lnTo>
                <a:lnTo>
                  <a:pt x="144043" y="121285"/>
                </a:lnTo>
                <a:lnTo>
                  <a:pt x="98526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8422" y="2506217"/>
            <a:ext cx="786765" cy="226060"/>
          </a:xfrm>
          <a:custGeom>
            <a:avLst/>
            <a:gdLst/>
            <a:ahLst/>
            <a:cxnLst/>
            <a:rect l="l" t="t" r="r" b="b"/>
            <a:pathLst>
              <a:path w="786765" h="226060">
                <a:moveTo>
                  <a:pt x="0" y="0"/>
                </a:moveTo>
                <a:lnTo>
                  <a:pt x="786384" y="0"/>
                </a:lnTo>
                <a:lnTo>
                  <a:pt x="786384" y="225551"/>
                </a:lnTo>
                <a:lnTo>
                  <a:pt x="0" y="225551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7659" y="3825241"/>
            <a:ext cx="7333487" cy="89915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60241" y="4282441"/>
            <a:ext cx="914400" cy="208915"/>
          </a:xfrm>
          <a:custGeom>
            <a:avLst/>
            <a:gdLst/>
            <a:ahLst/>
            <a:cxnLst/>
            <a:rect l="l" t="t" r="r" b="b"/>
            <a:pathLst>
              <a:path w="914400" h="208914">
                <a:moveTo>
                  <a:pt x="0" y="0"/>
                </a:moveTo>
                <a:lnTo>
                  <a:pt x="914400" y="0"/>
                </a:lnTo>
                <a:lnTo>
                  <a:pt x="914400" y="208661"/>
                </a:lnTo>
                <a:lnTo>
                  <a:pt x="0" y="208661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28422" y="3486785"/>
            <a:ext cx="7139178" cy="243656"/>
          </a:xfrm>
          <a:prstGeom prst="rect">
            <a:avLst/>
          </a:prstGeom>
          <a:solidFill>
            <a:srgbClr val="FFFF99"/>
          </a:solidFill>
          <a:ln w="25907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9"/>
              </a:lnSpc>
            </a:pPr>
            <a:r>
              <a:rPr lang="en-US" sz="1600" spc="-5" dirty="0" smtClean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I</a:t>
            </a:r>
            <a:r>
              <a:rPr sz="1600" spc="-35" dirty="0" smtClean="0">
                <a:latin typeface="Arial"/>
                <a:cs typeface="Arial"/>
              </a:rPr>
              <a:t>n</a:t>
            </a:r>
            <a:r>
              <a:rPr sz="1600" spc="-30" dirty="0" smtClean="0">
                <a:latin typeface="Arial"/>
                <a:cs typeface="Arial"/>
              </a:rPr>
              <a:t>v</a:t>
            </a:r>
            <a:r>
              <a:rPr sz="1600" spc="-10" dirty="0" smtClean="0">
                <a:latin typeface="Arial"/>
                <a:cs typeface="Arial"/>
              </a:rPr>
              <a:t>o</a:t>
            </a:r>
            <a:r>
              <a:rPr sz="1600" dirty="0" smtClean="0">
                <a:latin typeface="Arial"/>
                <a:cs typeface="Arial"/>
              </a:rPr>
              <a:t>i</a:t>
            </a:r>
            <a:r>
              <a:rPr sz="1600" spc="-30" dirty="0" smtClean="0">
                <a:latin typeface="Arial"/>
                <a:cs typeface="Arial"/>
              </a:rPr>
              <a:t>c</a:t>
            </a:r>
            <a:r>
              <a:rPr sz="1600" spc="-10" dirty="0" smtClean="0">
                <a:latin typeface="Arial"/>
                <a:cs typeface="Arial"/>
              </a:rPr>
              <a:t>e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w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ll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h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w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“</a:t>
            </a:r>
            <a:r>
              <a:rPr sz="1600" b="1" spc="-25" dirty="0">
                <a:latin typeface="Arial"/>
                <a:cs typeface="Arial"/>
              </a:rPr>
              <a:t>S</a:t>
            </a:r>
            <a:r>
              <a:rPr sz="1600" b="1" spc="-20" dirty="0">
                <a:latin typeface="Arial"/>
                <a:cs typeface="Arial"/>
              </a:rPr>
              <a:t>ubm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50" dirty="0">
                <a:latin typeface="Arial"/>
                <a:cs typeface="Arial"/>
              </a:rPr>
              <a:t>tt</a:t>
            </a:r>
            <a:r>
              <a:rPr sz="1600" b="1" spc="-25" dirty="0">
                <a:latin typeface="Arial"/>
                <a:cs typeface="Arial"/>
              </a:rPr>
              <a:t>e</a:t>
            </a:r>
            <a:r>
              <a:rPr sz="1600" b="1" spc="-40" dirty="0">
                <a:latin typeface="Arial"/>
                <a:cs typeface="Arial"/>
              </a:rPr>
              <a:t>d</a:t>
            </a:r>
            <a:r>
              <a:rPr sz="1600" spc="-10" dirty="0">
                <a:latin typeface="Arial"/>
                <a:cs typeface="Arial"/>
              </a:rPr>
              <a:t>”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w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-20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h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35" dirty="0">
                <a:latin typeface="Arial"/>
                <a:cs typeface="Arial"/>
              </a:rPr>
              <a:t>G</a:t>
            </a:r>
            <a:r>
              <a:rPr sz="1600" spc="-15" dirty="0">
                <a:latin typeface="Arial"/>
                <a:cs typeface="Arial"/>
              </a:rPr>
              <a:t>FEBS</a:t>
            </a:r>
            <a:r>
              <a:rPr sz="1600" spc="-10" dirty="0">
                <a:latin typeface="Arial"/>
                <a:cs typeface="Arial"/>
              </a:rPr>
              <a:t> do</a:t>
            </a:r>
            <a:r>
              <a:rPr sz="1600" spc="-30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u</a:t>
            </a:r>
            <a:r>
              <a:rPr sz="1600" spc="-25" dirty="0">
                <a:latin typeface="Arial"/>
                <a:cs typeface="Arial"/>
              </a:rPr>
              <a:t>men</a:t>
            </a:r>
            <a:r>
              <a:rPr sz="1600" spc="-5" dirty="0">
                <a:latin typeface="Arial"/>
                <a:cs typeface="Arial"/>
              </a:rPr>
              <a:t>t </a:t>
            </a:r>
            <a:r>
              <a:rPr sz="1600" spc="-10" dirty="0" smtClean="0">
                <a:latin typeface="Arial"/>
                <a:cs typeface="Arial"/>
              </a:rPr>
              <a:t>numb</a:t>
            </a:r>
            <a:r>
              <a:rPr sz="1600" spc="-25" dirty="0" smtClean="0">
                <a:latin typeface="Arial"/>
                <a:cs typeface="Arial"/>
              </a:rPr>
              <a:t>er</a:t>
            </a:r>
            <a:r>
              <a:rPr lang="en-US" sz="1600" spc="-25" dirty="0" smtClean="0">
                <a:latin typeface="Arial"/>
                <a:cs typeface="Arial"/>
              </a:rPr>
              <a:t> after acceptance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01752" y="5757724"/>
            <a:ext cx="7432547" cy="643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1752" y="5570781"/>
            <a:ext cx="7455407" cy="2204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90721" y="5953760"/>
            <a:ext cx="2301240" cy="218440"/>
          </a:xfrm>
          <a:custGeom>
            <a:avLst/>
            <a:gdLst/>
            <a:ahLst/>
            <a:cxnLst/>
            <a:rect l="l" t="t" r="r" b="b"/>
            <a:pathLst>
              <a:path w="2301240" h="218439">
                <a:moveTo>
                  <a:pt x="0" y="0"/>
                </a:moveTo>
                <a:lnTo>
                  <a:pt x="2301240" y="0"/>
                </a:lnTo>
                <a:lnTo>
                  <a:pt x="2301240" y="217932"/>
                </a:lnTo>
                <a:lnTo>
                  <a:pt x="0" y="217932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9277" y="4894379"/>
            <a:ext cx="7606665" cy="492759"/>
          </a:xfrm>
          <a:prstGeom prst="rect">
            <a:avLst/>
          </a:prstGeom>
          <a:solidFill>
            <a:srgbClr val="FFFF99"/>
          </a:solidFill>
          <a:ln w="25907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7470" marR="596265" indent="-635">
              <a:lnSpc>
                <a:spcPct val="100000"/>
              </a:lnSpc>
            </a:pPr>
            <a:r>
              <a:rPr sz="1600" spc="-25" dirty="0">
                <a:latin typeface="Arial"/>
                <a:cs typeface="Arial"/>
              </a:rPr>
              <a:t>A</a:t>
            </a:r>
            <a:r>
              <a:rPr sz="1600" spc="-20" dirty="0">
                <a:latin typeface="Arial"/>
                <a:cs typeface="Arial"/>
              </a:rPr>
              <a:t>f</a:t>
            </a:r>
            <a:r>
              <a:rPr sz="1600" spc="-45" dirty="0">
                <a:latin typeface="Arial"/>
                <a:cs typeface="Arial"/>
              </a:rPr>
              <a:t>t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c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30" dirty="0">
                <a:latin typeface="Arial"/>
                <a:cs typeface="Arial"/>
              </a:rPr>
              <a:t>r</a:t>
            </a:r>
            <a:r>
              <a:rPr sz="1600" spc="-20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f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or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-50" dirty="0">
                <a:latin typeface="Arial"/>
                <a:cs typeface="Arial"/>
              </a:rPr>
              <a:t>a</a:t>
            </a:r>
            <a:r>
              <a:rPr sz="1600" spc="-45" dirty="0">
                <a:latin typeface="Arial"/>
                <a:cs typeface="Arial"/>
              </a:rPr>
              <a:t>y</a:t>
            </a:r>
            <a:r>
              <a:rPr sz="1600" spc="-25" dirty="0">
                <a:latin typeface="Arial"/>
                <a:cs typeface="Arial"/>
              </a:rPr>
              <a:t>men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is</a:t>
            </a:r>
            <a:r>
              <a:rPr sz="1600" spc="-10" dirty="0">
                <a:latin typeface="Arial"/>
                <a:cs typeface="Arial"/>
              </a:rPr>
              <a:t>bu</a:t>
            </a:r>
            <a:r>
              <a:rPr sz="1600" spc="-6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d,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SUS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Di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0" dirty="0">
                <a:latin typeface="Arial"/>
                <a:cs typeface="Arial"/>
              </a:rPr>
              <a:t>a</a:t>
            </a:r>
            <a:r>
              <a:rPr sz="1600" spc="-10" dirty="0">
                <a:latin typeface="Arial"/>
                <a:cs typeface="Arial"/>
              </a:rPr>
              <a:t>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I</a:t>
            </a:r>
            <a:r>
              <a:rPr sz="1600" spc="-35" dirty="0">
                <a:latin typeface="Arial"/>
                <a:cs typeface="Arial"/>
              </a:rPr>
              <a:t>n</a:t>
            </a:r>
            <a:r>
              <a:rPr sz="1600" spc="-30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-30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mt</a:t>
            </a:r>
            <a:r>
              <a:rPr sz="1600" spc="4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S</a:t>
            </a:r>
            <a:r>
              <a:rPr sz="1600" spc="-45" dirty="0">
                <a:latin typeface="Arial"/>
                <a:cs typeface="Arial"/>
              </a:rPr>
              <a:t>t</a:t>
            </a:r>
            <a:r>
              <a:rPr sz="1600" spc="-25" dirty="0">
                <a:latin typeface="Arial"/>
                <a:cs typeface="Arial"/>
              </a:rPr>
              <a:t>at</a:t>
            </a:r>
            <a:r>
              <a:rPr sz="1600" spc="-10" dirty="0">
                <a:latin typeface="Arial"/>
                <a:cs typeface="Arial"/>
              </a:rPr>
              <a:t>us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“</a:t>
            </a:r>
            <a:r>
              <a:rPr sz="1600" b="1" spc="-254" dirty="0">
                <a:latin typeface="Arial"/>
                <a:cs typeface="Arial"/>
              </a:rPr>
              <a:t>P</a:t>
            </a:r>
            <a:r>
              <a:rPr sz="1600" b="1" spc="-80" dirty="0">
                <a:latin typeface="Arial"/>
                <a:cs typeface="Arial"/>
              </a:rPr>
              <a:t>A</a:t>
            </a:r>
            <a:r>
              <a:rPr sz="1600" b="1" spc="-20" dirty="0">
                <a:latin typeface="Arial"/>
                <a:cs typeface="Arial"/>
              </a:rPr>
              <a:t>I</a:t>
            </a:r>
            <a:r>
              <a:rPr sz="1600" b="1" spc="-5" dirty="0">
                <a:latin typeface="Arial"/>
                <a:cs typeface="Arial"/>
              </a:rPr>
              <a:t>D</a:t>
            </a:r>
            <a:r>
              <a:rPr sz="1600" spc="-10" dirty="0">
                <a:latin typeface="Arial"/>
                <a:cs typeface="Arial"/>
              </a:rPr>
              <a:t>”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w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20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h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25" dirty="0">
                <a:latin typeface="Arial"/>
                <a:cs typeface="Arial"/>
              </a:rPr>
              <a:t>a</a:t>
            </a:r>
            <a:r>
              <a:rPr sz="1600" spc="-4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T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spc="-50" dirty="0">
                <a:latin typeface="Arial"/>
                <a:cs typeface="Arial"/>
              </a:rPr>
              <a:t>a</a:t>
            </a:r>
            <a:r>
              <a:rPr sz="1600" spc="-45" dirty="0">
                <a:latin typeface="Arial"/>
                <a:cs typeface="Arial"/>
              </a:rPr>
              <a:t>y</a:t>
            </a:r>
            <a:r>
              <a:rPr sz="1600" spc="-25" dirty="0">
                <a:latin typeface="Arial"/>
                <a:cs typeface="Arial"/>
              </a:rPr>
              <a:t>men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r</a:t>
            </a:r>
            <a:r>
              <a:rPr sz="1600" spc="-35" dirty="0">
                <a:latin typeface="Arial"/>
                <a:cs typeface="Arial"/>
              </a:rPr>
              <a:t>e</a:t>
            </a:r>
            <a:r>
              <a:rPr sz="1600" spc="-55" dirty="0">
                <a:latin typeface="Arial"/>
                <a:cs typeface="Arial"/>
              </a:rPr>
              <a:t>f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50" dirty="0">
                <a:latin typeface="Arial"/>
                <a:cs typeface="Arial"/>
              </a:rPr>
              <a:t>r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30" dirty="0">
                <a:latin typeface="Arial"/>
                <a:cs typeface="Arial"/>
              </a:rPr>
              <a:t>c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/</a:t>
            </a:r>
            <a:r>
              <a:rPr sz="1600" spc="-15" dirty="0">
                <a:latin typeface="Arial"/>
                <a:cs typeface="Arial"/>
              </a:rPr>
              <a:t>T</a:t>
            </a:r>
            <a:r>
              <a:rPr sz="1600" spc="-40" dirty="0">
                <a:latin typeface="Arial"/>
                <a:cs typeface="Arial"/>
              </a:rPr>
              <a:t>RA</a:t>
            </a:r>
            <a:r>
              <a:rPr sz="1600" spc="-15" dirty="0">
                <a:latin typeface="Arial"/>
                <a:cs typeface="Arial"/>
              </a:rPr>
              <a:t>CE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numb</a:t>
            </a:r>
            <a:r>
              <a:rPr sz="1600" spc="-25" dirty="0">
                <a:latin typeface="Arial"/>
                <a:cs typeface="Arial"/>
              </a:rPr>
              <a:t>er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30</a:t>
            </a:fld>
            <a:endParaRPr spc="-1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378" y="3152775"/>
            <a:ext cx="3876675" cy="2000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6" name="object 17"/>
          <p:cNvSpPr txBox="1"/>
          <p:nvPr/>
        </p:nvSpPr>
        <p:spPr>
          <a:xfrm>
            <a:off x="329852" y="2877185"/>
            <a:ext cx="7823548" cy="243656"/>
          </a:xfrm>
          <a:prstGeom prst="rect">
            <a:avLst/>
          </a:prstGeom>
          <a:solidFill>
            <a:srgbClr val="FFFF99"/>
          </a:solidFill>
          <a:ln w="25907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9"/>
              </a:lnSpc>
            </a:pPr>
            <a:r>
              <a:rPr lang="en-US" sz="1600" spc="-5" dirty="0" smtClean="0">
                <a:latin typeface="Arial"/>
                <a:cs typeface="Arial"/>
              </a:rPr>
              <a:t> NOTE: you will receive an error as shown below until acceptance has been performed</a:t>
            </a:r>
            <a:endParaRPr sz="1600" dirty="0">
              <a:latin typeface="Arial"/>
              <a:cs typeface="Arial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01752" y="5539652"/>
            <a:ext cx="7432547" cy="127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734299" y="5539652"/>
            <a:ext cx="0" cy="251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91668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741" y="270763"/>
            <a:ext cx="898651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P</a:t>
            </a:r>
            <a:r>
              <a:rPr sz="3200" spc="-5" dirty="0"/>
              <a:t>rin</a:t>
            </a:r>
            <a:r>
              <a:rPr sz="3200" spc="-15" dirty="0"/>
              <a:t>t</a:t>
            </a:r>
            <a:r>
              <a:rPr sz="3200" spc="-5" dirty="0"/>
              <a:t>in</a:t>
            </a:r>
            <a:r>
              <a:rPr sz="3200" dirty="0"/>
              <a:t>g</a:t>
            </a:r>
            <a:r>
              <a:rPr sz="3200" spc="25" dirty="0"/>
              <a:t> </a:t>
            </a:r>
            <a:r>
              <a:rPr sz="3200" dirty="0"/>
              <a:t>or</a:t>
            </a:r>
            <a:r>
              <a:rPr sz="3200" spc="-5" dirty="0"/>
              <a:t> </a:t>
            </a:r>
            <a:r>
              <a:rPr sz="3200" dirty="0"/>
              <a:t>Sa</a:t>
            </a:r>
            <a:r>
              <a:rPr sz="3200" spc="5" dirty="0"/>
              <a:t>v</a:t>
            </a:r>
            <a:r>
              <a:rPr sz="3200" spc="-5" dirty="0"/>
              <a:t>in</a:t>
            </a:r>
            <a:r>
              <a:rPr sz="3200" dirty="0"/>
              <a:t>g</a:t>
            </a:r>
            <a:r>
              <a:rPr sz="3200" spc="25" dirty="0"/>
              <a:t> </a:t>
            </a:r>
            <a:r>
              <a:rPr sz="3200" dirty="0"/>
              <a:t>S</a:t>
            </a:r>
            <a:r>
              <a:rPr sz="3200" spc="-5" dirty="0"/>
              <a:t>U</a:t>
            </a:r>
            <a:r>
              <a:rPr sz="3200" dirty="0"/>
              <a:t>S </a:t>
            </a:r>
            <a:r>
              <a:rPr sz="3200" spc="-5" dirty="0" smtClean="0"/>
              <a:t>D</a:t>
            </a:r>
            <a:r>
              <a:rPr sz="3200" dirty="0" smtClean="0"/>
              <a:t>oc</a:t>
            </a:r>
            <a:r>
              <a:rPr sz="3200" spc="-5" dirty="0" smtClean="0"/>
              <a:t>um</a:t>
            </a:r>
            <a:r>
              <a:rPr sz="3200" dirty="0" smtClean="0"/>
              <a:t>e</a:t>
            </a:r>
            <a:r>
              <a:rPr sz="3200" spc="-5" dirty="0" smtClean="0"/>
              <a:t>n</a:t>
            </a:r>
            <a:r>
              <a:rPr sz="3200" spc="-10" dirty="0" smtClean="0"/>
              <a:t>t</a:t>
            </a:r>
            <a:r>
              <a:rPr sz="3200" dirty="0" smtClean="0"/>
              <a:t>s</a:t>
            </a:r>
            <a:r>
              <a:rPr lang="en-US" sz="3200" dirty="0" smtClean="0"/>
              <a:t> (Optional)</a:t>
            </a:r>
            <a:endParaRPr sz="3200" dirty="0"/>
          </a:p>
        </p:txBody>
      </p:sp>
      <p:sp>
        <p:nvSpPr>
          <p:cNvPr id="6" name="object 6"/>
          <p:cNvSpPr/>
          <p:nvPr/>
        </p:nvSpPr>
        <p:spPr>
          <a:xfrm>
            <a:off x="229361" y="1137666"/>
            <a:ext cx="7901940" cy="247015"/>
          </a:xfrm>
          <a:custGeom>
            <a:avLst/>
            <a:gdLst/>
            <a:ahLst/>
            <a:cxnLst/>
            <a:rect l="l" t="t" r="r" b="b"/>
            <a:pathLst>
              <a:path w="7901940" h="247015">
                <a:moveTo>
                  <a:pt x="0" y="0"/>
                </a:moveTo>
                <a:lnTo>
                  <a:pt x="7901940" y="0"/>
                </a:lnTo>
                <a:lnTo>
                  <a:pt x="7901940" y="246887"/>
                </a:lnTo>
                <a:lnTo>
                  <a:pt x="0" y="246887"/>
                </a:lnTo>
                <a:lnTo>
                  <a:pt x="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9361" y="1137666"/>
            <a:ext cx="7901940" cy="247015"/>
          </a:xfrm>
          <a:custGeom>
            <a:avLst/>
            <a:gdLst/>
            <a:ahLst/>
            <a:cxnLst/>
            <a:rect l="l" t="t" r="r" b="b"/>
            <a:pathLst>
              <a:path w="7901940" h="247015">
                <a:moveTo>
                  <a:pt x="0" y="0"/>
                </a:moveTo>
                <a:lnTo>
                  <a:pt x="7901940" y="0"/>
                </a:lnTo>
                <a:lnTo>
                  <a:pt x="7901940" y="246887"/>
                </a:lnTo>
                <a:lnTo>
                  <a:pt x="0" y="246887"/>
                </a:lnTo>
                <a:lnTo>
                  <a:pt x="0" y="0"/>
                </a:lnTo>
                <a:close/>
              </a:path>
            </a:pathLst>
          </a:custGeom>
          <a:ln w="25907">
            <a:solidFill>
              <a:srgbClr val="4F81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07340" y="1158679"/>
            <a:ext cx="731583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15" dirty="0" smtClean="0">
                <a:latin typeface="Arial"/>
                <a:cs typeface="Arial"/>
              </a:rPr>
              <a:t>S</a:t>
            </a:r>
            <a:r>
              <a:rPr sz="1600" spc="-25" dirty="0" smtClean="0">
                <a:latin typeface="Arial"/>
                <a:cs typeface="Arial"/>
              </a:rPr>
              <a:t>e</a:t>
            </a:r>
            <a:r>
              <a:rPr sz="1600" dirty="0" smtClean="0">
                <a:latin typeface="Arial"/>
                <a:cs typeface="Arial"/>
              </a:rPr>
              <a:t>l</a:t>
            </a:r>
            <a:r>
              <a:rPr sz="1600" spc="-25" dirty="0" smtClean="0">
                <a:latin typeface="Arial"/>
                <a:cs typeface="Arial"/>
              </a:rPr>
              <a:t>e</a:t>
            </a:r>
            <a:r>
              <a:rPr sz="1600" spc="-5" dirty="0" smtClean="0">
                <a:latin typeface="Arial"/>
                <a:cs typeface="Arial"/>
              </a:rPr>
              <a:t>ct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“</a:t>
            </a:r>
            <a:r>
              <a:rPr sz="1600" b="1" spc="-10" dirty="0">
                <a:latin typeface="Arial"/>
                <a:cs typeface="Arial"/>
              </a:rPr>
              <a:t>Pri</a:t>
            </a:r>
            <a:r>
              <a:rPr sz="1600" b="1" spc="-15" dirty="0">
                <a:latin typeface="Arial"/>
                <a:cs typeface="Arial"/>
              </a:rPr>
              <a:t>nt</a:t>
            </a:r>
            <a:r>
              <a:rPr sz="1600" b="1" spc="-10" dirty="0">
                <a:latin typeface="Arial"/>
                <a:cs typeface="Arial"/>
              </a:rPr>
              <a:t>”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vi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spc="-5" dirty="0">
                <a:latin typeface="Arial"/>
                <a:cs typeface="Arial"/>
              </a:rPr>
              <a:t>/s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PDF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10" dirty="0">
                <a:latin typeface="Arial"/>
                <a:cs typeface="Arial"/>
              </a:rPr>
              <a:t>our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h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pp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do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ument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or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ic</a:t>
            </a:r>
            <a:r>
              <a:rPr sz="1600" spc="-10" dirty="0">
                <a:latin typeface="Arial"/>
                <a:cs typeface="Arial"/>
              </a:rPr>
              <a:t>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8600" y="1435608"/>
            <a:ext cx="8354567" cy="27431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4027" y="1431036"/>
            <a:ext cx="8364220" cy="2752725"/>
          </a:xfrm>
          <a:custGeom>
            <a:avLst/>
            <a:gdLst/>
            <a:ahLst/>
            <a:cxnLst/>
            <a:rect l="l" t="t" r="r" b="b"/>
            <a:pathLst>
              <a:path w="8364220" h="2752725">
                <a:moveTo>
                  <a:pt x="0" y="0"/>
                </a:moveTo>
                <a:lnTo>
                  <a:pt x="8363711" y="0"/>
                </a:lnTo>
                <a:lnTo>
                  <a:pt x="8363711" y="2752344"/>
                </a:lnTo>
                <a:lnTo>
                  <a:pt x="0" y="27523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" y="4407408"/>
            <a:ext cx="8217408" cy="44507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600" y="5033771"/>
            <a:ext cx="6734555" cy="12192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4027" y="5029200"/>
            <a:ext cx="6743700" cy="1236345"/>
          </a:xfrm>
          <a:custGeom>
            <a:avLst/>
            <a:gdLst/>
            <a:ahLst/>
            <a:cxnLst/>
            <a:rect l="l" t="t" r="r" b="b"/>
            <a:pathLst>
              <a:path w="6743700" h="1236345">
                <a:moveTo>
                  <a:pt x="0" y="0"/>
                </a:moveTo>
                <a:lnTo>
                  <a:pt x="6743700" y="0"/>
                </a:lnTo>
                <a:lnTo>
                  <a:pt x="6743700" y="1235964"/>
                </a:lnTo>
                <a:lnTo>
                  <a:pt x="0" y="123596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85188" y="1405127"/>
            <a:ext cx="530351" cy="61874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29510" y="1436369"/>
            <a:ext cx="233679" cy="302260"/>
          </a:xfrm>
          <a:custGeom>
            <a:avLst/>
            <a:gdLst/>
            <a:ahLst/>
            <a:cxnLst/>
            <a:rect l="l" t="t" r="r" b="b"/>
            <a:pathLst>
              <a:path w="233680" h="302260">
                <a:moveTo>
                  <a:pt x="233451" y="0"/>
                </a:moveTo>
                <a:lnTo>
                  <a:pt x="0" y="301701"/>
                </a:lnTo>
              </a:path>
            </a:pathLst>
          </a:custGeom>
          <a:ln w="25907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58163" y="1688186"/>
            <a:ext cx="130810" cy="142240"/>
          </a:xfrm>
          <a:custGeom>
            <a:avLst/>
            <a:gdLst/>
            <a:ahLst/>
            <a:cxnLst/>
            <a:rect l="l" t="t" r="r" b="b"/>
            <a:pathLst>
              <a:path w="130810" h="142239">
                <a:moveTo>
                  <a:pt x="28041" y="0"/>
                </a:moveTo>
                <a:lnTo>
                  <a:pt x="0" y="142087"/>
                </a:lnTo>
                <a:lnTo>
                  <a:pt x="130492" y="79273"/>
                </a:lnTo>
                <a:lnTo>
                  <a:pt x="2804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440928" y="6407150"/>
            <a:ext cx="25781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8A8A8A"/>
                </a:solidFill>
                <a:latin typeface="Calibri"/>
                <a:cs typeface="Calibri"/>
              </a:rPr>
              <a:t>30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52400"/>
            <a:ext cx="5791199" cy="6109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bg1">
                <a:lumMod val="6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49161" y="2972563"/>
            <a:ext cx="2590800" cy="762000"/>
          </a:xfrm>
          <a:custGeom>
            <a:avLst/>
            <a:gdLst/>
            <a:ahLst/>
            <a:cxnLst/>
            <a:rect l="l" t="t" r="r" b="b"/>
            <a:pathLst>
              <a:path w="2590800" h="762000">
                <a:moveTo>
                  <a:pt x="381000" y="0"/>
                </a:moveTo>
                <a:lnTo>
                  <a:pt x="0" y="381000"/>
                </a:lnTo>
                <a:lnTo>
                  <a:pt x="381000" y="762000"/>
                </a:lnTo>
                <a:lnTo>
                  <a:pt x="381000" y="571500"/>
                </a:lnTo>
                <a:lnTo>
                  <a:pt x="2590800" y="571500"/>
                </a:lnTo>
                <a:lnTo>
                  <a:pt x="2590800" y="190500"/>
                </a:lnTo>
                <a:lnTo>
                  <a:pt x="381000" y="190500"/>
                </a:lnTo>
                <a:lnTo>
                  <a:pt x="381000" y="0"/>
                </a:lnTo>
                <a:close/>
              </a:path>
            </a:pathLst>
          </a:custGeom>
          <a:solidFill>
            <a:srgbClr val="4F81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49161" y="2972563"/>
            <a:ext cx="2590800" cy="762000"/>
          </a:xfrm>
          <a:custGeom>
            <a:avLst/>
            <a:gdLst/>
            <a:ahLst/>
            <a:cxnLst/>
            <a:rect l="l" t="t" r="r" b="b"/>
            <a:pathLst>
              <a:path w="2590800" h="762000">
                <a:moveTo>
                  <a:pt x="0" y="381000"/>
                </a:moveTo>
                <a:lnTo>
                  <a:pt x="381000" y="0"/>
                </a:lnTo>
                <a:lnTo>
                  <a:pt x="381000" y="190500"/>
                </a:lnTo>
                <a:lnTo>
                  <a:pt x="2590800" y="190500"/>
                </a:lnTo>
                <a:lnTo>
                  <a:pt x="2590800" y="571500"/>
                </a:lnTo>
                <a:lnTo>
                  <a:pt x="381000" y="571500"/>
                </a:lnTo>
                <a:lnTo>
                  <a:pt x="381000" y="762000"/>
                </a:lnTo>
                <a:lnTo>
                  <a:pt x="0" y="381000"/>
                </a:lnTo>
                <a:close/>
              </a:path>
            </a:pathLst>
          </a:custGeom>
          <a:ln w="25908">
            <a:solidFill>
              <a:srgbClr val="808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525926" y="3244850"/>
            <a:ext cx="22250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amp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ASN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32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91668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5" dirty="0"/>
              <a:t>Cr</a:t>
            </a:r>
            <a:r>
              <a:rPr sz="3200" dirty="0"/>
              <a:t>ea</a:t>
            </a:r>
            <a:r>
              <a:rPr sz="3200" spc="-10" dirty="0"/>
              <a:t>t</a:t>
            </a:r>
            <a:r>
              <a:rPr sz="3200" spc="-5" dirty="0"/>
              <a:t>in</a:t>
            </a:r>
            <a:r>
              <a:rPr sz="3200" dirty="0"/>
              <a:t>g</a:t>
            </a:r>
            <a:r>
              <a:rPr sz="3200" spc="25" dirty="0"/>
              <a:t> </a:t>
            </a:r>
            <a:r>
              <a:rPr sz="3200" dirty="0"/>
              <a:t>a</a:t>
            </a:r>
            <a:r>
              <a:rPr sz="3200" spc="5" dirty="0"/>
              <a:t> </a:t>
            </a:r>
            <a:r>
              <a:rPr sz="3200" spc="-5" dirty="0"/>
              <a:t>Cr</a:t>
            </a:r>
            <a:r>
              <a:rPr sz="3200" dirty="0"/>
              <a:t>e</a:t>
            </a:r>
            <a:r>
              <a:rPr sz="3200" spc="-5" dirty="0"/>
              <a:t>di</a:t>
            </a:r>
            <a:r>
              <a:rPr sz="3200" dirty="0"/>
              <a:t>t </a:t>
            </a:r>
            <a:r>
              <a:rPr sz="3200" spc="-5" dirty="0"/>
              <a:t>M</a:t>
            </a:r>
            <a:r>
              <a:rPr sz="3200" dirty="0"/>
              <a:t>e</a:t>
            </a:r>
            <a:r>
              <a:rPr sz="3200" spc="-5" dirty="0"/>
              <a:t>m</a:t>
            </a:r>
            <a:r>
              <a:rPr sz="3200" dirty="0"/>
              <a:t>o</a:t>
            </a:r>
            <a:r>
              <a:rPr sz="3200" spc="-5" dirty="0"/>
              <a:t> t</a:t>
            </a:r>
            <a:r>
              <a:rPr sz="3200" dirty="0"/>
              <a:t>o</a:t>
            </a:r>
            <a:r>
              <a:rPr sz="3200" spc="5" dirty="0"/>
              <a:t> </a:t>
            </a:r>
            <a:r>
              <a:rPr sz="3200" spc="-5" dirty="0"/>
              <a:t>C</a:t>
            </a:r>
            <a:r>
              <a:rPr sz="3200" dirty="0"/>
              <a:t>a</a:t>
            </a:r>
            <a:r>
              <a:rPr sz="3200" spc="-5" dirty="0"/>
              <a:t>n</a:t>
            </a:r>
            <a:r>
              <a:rPr sz="3200" dirty="0"/>
              <a:t>cel </a:t>
            </a:r>
            <a:r>
              <a:rPr sz="3200" spc="-5" dirty="0"/>
              <a:t>In</a:t>
            </a:r>
            <a:r>
              <a:rPr sz="3200" dirty="0"/>
              <a:t>vo</a:t>
            </a:r>
            <a:r>
              <a:rPr sz="3200" spc="-5" dirty="0"/>
              <a:t>i</a:t>
            </a:r>
            <a:r>
              <a:rPr sz="3200" dirty="0"/>
              <a:t>ce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29361" y="1137666"/>
            <a:ext cx="6553200" cy="247015"/>
          </a:xfrm>
          <a:prstGeom prst="rect">
            <a:avLst/>
          </a:prstGeom>
          <a:solidFill>
            <a:srgbClr val="FFFF99"/>
          </a:solidFill>
          <a:ln w="25907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ts val="1885"/>
              </a:lnSpc>
            </a:pPr>
            <a:r>
              <a:rPr sz="1600" spc="-15" dirty="0">
                <a:latin typeface="Arial"/>
                <a:cs typeface="Arial"/>
              </a:rPr>
              <a:t>D</a:t>
            </a:r>
            <a:r>
              <a:rPr sz="1600" spc="-5" dirty="0">
                <a:latin typeface="Arial"/>
                <a:cs typeface="Arial"/>
              </a:rPr>
              <a:t>is</a:t>
            </a:r>
            <a:r>
              <a:rPr sz="1600" spc="-10" dirty="0">
                <a:latin typeface="Arial"/>
                <a:cs typeface="Arial"/>
              </a:rPr>
              <a:t>p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ay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ic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ct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“</a:t>
            </a:r>
            <a:r>
              <a:rPr sz="1600" b="1" spc="-10" dirty="0">
                <a:latin typeface="Arial"/>
                <a:cs typeface="Arial"/>
              </a:rPr>
              <a:t>Crea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Cre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5" dirty="0">
                <a:latin typeface="Arial"/>
                <a:cs typeface="Arial"/>
              </a:rPr>
              <a:t>it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Me</a:t>
            </a:r>
            <a:r>
              <a:rPr sz="1600" b="1" spc="-20" dirty="0">
                <a:latin typeface="Arial"/>
                <a:cs typeface="Arial"/>
              </a:rPr>
              <a:t>m</a:t>
            </a:r>
            <a:r>
              <a:rPr sz="1600" b="1" spc="-10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”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an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ic</a:t>
            </a:r>
            <a:r>
              <a:rPr sz="1600" spc="-10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03603" y="1519427"/>
            <a:ext cx="5070422" cy="26131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99032" y="1514855"/>
            <a:ext cx="5082540" cy="2624455"/>
          </a:xfrm>
          <a:custGeom>
            <a:avLst/>
            <a:gdLst/>
            <a:ahLst/>
            <a:cxnLst/>
            <a:rect l="l" t="t" r="r" b="b"/>
            <a:pathLst>
              <a:path w="5082540" h="2624454">
                <a:moveTo>
                  <a:pt x="0" y="0"/>
                </a:moveTo>
                <a:lnTo>
                  <a:pt x="5082540" y="0"/>
                </a:lnTo>
                <a:lnTo>
                  <a:pt x="5082540" y="2624328"/>
                </a:lnTo>
                <a:lnTo>
                  <a:pt x="0" y="262432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1600" y="1524000"/>
            <a:ext cx="1905000" cy="189230"/>
          </a:xfrm>
          <a:custGeom>
            <a:avLst/>
            <a:gdLst/>
            <a:ahLst/>
            <a:cxnLst/>
            <a:rect l="l" t="t" r="r" b="b"/>
            <a:pathLst>
              <a:path w="1905000" h="189230">
                <a:moveTo>
                  <a:pt x="0" y="0"/>
                </a:moveTo>
                <a:lnTo>
                  <a:pt x="1905000" y="0"/>
                </a:lnTo>
                <a:lnTo>
                  <a:pt x="1905000" y="188975"/>
                </a:lnTo>
                <a:lnTo>
                  <a:pt x="0" y="188975"/>
                </a:lnTo>
                <a:lnTo>
                  <a:pt x="0" y="0"/>
                </a:lnTo>
                <a:close/>
              </a:path>
            </a:pathLst>
          </a:custGeom>
          <a:solidFill>
            <a:srgbClr val="F7F8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34361" y="1829561"/>
            <a:ext cx="685800" cy="152400"/>
          </a:xfrm>
          <a:custGeom>
            <a:avLst/>
            <a:gdLst/>
            <a:ahLst/>
            <a:cxnLst/>
            <a:rect l="l" t="t" r="r" b="b"/>
            <a:pathLst>
              <a:path w="685800" h="152400">
                <a:moveTo>
                  <a:pt x="0" y="0"/>
                </a:moveTo>
                <a:lnTo>
                  <a:pt x="685800" y="0"/>
                </a:lnTo>
                <a:lnTo>
                  <a:pt x="6858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18588" y="1395983"/>
            <a:ext cx="402335" cy="6263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637745" y="1424177"/>
            <a:ext cx="128905" cy="298450"/>
          </a:xfrm>
          <a:custGeom>
            <a:avLst/>
            <a:gdLst/>
            <a:ahLst/>
            <a:cxnLst/>
            <a:rect l="l" t="t" r="r" b="b"/>
            <a:pathLst>
              <a:path w="128905" h="298450">
                <a:moveTo>
                  <a:pt x="128574" y="0"/>
                </a:moveTo>
                <a:lnTo>
                  <a:pt x="0" y="29803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83397" y="1684661"/>
            <a:ext cx="119380" cy="144780"/>
          </a:xfrm>
          <a:custGeom>
            <a:avLst/>
            <a:gdLst/>
            <a:ahLst/>
            <a:cxnLst/>
            <a:rect l="l" t="t" r="r" b="b"/>
            <a:pathLst>
              <a:path w="119380" h="144780">
                <a:moveTo>
                  <a:pt x="0" y="0"/>
                </a:moveTo>
                <a:lnTo>
                  <a:pt x="8166" y="144602"/>
                </a:lnTo>
                <a:lnTo>
                  <a:pt x="118948" y="51308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9361" y="4461509"/>
            <a:ext cx="7239000" cy="1231900"/>
          </a:xfrm>
          <a:prstGeom prst="rect">
            <a:avLst/>
          </a:prstGeom>
          <a:solidFill>
            <a:srgbClr val="FFFF99"/>
          </a:solidFill>
          <a:ln w="25908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747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Sequent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al Number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w</a:t>
            </a:r>
            <a:r>
              <a:rPr sz="1600" dirty="0">
                <a:latin typeface="Arial"/>
                <a:cs typeface="Arial"/>
              </a:rPr>
              <a:t>il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 defau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t.</a:t>
            </a:r>
            <a:endParaRPr sz="1600">
              <a:latin typeface="Arial"/>
              <a:cs typeface="Arial"/>
            </a:endParaRPr>
          </a:p>
          <a:p>
            <a:pPr marL="77470" marR="318516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Change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g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nal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ic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number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+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“</a:t>
            </a:r>
            <a:r>
              <a:rPr sz="1600" spc="-10" dirty="0">
                <a:latin typeface="Arial"/>
                <a:cs typeface="Arial"/>
              </a:rPr>
              <a:t>CM”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.e.,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5000000932-CM,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1A234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1000</a:t>
            </a:r>
            <a:r>
              <a:rPr sz="1600" spc="-15" dirty="0">
                <a:latin typeface="Arial"/>
                <a:cs typeface="Arial"/>
              </a:rPr>
              <a:t>-</a:t>
            </a:r>
            <a:r>
              <a:rPr sz="1600" spc="-10" dirty="0">
                <a:latin typeface="Arial"/>
                <a:cs typeface="Arial"/>
              </a:rPr>
              <a:t>CM,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et</a:t>
            </a:r>
            <a:r>
              <a:rPr sz="1600" spc="-5" dirty="0">
                <a:latin typeface="Arial"/>
                <a:cs typeface="Arial"/>
              </a:rPr>
              <a:t>c.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1650">
              <a:latin typeface="Times New Roman"/>
              <a:cs typeface="Times New Roman"/>
            </a:endParaRPr>
          </a:p>
          <a:p>
            <a:pPr marL="7747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Se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ct</a:t>
            </a:r>
            <a:r>
              <a:rPr sz="1600" spc="-15" dirty="0">
                <a:latin typeface="Arial"/>
                <a:cs typeface="Arial"/>
              </a:rPr>
              <a:t> “</a:t>
            </a:r>
            <a:r>
              <a:rPr sz="1600" b="1" spc="-10" dirty="0">
                <a:latin typeface="Arial"/>
                <a:cs typeface="Arial"/>
              </a:rPr>
              <a:t>Se</a:t>
            </a:r>
            <a:r>
              <a:rPr sz="1600" b="1" spc="-15" dirty="0">
                <a:latin typeface="Arial"/>
                <a:cs typeface="Arial"/>
              </a:rPr>
              <a:t>nd</a:t>
            </a:r>
            <a:r>
              <a:rPr sz="1600" spc="-10" dirty="0">
                <a:latin typeface="Arial"/>
                <a:cs typeface="Arial"/>
              </a:rPr>
              <a:t>”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Cr</a:t>
            </a:r>
            <a:r>
              <a:rPr sz="1600" spc="-10" dirty="0">
                <a:latin typeface="Arial"/>
                <a:cs typeface="Arial"/>
              </a:rPr>
              <a:t>ed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Memo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D</a:t>
            </a:r>
            <a:r>
              <a:rPr sz="1600" spc="-100" dirty="0">
                <a:latin typeface="Arial"/>
                <a:cs typeface="Arial"/>
              </a:rPr>
              <a:t>F</a:t>
            </a:r>
            <a:r>
              <a:rPr sz="1600" spc="-15" dirty="0">
                <a:latin typeface="Arial"/>
                <a:cs typeface="Arial"/>
              </a:rPr>
              <a:t>AS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A/P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to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cl</a:t>
            </a:r>
            <a:r>
              <a:rPr sz="1600" spc="-10" dirty="0">
                <a:latin typeface="Arial"/>
                <a:cs typeface="Arial"/>
              </a:rPr>
              <a:t>ear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aga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st </a:t>
            </a:r>
            <a:r>
              <a:rPr sz="1600" spc="-10" dirty="0">
                <a:latin typeface="Arial"/>
                <a:cs typeface="Arial"/>
              </a:rPr>
              <a:t>the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ic</a:t>
            </a:r>
            <a:r>
              <a:rPr sz="1600" spc="-10" dirty="0"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66059" y="2628899"/>
            <a:ext cx="1126235" cy="185013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20161" y="2884115"/>
            <a:ext cx="842644" cy="1525905"/>
          </a:xfrm>
          <a:custGeom>
            <a:avLst/>
            <a:gdLst/>
            <a:ahLst/>
            <a:cxnLst/>
            <a:rect l="l" t="t" r="r" b="b"/>
            <a:pathLst>
              <a:path w="842645" h="1525904">
                <a:moveTo>
                  <a:pt x="0" y="1525600"/>
                </a:moveTo>
                <a:lnTo>
                  <a:pt x="842606" y="0"/>
                </a:lnTo>
              </a:path>
            </a:pathLst>
          </a:custGeom>
          <a:ln w="25908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99812" y="2782067"/>
            <a:ext cx="119380" cy="144780"/>
          </a:xfrm>
          <a:custGeom>
            <a:avLst/>
            <a:gdLst/>
            <a:ahLst/>
            <a:cxnLst/>
            <a:rect l="l" t="t" r="r" b="b"/>
            <a:pathLst>
              <a:path w="119379" h="144780">
                <a:moveTo>
                  <a:pt x="119329" y="0"/>
                </a:moveTo>
                <a:lnTo>
                  <a:pt x="0" y="82080"/>
                </a:lnTo>
                <a:lnTo>
                  <a:pt x="113398" y="144703"/>
                </a:lnTo>
                <a:lnTo>
                  <a:pt x="119329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33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9240" y="1700966"/>
            <a:ext cx="586867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F</a:t>
            </a:r>
            <a:r>
              <a:rPr sz="1800" b="1" spc="-10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spc="-325" dirty="0">
                <a:latin typeface="Arial"/>
                <a:cs typeface="Arial"/>
              </a:rPr>
              <a:t>T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chn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 h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10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,</a:t>
            </a:r>
            <a:r>
              <a:rPr sz="1800" b="1" spc="-10" dirty="0">
                <a:latin typeface="Arial"/>
                <a:cs typeface="Arial"/>
              </a:rPr>
              <a:t> c</a:t>
            </a:r>
            <a:r>
              <a:rPr sz="1800" b="1" dirty="0">
                <a:latin typeface="Arial"/>
                <a:cs typeface="Arial"/>
              </a:rPr>
              <a:t>ont</a:t>
            </a:r>
            <a:r>
              <a:rPr sz="1800" b="1" spc="-10" dirty="0">
                <a:latin typeface="Arial"/>
                <a:cs typeface="Arial"/>
              </a:rPr>
              <a:t>ac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h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GFE</a:t>
            </a:r>
            <a:r>
              <a:rPr sz="1800" b="1" spc="-5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l</a:t>
            </a:r>
            <a:r>
              <a:rPr sz="1800" b="1" spc="-10" dirty="0">
                <a:latin typeface="Arial"/>
                <a:cs typeface="Arial"/>
              </a:rPr>
              <a:t>pd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sk</a:t>
            </a:r>
            <a:r>
              <a:rPr sz="1800" b="1" dirty="0">
                <a:latin typeface="Arial"/>
                <a:cs typeface="Arial"/>
              </a:rPr>
              <a:t>: </a:t>
            </a:r>
            <a:r>
              <a:rPr sz="1800" b="1" u="heavy" spc="-2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a</a:t>
            </a:r>
            <a:r>
              <a:rPr sz="1800" b="1" u="heavy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rm</a:t>
            </a:r>
            <a:r>
              <a:rPr sz="1800" b="1" u="heavy" spc="-3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y</a:t>
            </a:r>
            <a:r>
              <a:rPr sz="18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.</a:t>
            </a:r>
            <a:r>
              <a:rPr sz="1800" b="1" u="heavy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g</a:t>
            </a:r>
            <a:r>
              <a:rPr sz="18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f</a:t>
            </a:r>
            <a:r>
              <a:rPr sz="1800" b="1" u="heavy" spc="-2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e</a:t>
            </a:r>
            <a:r>
              <a:rPr sz="1800" b="1" u="heavy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bs</a:t>
            </a:r>
            <a:r>
              <a:rPr sz="18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.</a:t>
            </a:r>
            <a:r>
              <a:rPr sz="1800" b="1" u="heavy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h</a:t>
            </a:r>
            <a:r>
              <a:rPr sz="1800" b="1" u="heavy" spc="-2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e</a:t>
            </a:r>
            <a:r>
              <a:rPr sz="18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l</a:t>
            </a:r>
            <a:r>
              <a:rPr sz="1800" b="1" u="heavy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pd</a:t>
            </a:r>
            <a:r>
              <a:rPr sz="1800" b="1" u="heavy" spc="-2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e</a:t>
            </a:r>
            <a:r>
              <a:rPr sz="1800" b="1" u="heavy" spc="-1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sk</a:t>
            </a:r>
            <a:r>
              <a:rPr sz="1800" b="1" u="heavy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@m</a:t>
            </a:r>
            <a:r>
              <a:rPr sz="1800" b="1" u="heavy" spc="-20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a</a:t>
            </a:r>
            <a:r>
              <a:rPr sz="18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il.</a:t>
            </a:r>
            <a:r>
              <a:rPr sz="1800" b="1" u="heavy" spc="-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m</a:t>
            </a:r>
            <a:r>
              <a:rPr sz="1800" b="1" u="heavy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il</a:t>
            </a:r>
            <a:r>
              <a:rPr sz="1800" b="1" u="heavy" spc="75" dirty="0">
                <a:solidFill>
                  <a:srgbClr val="009999"/>
                </a:solidFill>
                <a:latin typeface="Arial"/>
                <a:cs typeface="Arial"/>
                <a:hlinkClick r:id="rId3"/>
              </a:rPr>
              <a:t> </a:t>
            </a:r>
            <a:r>
              <a:rPr sz="1800" b="1" spc="-10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r </a:t>
            </a:r>
            <a:r>
              <a:rPr sz="1800" b="1" spc="-20" dirty="0">
                <a:latin typeface="Arial"/>
                <a:cs typeface="Arial"/>
              </a:rPr>
              <a:t>866</a:t>
            </a:r>
            <a:r>
              <a:rPr sz="1800" b="1" dirty="0">
                <a:latin typeface="Arial"/>
                <a:cs typeface="Arial"/>
              </a:rPr>
              <a:t>-</a:t>
            </a:r>
            <a:r>
              <a:rPr sz="1800" b="1" spc="-20" dirty="0">
                <a:latin typeface="Arial"/>
                <a:cs typeface="Arial"/>
              </a:rPr>
              <a:t>757</a:t>
            </a:r>
            <a:r>
              <a:rPr sz="1800" b="1" dirty="0">
                <a:latin typeface="Arial"/>
                <a:cs typeface="Arial"/>
              </a:rPr>
              <a:t>-</a:t>
            </a:r>
            <a:r>
              <a:rPr sz="1800" b="1" spc="-20" dirty="0">
                <a:latin typeface="Arial"/>
                <a:cs typeface="Arial"/>
              </a:rPr>
              <a:t>9771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0871" y="3096797"/>
            <a:ext cx="5338445" cy="528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Pil</a:t>
            </a:r>
            <a:r>
              <a:rPr sz="1800" b="1" spc="-10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uppo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t t</a:t>
            </a:r>
            <a:r>
              <a:rPr sz="1800" b="1" spc="-20" dirty="0">
                <a:latin typeface="Arial"/>
                <a:cs typeface="Arial"/>
              </a:rPr>
              <a:t>ea</a:t>
            </a:r>
            <a:r>
              <a:rPr sz="1800" b="1" spc="-10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u="heavy" spc="-1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u</a:t>
            </a:r>
            <a:r>
              <a:rPr sz="1800" b="1" u="heavy" spc="-2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sarm</a:t>
            </a:r>
            <a:r>
              <a:rPr sz="1800" b="1" u="heavy" spc="-16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y</a:t>
            </a:r>
            <a:r>
              <a:rPr sz="1800" b="1" u="heavy" spc="-1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.p</a:t>
            </a:r>
            <a:r>
              <a:rPr sz="1800" b="1" u="heavy" spc="-2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e</a:t>
            </a:r>
            <a:r>
              <a:rPr sz="1800" b="1" u="heavy" spc="-1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n</a:t>
            </a:r>
            <a:r>
              <a:rPr sz="1800" b="1" u="heavy" spc="-1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t</a:t>
            </a:r>
            <a:r>
              <a:rPr sz="1800" b="1" u="heavy" spc="-2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a</a:t>
            </a:r>
            <a:r>
              <a:rPr sz="1800" b="1" u="heavy" spc="-1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gon.hqd</a:t>
            </a:r>
            <a:r>
              <a:rPr sz="1800" b="1" u="heavy" spc="-2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a</a:t>
            </a:r>
            <a:r>
              <a:rPr sz="1800" b="1" u="heavy" spc="-1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-</a:t>
            </a:r>
            <a:r>
              <a:rPr sz="1800" b="1" u="heavy" spc="-2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asa</a:t>
            </a:r>
            <a:r>
              <a:rPr sz="1800" b="1" u="heavy" spc="-1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-</a:t>
            </a:r>
            <a:r>
              <a:rPr sz="18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f</a:t>
            </a:r>
            <a:r>
              <a:rPr sz="1800" b="1" u="heavy" spc="-2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m</a:t>
            </a:r>
            <a:r>
              <a:rPr sz="1800" b="1" u="heavy" spc="-1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.</a:t>
            </a:r>
            <a:r>
              <a:rPr sz="1800" b="1" u="heavy" spc="-2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m</a:t>
            </a:r>
            <a:r>
              <a:rPr sz="1800" b="1" u="heavy" spc="-1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b</a:t>
            </a:r>
            <a:r>
              <a:rPr sz="1800" b="1" u="heavy" spc="-2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x</a:t>
            </a:r>
            <a:r>
              <a:rPr sz="18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.</a:t>
            </a:r>
            <a:r>
              <a:rPr sz="1800" b="1" u="heavy" spc="-2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s</a:t>
            </a:r>
            <a:r>
              <a:rPr sz="1800" b="1" u="heavy" spc="-1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u</a:t>
            </a:r>
            <a:r>
              <a:rPr sz="1800" b="1" u="heavy" spc="-2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s</a:t>
            </a:r>
            <a:r>
              <a:rPr sz="1800" b="1" u="heavy" spc="-5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@</a:t>
            </a:r>
            <a:r>
              <a:rPr sz="1800" b="1" u="heavy" spc="-2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ma</a:t>
            </a:r>
            <a:r>
              <a:rPr sz="1800" b="1" u="heavy" spc="-1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il.</a:t>
            </a:r>
            <a:r>
              <a:rPr sz="1800" b="1" u="heavy" spc="-2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m</a:t>
            </a:r>
            <a:r>
              <a:rPr sz="1800" b="1" u="heavy" spc="-10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i</a:t>
            </a:r>
            <a:r>
              <a:rPr sz="1800" b="1" u="heavy" dirty="0">
                <a:solidFill>
                  <a:srgbClr val="009999"/>
                </a:solidFill>
                <a:latin typeface="Arial"/>
                <a:cs typeface="Arial"/>
                <a:hlinkClick r:id="rId4"/>
              </a:rPr>
              <a:t>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91668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S</a:t>
            </a:r>
            <a:r>
              <a:rPr sz="3200" spc="-5" dirty="0"/>
              <a:t>U</a:t>
            </a:r>
            <a:r>
              <a:rPr sz="3200" dirty="0"/>
              <a:t>S S</a:t>
            </a:r>
            <a:r>
              <a:rPr sz="3200" spc="-5" dirty="0"/>
              <a:t>upp</a:t>
            </a:r>
            <a:r>
              <a:rPr sz="3200" dirty="0"/>
              <a:t>o</a:t>
            </a:r>
            <a:r>
              <a:rPr sz="3200" spc="-5" dirty="0"/>
              <a:t>r</a:t>
            </a:r>
            <a:r>
              <a:rPr sz="3200" dirty="0"/>
              <a:t>t</a:t>
            </a:r>
            <a:r>
              <a:rPr sz="3200" spc="10" dirty="0"/>
              <a:t> </a:t>
            </a:r>
            <a:r>
              <a:rPr sz="3200" spc="-5" dirty="0"/>
              <a:t>C</a:t>
            </a:r>
            <a:r>
              <a:rPr sz="3200" dirty="0"/>
              <a:t>o</a:t>
            </a:r>
            <a:r>
              <a:rPr sz="3200" spc="-5" dirty="0"/>
              <a:t>nt</a:t>
            </a:r>
            <a:r>
              <a:rPr sz="3200" dirty="0"/>
              <a:t>act</a:t>
            </a:r>
            <a:r>
              <a:rPr sz="3200" spc="15" dirty="0"/>
              <a:t> </a:t>
            </a:r>
            <a:r>
              <a:rPr sz="3200" spc="-5" dirty="0"/>
              <a:t>In</a:t>
            </a:r>
            <a:r>
              <a:rPr sz="3200" spc="-10" dirty="0"/>
              <a:t>f</a:t>
            </a:r>
            <a:r>
              <a:rPr sz="3200" dirty="0"/>
              <a:t>o</a:t>
            </a:r>
            <a:r>
              <a:rPr sz="3200" spc="-5" dirty="0"/>
              <a:t>rm</a:t>
            </a:r>
            <a:r>
              <a:rPr sz="3200" dirty="0"/>
              <a:t>a</a:t>
            </a:r>
            <a:r>
              <a:rPr sz="3200" spc="-5" dirty="0"/>
              <a:t>ti</a:t>
            </a:r>
            <a:r>
              <a:rPr sz="3200" dirty="0"/>
              <a:t>on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34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0" y="2694796"/>
            <a:ext cx="6068284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spc="-229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3600" spc="-19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600" spc="-6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3600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21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3600" spc="-5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sz="3600" spc="-3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6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600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25" dirty="0">
                <a:latin typeface="Arial" panose="020B0604020202020204" pitchFamily="34" charset="0"/>
                <a:cs typeface="Arial" panose="020B0604020202020204" pitchFamily="34" charset="0"/>
              </a:rPr>
              <a:t>Hi</a:t>
            </a:r>
            <a:r>
              <a:rPr sz="3600" spc="-7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600" spc="-8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600" spc="-3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600" spc="-2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3600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75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3600" spc="-3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600" spc="-25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3600" spc="-5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3600" spc="-1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3375" marR="1597025" algn="ctr">
              <a:lnSpc>
                <a:spcPct val="100000"/>
              </a:lnSpc>
            </a:pPr>
            <a:r>
              <a:rPr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endParaRPr lang="en-US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03375" marR="1597025" algn="ctr">
              <a:lnSpc>
                <a:spcPct val="100000"/>
              </a:lnSpc>
            </a:pPr>
            <a:r>
              <a:rPr sz="360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36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sz="36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6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sz="36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600" spc="-5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600" spc="-6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60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6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600" spc="-30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61" y="91668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35</a:t>
            </a:fld>
            <a:endParaRPr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64" y="1981200"/>
            <a:ext cx="9110471" cy="9464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91668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W</a:t>
            </a:r>
            <a:r>
              <a:rPr sz="3200" spc="-10" dirty="0"/>
              <a:t>A</a:t>
            </a:r>
            <a:r>
              <a:rPr sz="3200" dirty="0"/>
              <a:t>WF</a:t>
            </a:r>
            <a:r>
              <a:rPr sz="3200" spc="-15" dirty="0"/>
              <a:t> </a:t>
            </a:r>
            <a:r>
              <a:rPr sz="3200" spc="-10" dirty="0"/>
              <a:t>V</a:t>
            </a:r>
            <a:r>
              <a:rPr sz="3200" dirty="0"/>
              <a:t>e</a:t>
            </a:r>
            <a:r>
              <a:rPr sz="3200" spc="-5" dirty="0"/>
              <a:t>nd</a:t>
            </a:r>
            <a:r>
              <a:rPr sz="3200" dirty="0"/>
              <a:t>or</a:t>
            </a:r>
            <a:r>
              <a:rPr sz="3200" spc="5" dirty="0"/>
              <a:t> </a:t>
            </a:r>
            <a:r>
              <a:rPr sz="3200" spc="-5" dirty="0"/>
              <a:t>Hi</a:t>
            </a:r>
            <a:r>
              <a:rPr sz="3200" spc="-10" dirty="0"/>
              <a:t>st</a:t>
            </a:r>
            <a:r>
              <a:rPr sz="3200" dirty="0"/>
              <a:t>o</a:t>
            </a:r>
            <a:r>
              <a:rPr sz="3200" spc="-5" dirty="0"/>
              <a:t>r</a:t>
            </a:r>
            <a:r>
              <a:rPr sz="3200" dirty="0"/>
              <a:t>y</a:t>
            </a:r>
            <a:r>
              <a:rPr sz="3200" spc="5" dirty="0"/>
              <a:t> </a:t>
            </a:r>
            <a:r>
              <a:rPr sz="3200" dirty="0"/>
              <a:t>Fo</a:t>
            </a:r>
            <a:r>
              <a:rPr sz="3200" spc="-5" dirty="0"/>
              <a:t>ld</a:t>
            </a:r>
            <a:r>
              <a:rPr sz="3200" dirty="0"/>
              <a:t>er</a:t>
            </a:r>
            <a:endParaRPr sz="3200"/>
          </a:p>
        </p:txBody>
      </p:sp>
      <p:sp>
        <p:nvSpPr>
          <p:cNvPr id="7" name="object 7"/>
          <p:cNvSpPr/>
          <p:nvPr/>
        </p:nvSpPr>
        <p:spPr>
          <a:xfrm>
            <a:off x="5622797" y="2759201"/>
            <a:ext cx="398145" cy="160020"/>
          </a:xfrm>
          <a:custGeom>
            <a:avLst/>
            <a:gdLst/>
            <a:ahLst/>
            <a:cxnLst/>
            <a:rect l="l" t="t" r="r" b="b"/>
            <a:pathLst>
              <a:path w="398145" h="160019">
                <a:moveTo>
                  <a:pt x="0" y="0"/>
                </a:moveTo>
                <a:lnTo>
                  <a:pt x="397700" y="0"/>
                </a:lnTo>
                <a:lnTo>
                  <a:pt x="397700" y="160020"/>
                </a:lnTo>
                <a:lnTo>
                  <a:pt x="0" y="16002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3642" y="1142238"/>
            <a:ext cx="8700770" cy="737870"/>
          </a:xfrm>
          <a:prstGeom prst="rect">
            <a:avLst/>
          </a:prstGeom>
          <a:solidFill>
            <a:srgbClr val="FFFF99"/>
          </a:solidFill>
          <a:ln w="25908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600" spc="-185" dirty="0">
                <a:latin typeface="Arial"/>
                <a:cs typeface="Arial"/>
              </a:rPr>
              <a:t>W</a:t>
            </a:r>
            <a:r>
              <a:rPr sz="1600" spc="-160" dirty="0">
                <a:latin typeface="Arial"/>
                <a:cs typeface="Arial"/>
              </a:rPr>
              <a:t>A</a:t>
            </a:r>
            <a:r>
              <a:rPr sz="1600" spc="-40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F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v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ndor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upd</a:t>
            </a:r>
            <a:r>
              <a:rPr sz="1600" spc="-20" dirty="0">
                <a:latin typeface="Arial"/>
                <a:cs typeface="Arial"/>
              </a:rPr>
              <a:t>a</a:t>
            </a:r>
            <a:r>
              <a:rPr sz="1600" spc="-45" dirty="0">
                <a:latin typeface="Arial"/>
                <a:cs typeface="Arial"/>
              </a:rPr>
              <a:t>t</a:t>
            </a:r>
            <a:r>
              <a:rPr sz="1600" spc="-25" dirty="0">
                <a:latin typeface="Arial"/>
                <a:cs typeface="Arial"/>
              </a:rPr>
              <a:t>e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hou</a:t>
            </a:r>
            <a:r>
              <a:rPr sz="1600" spc="-25" dirty="0">
                <a:latin typeface="Arial"/>
                <a:cs typeface="Arial"/>
              </a:rPr>
              <a:t>r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y</a:t>
            </a:r>
            <a:endParaRPr sz="1600">
              <a:latin typeface="Arial"/>
              <a:cs typeface="Arial"/>
            </a:endParaRPr>
          </a:p>
          <a:p>
            <a:pPr marR="586740" indent="-635">
              <a:lnSpc>
                <a:spcPct val="100000"/>
              </a:lnSpc>
            </a:pPr>
            <a:r>
              <a:rPr sz="1600" spc="-40" dirty="0">
                <a:latin typeface="Arial"/>
                <a:cs typeface="Arial"/>
              </a:rPr>
              <a:t>W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5" dirty="0">
                <a:latin typeface="Arial"/>
                <a:cs typeface="Arial"/>
              </a:rPr>
              <a:t>l</a:t>
            </a:r>
            <a:r>
              <a:rPr sz="1600" spc="-5" dirty="0">
                <a:latin typeface="Arial"/>
                <a:cs typeface="Arial"/>
              </a:rPr>
              <a:t>l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h</a:t>
            </a: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5" dirty="0">
                <a:latin typeface="Arial"/>
                <a:cs typeface="Arial"/>
              </a:rPr>
              <a:t>w </a:t>
            </a:r>
            <a:r>
              <a:rPr sz="1600" spc="-10" dirty="0">
                <a:latin typeface="Arial"/>
                <a:cs typeface="Arial"/>
              </a:rPr>
              <a:t>In</a:t>
            </a:r>
            <a:r>
              <a:rPr sz="1600" spc="-5" dirty="0">
                <a:latin typeface="Arial"/>
                <a:cs typeface="Arial"/>
              </a:rPr>
              <a:t>v</a:t>
            </a:r>
            <a:r>
              <a:rPr sz="1600" spc="-10" dirty="0">
                <a:latin typeface="Arial"/>
                <a:cs typeface="Arial"/>
              </a:rPr>
              <a:t>o</a:t>
            </a:r>
            <a:r>
              <a:rPr sz="1600" spc="-5" dirty="0">
                <a:latin typeface="Arial"/>
                <a:cs typeface="Arial"/>
              </a:rPr>
              <a:t>ic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s</a:t>
            </a:r>
            <a:r>
              <a:rPr sz="1600" spc="-45" dirty="0">
                <a:latin typeface="Arial"/>
                <a:cs typeface="Arial"/>
              </a:rPr>
              <a:t>t</a:t>
            </a:r>
            <a:r>
              <a:rPr sz="1600" spc="-25" dirty="0">
                <a:latin typeface="Arial"/>
                <a:cs typeface="Arial"/>
              </a:rPr>
              <a:t>at</a:t>
            </a:r>
            <a:r>
              <a:rPr sz="1600" spc="-10" dirty="0">
                <a:latin typeface="Arial"/>
                <a:cs typeface="Arial"/>
              </a:rPr>
              <a:t>us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“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35" dirty="0">
                <a:latin typeface="Arial"/>
                <a:cs typeface="Arial"/>
              </a:rPr>
              <a:t>r</a:t>
            </a:r>
            <a:r>
              <a:rPr sz="1600" b="1" spc="-2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cess</a:t>
            </a:r>
            <a:r>
              <a:rPr sz="1600" b="1" spc="-20" dirty="0">
                <a:latin typeface="Arial"/>
                <a:cs typeface="Arial"/>
              </a:rPr>
              <a:t>e</a:t>
            </a:r>
            <a:r>
              <a:rPr sz="1600" b="1" spc="-40" dirty="0">
                <a:latin typeface="Arial"/>
                <a:cs typeface="Arial"/>
              </a:rPr>
              <a:t>d</a:t>
            </a:r>
            <a:r>
              <a:rPr sz="1600" spc="-10" dirty="0">
                <a:latin typeface="Arial"/>
                <a:cs typeface="Arial"/>
              </a:rPr>
              <a:t>”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mean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po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ted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A</a:t>
            </a:r>
            <a:r>
              <a:rPr sz="1600" spc="-5" dirty="0">
                <a:latin typeface="Arial"/>
                <a:cs typeface="Arial"/>
              </a:rPr>
              <a:t>cc</a:t>
            </a:r>
            <a:r>
              <a:rPr sz="1600" spc="-10" dirty="0">
                <a:latin typeface="Arial"/>
                <a:cs typeface="Arial"/>
              </a:rPr>
              <a:t>ount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ng</a:t>
            </a:r>
            <a:r>
              <a:rPr sz="1600" spc="-15" dirty="0">
                <a:latin typeface="Arial"/>
                <a:cs typeface="Arial"/>
              </a:rPr>
              <a:t> &amp;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Ent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ement</a:t>
            </a:r>
            <a:r>
              <a:rPr sz="1600" spc="-5" dirty="0">
                <a:latin typeface="Arial"/>
                <a:cs typeface="Arial"/>
              </a:rPr>
              <a:t> s</a:t>
            </a:r>
            <a:r>
              <a:rPr sz="1600" spc="-30" dirty="0">
                <a:latin typeface="Arial"/>
                <a:cs typeface="Arial"/>
              </a:rPr>
              <a:t>y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tem</a:t>
            </a:r>
            <a:r>
              <a:rPr sz="1600" spc="-5" dirty="0">
                <a:latin typeface="Arial"/>
                <a:cs typeface="Arial"/>
              </a:rPr>
              <a:t> Will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how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Re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ivi</a:t>
            </a:r>
            <a:r>
              <a:rPr sz="1600" spc="-10" dirty="0">
                <a:latin typeface="Arial"/>
                <a:cs typeface="Arial"/>
              </a:rPr>
              <a:t>ng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Repo</a:t>
            </a:r>
            <a:r>
              <a:rPr sz="1600" spc="-15" dirty="0">
                <a:latin typeface="Arial"/>
                <a:cs typeface="Arial"/>
              </a:rPr>
              <a:t>r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tatus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as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“</a:t>
            </a:r>
            <a:r>
              <a:rPr sz="1600" b="1" spc="-15" dirty="0">
                <a:latin typeface="Arial"/>
                <a:cs typeface="Arial"/>
              </a:rPr>
              <a:t>S</a:t>
            </a:r>
            <a:r>
              <a:rPr sz="1600" b="1" spc="-20" dirty="0">
                <a:latin typeface="Arial"/>
                <a:cs typeface="Arial"/>
              </a:rPr>
              <a:t>ubm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-15" dirty="0">
                <a:latin typeface="Arial"/>
                <a:cs typeface="Arial"/>
              </a:rPr>
              <a:t>tt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spc="-10" dirty="0">
                <a:latin typeface="Arial"/>
                <a:cs typeface="Arial"/>
              </a:rPr>
              <a:t>”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764" y="3962400"/>
            <a:ext cx="9127235" cy="14188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153392" y="5027537"/>
            <a:ext cx="34290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XXXX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19365" y="5027537"/>
            <a:ext cx="50101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XXXXXX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74785" y="5027537"/>
            <a:ext cx="7391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XXXXXXXXX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59685" y="4588953"/>
            <a:ext cx="412115" cy="1657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Calibri"/>
                <a:cs typeface="Calibri"/>
              </a:rPr>
              <a:t>XXX</a:t>
            </a:r>
            <a:r>
              <a:rPr sz="1100" b="1" spc="-10" dirty="0">
                <a:latin typeface="Calibri"/>
                <a:cs typeface="Calibri"/>
              </a:rPr>
              <a:t>X</a:t>
            </a:r>
            <a:r>
              <a:rPr sz="1100" b="1" dirty="0">
                <a:latin typeface="Calibri"/>
                <a:cs typeface="Calibri"/>
              </a:rPr>
              <a:t>X</a:t>
            </a:r>
            <a:endParaRPr sz="11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19992" y="2382085"/>
            <a:ext cx="307340" cy="127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XXXXX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763761" y="2667761"/>
            <a:ext cx="353695" cy="160020"/>
          </a:xfrm>
          <a:custGeom>
            <a:avLst/>
            <a:gdLst/>
            <a:ahLst/>
            <a:cxnLst/>
            <a:rect l="l" t="t" r="r" b="b"/>
            <a:pathLst>
              <a:path w="353695" h="160019">
                <a:moveTo>
                  <a:pt x="0" y="0"/>
                </a:moveTo>
                <a:lnTo>
                  <a:pt x="353504" y="0"/>
                </a:lnTo>
                <a:lnTo>
                  <a:pt x="353504" y="160020"/>
                </a:lnTo>
                <a:lnTo>
                  <a:pt x="0" y="160020"/>
                </a:lnTo>
                <a:lnTo>
                  <a:pt x="0" y="0"/>
                </a:lnTo>
                <a:close/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83642" y="3573017"/>
            <a:ext cx="8700770" cy="247015"/>
          </a:xfrm>
          <a:prstGeom prst="rect">
            <a:avLst/>
          </a:prstGeom>
          <a:solidFill>
            <a:srgbClr val="FFFF99"/>
          </a:solidFill>
          <a:ln w="25908">
            <a:solidFill>
              <a:srgbClr val="4F81BD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85"/>
              </a:lnSpc>
            </a:pPr>
            <a:r>
              <a:rPr sz="1600" spc="-110" dirty="0">
                <a:latin typeface="Arial"/>
                <a:cs typeface="Arial"/>
              </a:rPr>
              <a:t>WA</a:t>
            </a:r>
            <a:r>
              <a:rPr sz="1600" spc="-55" dirty="0">
                <a:latin typeface="Arial"/>
                <a:cs typeface="Arial"/>
              </a:rPr>
              <a:t>W</a:t>
            </a:r>
            <a:r>
              <a:rPr sz="1600" spc="-10" dirty="0">
                <a:latin typeface="Arial"/>
                <a:cs typeface="Arial"/>
              </a:rPr>
              <a:t>F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Re</a:t>
            </a:r>
            <a:r>
              <a:rPr sz="1600" spc="-40" dirty="0">
                <a:latin typeface="Arial"/>
                <a:cs typeface="Arial"/>
              </a:rPr>
              <a:t>c</a:t>
            </a:r>
            <a:r>
              <a:rPr sz="1600" spc="-50" dirty="0">
                <a:latin typeface="Arial"/>
                <a:cs typeface="Arial"/>
              </a:rPr>
              <a:t>e</a:t>
            </a:r>
            <a:r>
              <a:rPr sz="1600" spc="-40" dirty="0">
                <a:latin typeface="Arial"/>
                <a:cs typeface="Arial"/>
              </a:rPr>
              <a:t>i</a:t>
            </a:r>
            <a:r>
              <a:rPr sz="1600" spc="-55" dirty="0">
                <a:latin typeface="Arial"/>
                <a:cs typeface="Arial"/>
              </a:rPr>
              <a:t>vi</a:t>
            </a:r>
            <a:r>
              <a:rPr sz="1600" spc="-60" dirty="0">
                <a:latin typeface="Arial"/>
                <a:cs typeface="Arial"/>
              </a:rPr>
              <a:t>n</a:t>
            </a:r>
            <a:r>
              <a:rPr sz="1600" spc="-10" dirty="0">
                <a:latin typeface="Arial"/>
                <a:cs typeface="Arial"/>
              </a:rPr>
              <a:t>g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Repor</a:t>
            </a:r>
            <a:r>
              <a:rPr sz="1600" spc="-5" dirty="0">
                <a:latin typeface="Arial"/>
                <a:cs typeface="Arial"/>
              </a:rPr>
              <a:t>t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s</a:t>
            </a:r>
            <a:r>
              <a:rPr sz="1600" spc="-50" dirty="0">
                <a:latin typeface="Arial"/>
                <a:cs typeface="Arial"/>
              </a:rPr>
              <a:t>tatu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update</a:t>
            </a:r>
            <a:r>
              <a:rPr sz="1600" spc="-10" dirty="0">
                <a:latin typeface="Arial"/>
                <a:cs typeface="Arial"/>
              </a:rPr>
              <a:t>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5" dirty="0">
                <a:latin typeface="Arial"/>
                <a:cs typeface="Arial"/>
              </a:rPr>
              <a:t>“</a:t>
            </a:r>
            <a:r>
              <a:rPr sz="1600" b="1" spc="-100" dirty="0">
                <a:latin typeface="Arial"/>
                <a:cs typeface="Arial"/>
              </a:rPr>
              <a:t>A</a:t>
            </a:r>
            <a:r>
              <a:rPr sz="1600" b="1" spc="-50" dirty="0">
                <a:latin typeface="Arial"/>
                <a:cs typeface="Arial"/>
              </a:rPr>
              <a:t>ccepted</a:t>
            </a:r>
            <a:r>
              <a:rPr sz="1600" spc="-10" dirty="0">
                <a:latin typeface="Arial"/>
                <a:cs typeface="Arial"/>
              </a:rPr>
              <a:t>”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w</a:t>
            </a:r>
            <a:r>
              <a:rPr sz="1600" spc="-50" dirty="0">
                <a:latin typeface="Arial"/>
                <a:cs typeface="Arial"/>
              </a:rPr>
              <a:t>he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16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A</a:t>
            </a:r>
            <a:r>
              <a:rPr sz="1600" spc="-40" dirty="0">
                <a:latin typeface="Arial"/>
                <a:cs typeface="Arial"/>
              </a:rPr>
              <a:t>cc</a:t>
            </a:r>
            <a:r>
              <a:rPr sz="1600" spc="-50" dirty="0">
                <a:latin typeface="Arial"/>
                <a:cs typeface="Arial"/>
              </a:rPr>
              <a:t>ept</a:t>
            </a:r>
            <a:r>
              <a:rPr sz="1600" spc="-60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r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50" dirty="0">
                <a:latin typeface="Arial"/>
                <a:cs typeface="Arial"/>
              </a:rPr>
              <a:t>po</a:t>
            </a:r>
            <a:r>
              <a:rPr sz="1600" spc="-40" dirty="0">
                <a:latin typeface="Arial"/>
                <a:cs typeface="Arial"/>
              </a:rPr>
              <a:t>s</a:t>
            </a:r>
            <a:r>
              <a:rPr sz="1600" spc="-4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4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60" dirty="0">
                <a:latin typeface="Arial"/>
                <a:cs typeface="Arial"/>
              </a:rPr>
              <a:t>G</a:t>
            </a:r>
            <a:r>
              <a:rPr sz="1600" spc="-50" dirty="0">
                <a:latin typeface="Arial"/>
                <a:cs typeface="Arial"/>
              </a:rPr>
              <a:t>FEB</a:t>
            </a:r>
            <a:r>
              <a:rPr sz="1600" spc="-15" dirty="0"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43366" y="5025390"/>
            <a:ext cx="474345" cy="218440"/>
          </a:xfrm>
          <a:custGeom>
            <a:avLst/>
            <a:gdLst/>
            <a:ahLst/>
            <a:cxnLst/>
            <a:rect l="l" t="t" r="r" b="b"/>
            <a:pathLst>
              <a:path w="474345" h="218439">
                <a:moveTo>
                  <a:pt x="0" y="0"/>
                </a:moveTo>
                <a:lnTo>
                  <a:pt x="473887" y="0"/>
                </a:lnTo>
                <a:lnTo>
                  <a:pt x="473887" y="217931"/>
                </a:lnTo>
                <a:lnTo>
                  <a:pt x="0" y="217931"/>
                </a:lnTo>
                <a:lnTo>
                  <a:pt x="0" y="0"/>
                </a:lnTo>
                <a:close/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36</a:t>
            </a:fld>
            <a:endParaRPr spc="-10" dirty="0"/>
          </a:p>
        </p:txBody>
      </p:sp>
      <p:graphicFrame>
        <p:nvGraphicFramePr>
          <p:cNvPr id="13" name="objec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216077"/>
              </p:ext>
            </p:extLst>
          </p:nvPr>
        </p:nvGraphicFramePr>
        <p:xfrm>
          <a:off x="758942" y="2680782"/>
          <a:ext cx="3716805" cy="2645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7343"/>
                <a:gridCol w="737501"/>
                <a:gridCol w="2011961"/>
              </a:tblGrid>
              <a:tr h="132289">
                <a:tc>
                  <a:txBody>
                    <a:bodyPr/>
                    <a:lstStyle/>
                    <a:p>
                      <a:pPr marR="100965" algn="r">
                        <a:lnSpc>
                          <a:spcPct val="10000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XXXX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XXXXXX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XXXXX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X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</a:tr>
              <a:tr h="132289">
                <a:tc>
                  <a:txBody>
                    <a:bodyPr/>
                    <a:lstStyle/>
                    <a:p>
                      <a:pPr marR="100965" algn="r">
                        <a:lnSpc>
                          <a:spcPct val="10000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XXXX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XXXXXX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8610">
                        <a:lnSpc>
                          <a:spcPct val="100000"/>
                        </a:lnSpc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XXXXX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X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X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5400" y="502920"/>
            <a:ext cx="6419087" cy="57713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ct val="100000"/>
              </a:lnSpc>
            </a:pPr>
            <a:r>
              <a:rPr sz="1800" spc="-65" dirty="0">
                <a:solidFill>
                  <a:srgbClr val="FF0000"/>
                </a:solidFill>
              </a:rPr>
              <a:t>W</a:t>
            </a:r>
            <a:r>
              <a:rPr sz="1800" spc="-20" dirty="0">
                <a:solidFill>
                  <a:srgbClr val="FF0000"/>
                </a:solidFill>
              </a:rPr>
              <a:t>i</a:t>
            </a:r>
            <a:r>
              <a:rPr sz="1800" spc="-25" dirty="0">
                <a:solidFill>
                  <a:srgbClr val="FF0000"/>
                </a:solidFill>
              </a:rPr>
              <a:t>t</a:t>
            </a:r>
            <a:r>
              <a:rPr sz="1800" dirty="0">
                <a:solidFill>
                  <a:srgbClr val="FF0000"/>
                </a:solidFill>
              </a:rPr>
              <a:t>h</a:t>
            </a:r>
            <a:r>
              <a:rPr sz="1800" spc="-5" dirty="0">
                <a:solidFill>
                  <a:srgbClr val="FF0000"/>
                </a:solidFill>
              </a:rPr>
              <a:t>i</a:t>
            </a:r>
            <a:r>
              <a:rPr sz="1800" dirty="0">
                <a:solidFill>
                  <a:srgbClr val="FF0000"/>
                </a:solidFill>
              </a:rPr>
              <a:t>n</a:t>
            </a:r>
            <a:r>
              <a:rPr sz="1800" spc="50" dirty="0">
                <a:solidFill>
                  <a:srgbClr val="FF0000"/>
                </a:solidFill>
              </a:rPr>
              <a:t> </a:t>
            </a:r>
            <a:r>
              <a:rPr sz="1800" dirty="0">
                <a:solidFill>
                  <a:srgbClr val="FF0000"/>
                </a:solidFill>
              </a:rPr>
              <a:t>app</a:t>
            </a:r>
            <a:r>
              <a:rPr sz="1800" spc="-50" dirty="0">
                <a:solidFill>
                  <a:srgbClr val="FF0000"/>
                </a:solidFill>
              </a:rPr>
              <a:t>ro</a:t>
            </a:r>
            <a:r>
              <a:rPr sz="1800" spc="-5" dirty="0">
                <a:solidFill>
                  <a:srgbClr val="FF0000"/>
                </a:solidFill>
              </a:rPr>
              <a:t>xi</a:t>
            </a:r>
            <a:r>
              <a:rPr sz="1800" spc="-30" dirty="0">
                <a:solidFill>
                  <a:srgbClr val="FF0000"/>
                </a:solidFill>
              </a:rPr>
              <a:t>m</a:t>
            </a:r>
            <a:r>
              <a:rPr sz="1800" spc="-25" dirty="0">
                <a:solidFill>
                  <a:srgbClr val="FF0000"/>
                </a:solidFill>
              </a:rPr>
              <a:t>a</a:t>
            </a:r>
            <a:r>
              <a:rPr sz="1800" spc="-50" dirty="0">
                <a:solidFill>
                  <a:srgbClr val="FF0000"/>
                </a:solidFill>
              </a:rPr>
              <a:t>t</a:t>
            </a:r>
            <a:r>
              <a:rPr sz="1800" spc="-20" dirty="0">
                <a:solidFill>
                  <a:srgbClr val="FF0000"/>
                </a:solidFill>
              </a:rPr>
              <a:t>e</a:t>
            </a:r>
            <a:r>
              <a:rPr sz="1800" spc="-5" dirty="0">
                <a:solidFill>
                  <a:srgbClr val="FF0000"/>
                </a:solidFill>
              </a:rPr>
              <a:t>l</a:t>
            </a:r>
            <a:r>
              <a:rPr sz="1800" spc="-10" dirty="0">
                <a:solidFill>
                  <a:srgbClr val="FF0000"/>
                </a:solidFill>
              </a:rPr>
              <a:t>y</a:t>
            </a:r>
            <a:r>
              <a:rPr sz="1800" spc="-25" dirty="0">
                <a:solidFill>
                  <a:srgbClr val="FF0000"/>
                </a:solidFill>
              </a:rPr>
              <a:t> </a:t>
            </a:r>
            <a:r>
              <a:rPr sz="1800" spc="-10" dirty="0">
                <a:solidFill>
                  <a:srgbClr val="FF0000"/>
                </a:solidFill>
              </a:rPr>
              <a:t>1</a:t>
            </a:r>
            <a:r>
              <a:rPr sz="1800" spc="-15" dirty="0">
                <a:solidFill>
                  <a:srgbClr val="FF0000"/>
                </a:solidFill>
              </a:rPr>
              <a:t> </a:t>
            </a:r>
            <a:r>
              <a:rPr sz="1800" dirty="0">
                <a:solidFill>
                  <a:srgbClr val="FF0000"/>
                </a:solidFill>
              </a:rPr>
              <a:t>h</a:t>
            </a:r>
            <a:r>
              <a:rPr sz="1800" spc="-5" dirty="0">
                <a:solidFill>
                  <a:srgbClr val="FF0000"/>
                </a:solidFill>
              </a:rPr>
              <a:t>o</a:t>
            </a:r>
            <a:r>
              <a:rPr sz="1800" dirty="0">
                <a:solidFill>
                  <a:srgbClr val="FF0000"/>
                </a:solidFill>
              </a:rPr>
              <a:t>u</a:t>
            </a:r>
            <a:r>
              <a:rPr sz="1800" spc="-185" dirty="0">
                <a:solidFill>
                  <a:srgbClr val="FF0000"/>
                </a:solidFill>
              </a:rPr>
              <a:t>r</a:t>
            </a:r>
            <a:r>
              <a:rPr sz="1800" spc="-5" dirty="0">
                <a:solidFill>
                  <a:srgbClr val="FF0000"/>
                </a:solidFill>
              </a:rPr>
              <a:t>,</a:t>
            </a:r>
            <a:r>
              <a:rPr sz="1800" spc="20" dirty="0">
                <a:solidFill>
                  <a:srgbClr val="FF0000"/>
                </a:solidFill>
              </a:rPr>
              <a:t> </a:t>
            </a:r>
            <a:r>
              <a:rPr sz="1800" dirty="0">
                <a:solidFill>
                  <a:srgbClr val="FF0000"/>
                </a:solidFill>
              </a:rPr>
              <a:t>sh</a:t>
            </a:r>
            <a:r>
              <a:rPr sz="1800" spc="-5" dirty="0">
                <a:solidFill>
                  <a:srgbClr val="FF0000"/>
                </a:solidFill>
              </a:rPr>
              <a:t>o</a:t>
            </a:r>
            <a:r>
              <a:rPr sz="1800" dirty="0">
                <a:solidFill>
                  <a:srgbClr val="FF0000"/>
                </a:solidFill>
              </a:rPr>
              <a:t>u</a:t>
            </a:r>
            <a:r>
              <a:rPr sz="1800" spc="-5" dirty="0">
                <a:solidFill>
                  <a:srgbClr val="FF0000"/>
                </a:solidFill>
              </a:rPr>
              <a:t>l</a:t>
            </a:r>
            <a:r>
              <a:rPr sz="1800" dirty="0">
                <a:solidFill>
                  <a:srgbClr val="FF0000"/>
                </a:solidFill>
              </a:rPr>
              <a:t>d</a:t>
            </a:r>
            <a:r>
              <a:rPr sz="1800" spc="15" dirty="0">
                <a:solidFill>
                  <a:srgbClr val="FF0000"/>
                </a:solidFill>
              </a:rPr>
              <a:t> </a:t>
            </a:r>
            <a:r>
              <a:rPr sz="1800" spc="-50" dirty="0">
                <a:solidFill>
                  <a:srgbClr val="FF0000"/>
                </a:solidFill>
              </a:rPr>
              <a:t>r</a:t>
            </a:r>
            <a:r>
              <a:rPr sz="1800" spc="-20" dirty="0">
                <a:solidFill>
                  <a:srgbClr val="FF0000"/>
                </a:solidFill>
              </a:rPr>
              <a:t>e</a:t>
            </a:r>
            <a:r>
              <a:rPr sz="1800" spc="-40" dirty="0">
                <a:solidFill>
                  <a:srgbClr val="FF0000"/>
                </a:solidFill>
              </a:rPr>
              <a:t>c</a:t>
            </a:r>
            <a:r>
              <a:rPr sz="1800" spc="-20" dirty="0">
                <a:solidFill>
                  <a:srgbClr val="FF0000"/>
                </a:solidFill>
              </a:rPr>
              <a:t>ei</a:t>
            </a:r>
            <a:r>
              <a:rPr sz="1800" spc="-35" dirty="0">
                <a:solidFill>
                  <a:srgbClr val="FF0000"/>
                </a:solidFill>
              </a:rPr>
              <a:t>v</a:t>
            </a:r>
            <a:r>
              <a:rPr sz="1800" spc="-10" dirty="0">
                <a:solidFill>
                  <a:srgbClr val="FF0000"/>
                </a:solidFill>
              </a:rPr>
              <a:t>e</a:t>
            </a:r>
            <a:r>
              <a:rPr sz="1800" spc="25" dirty="0">
                <a:solidFill>
                  <a:srgbClr val="FF0000"/>
                </a:solidFill>
              </a:rPr>
              <a:t> </a:t>
            </a:r>
            <a:r>
              <a:rPr sz="1800" spc="-5" dirty="0">
                <a:solidFill>
                  <a:srgbClr val="FF0000"/>
                </a:solidFill>
              </a:rPr>
              <a:t>E</a:t>
            </a:r>
            <a:r>
              <a:rPr sz="1800" dirty="0">
                <a:solidFill>
                  <a:srgbClr val="FF0000"/>
                </a:solidFill>
              </a:rPr>
              <a:t>-</a:t>
            </a:r>
            <a:r>
              <a:rPr sz="1800" spc="-50" dirty="0">
                <a:solidFill>
                  <a:srgbClr val="FF0000"/>
                </a:solidFill>
              </a:rPr>
              <a:t>M</a:t>
            </a:r>
            <a:r>
              <a:rPr sz="1800" dirty="0">
                <a:solidFill>
                  <a:srgbClr val="FF0000"/>
                </a:solidFill>
              </a:rPr>
              <a:t>a</a:t>
            </a:r>
            <a:r>
              <a:rPr sz="1800" spc="-5" dirty="0">
                <a:solidFill>
                  <a:srgbClr val="FF0000"/>
                </a:solidFill>
              </a:rPr>
              <a:t>i</a:t>
            </a:r>
            <a:r>
              <a:rPr sz="1800" dirty="0">
                <a:solidFill>
                  <a:srgbClr val="FF0000"/>
                </a:solidFill>
              </a:rPr>
              <a:t>l</a:t>
            </a:r>
            <a:r>
              <a:rPr sz="1800" spc="-5" dirty="0">
                <a:solidFill>
                  <a:srgbClr val="FF0000"/>
                </a:solidFill>
              </a:rPr>
              <a:t> </a:t>
            </a:r>
            <a:r>
              <a:rPr sz="1800" dirty="0">
                <a:solidFill>
                  <a:srgbClr val="FF0000"/>
                </a:solidFill>
              </a:rPr>
              <a:t>f</a:t>
            </a:r>
            <a:r>
              <a:rPr sz="1800" spc="-50" dirty="0">
                <a:solidFill>
                  <a:srgbClr val="FF0000"/>
                </a:solidFill>
              </a:rPr>
              <a:t>r</a:t>
            </a:r>
            <a:r>
              <a:rPr sz="1800" spc="-5" dirty="0">
                <a:solidFill>
                  <a:srgbClr val="FF0000"/>
                </a:solidFill>
              </a:rPr>
              <a:t>o</a:t>
            </a:r>
            <a:r>
              <a:rPr sz="1800" spc="-15" dirty="0">
                <a:solidFill>
                  <a:srgbClr val="FF0000"/>
                </a:solidFill>
              </a:rPr>
              <a:t>m</a:t>
            </a:r>
            <a:r>
              <a:rPr sz="1800" spc="-10" dirty="0">
                <a:solidFill>
                  <a:srgbClr val="FF0000"/>
                </a:solidFill>
              </a:rPr>
              <a:t> </a:t>
            </a:r>
            <a:r>
              <a:rPr sz="1800" spc="-135" dirty="0">
                <a:solidFill>
                  <a:srgbClr val="FF0000"/>
                </a:solidFill>
              </a:rPr>
              <a:t>W</a:t>
            </a:r>
            <a:r>
              <a:rPr sz="1800" spc="-100" dirty="0">
                <a:solidFill>
                  <a:srgbClr val="FF0000"/>
                </a:solidFill>
              </a:rPr>
              <a:t>A</a:t>
            </a:r>
            <a:r>
              <a:rPr sz="1800" spc="-65" dirty="0">
                <a:solidFill>
                  <a:srgbClr val="FF0000"/>
                </a:solidFill>
              </a:rPr>
              <a:t>W</a:t>
            </a:r>
            <a:r>
              <a:rPr sz="1800" dirty="0">
                <a:solidFill>
                  <a:srgbClr val="FF0000"/>
                </a:solidFill>
              </a:rPr>
              <a:t>F</a:t>
            </a:r>
            <a:r>
              <a:rPr sz="1800" spc="10" dirty="0">
                <a:solidFill>
                  <a:srgbClr val="FF0000"/>
                </a:solidFill>
              </a:rPr>
              <a:t> </a:t>
            </a:r>
            <a:r>
              <a:rPr sz="1800" dirty="0">
                <a:solidFill>
                  <a:srgbClr val="FF0000"/>
                </a:solidFill>
              </a:rPr>
              <a:t>p</a:t>
            </a:r>
            <a:r>
              <a:rPr sz="1800" spc="-50" dirty="0">
                <a:solidFill>
                  <a:srgbClr val="FF0000"/>
                </a:solidFill>
              </a:rPr>
              <a:t>r</a:t>
            </a:r>
            <a:r>
              <a:rPr sz="1800" spc="-15" dirty="0">
                <a:solidFill>
                  <a:srgbClr val="FF0000"/>
                </a:solidFill>
              </a:rPr>
              <a:t>o</a:t>
            </a:r>
            <a:r>
              <a:rPr sz="1800" spc="-10" dirty="0">
                <a:solidFill>
                  <a:srgbClr val="FF0000"/>
                </a:solidFill>
              </a:rPr>
              <a:t>v</a:t>
            </a:r>
            <a:r>
              <a:rPr sz="1800" spc="-5" dirty="0">
                <a:solidFill>
                  <a:srgbClr val="FF0000"/>
                </a:solidFill>
              </a:rPr>
              <a:t>i</a:t>
            </a:r>
            <a:r>
              <a:rPr sz="1800" dirty="0">
                <a:solidFill>
                  <a:srgbClr val="FF0000"/>
                </a:solidFill>
              </a:rPr>
              <a:t>d</a:t>
            </a:r>
            <a:r>
              <a:rPr sz="1800" spc="-20" dirty="0">
                <a:solidFill>
                  <a:srgbClr val="FF0000"/>
                </a:solidFill>
              </a:rPr>
              <a:t>i</a:t>
            </a:r>
            <a:r>
              <a:rPr sz="1800" dirty="0">
                <a:solidFill>
                  <a:srgbClr val="FF0000"/>
                </a:solidFill>
              </a:rPr>
              <a:t>n</a:t>
            </a:r>
            <a:r>
              <a:rPr sz="1800" spc="-10" dirty="0">
                <a:solidFill>
                  <a:srgbClr val="FF0000"/>
                </a:solidFill>
              </a:rPr>
              <a:t>g</a:t>
            </a:r>
            <a:r>
              <a:rPr sz="1800" spc="15" dirty="0">
                <a:solidFill>
                  <a:srgbClr val="FF0000"/>
                </a:solidFill>
              </a:rPr>
              <a:t> </a:t>
            </a:r>
            <a:r>
              <a:rPr sz="1800" spc="-5" dirty="0">
                <a:solidFill>
                  <a:srgbClr val="FF0000"/>
                </a:solidFill>
              </a:rPr>
              <a:t>Co</a:t>
            </a:r>
            <a:r>
              <a:rPr sz="1800" spc="-10" dirty="0">
                <a:solidFill>
                  <a:srgbClr val="FF0000"/>
                </a:solidFill>
              </a:rPr>
              <a:t>n</a:t>
            </a:r>
            <a:r>
              <a:rPr sz="1800" dirty="0">
                <a:solidFill>
                  <a:srgbClr val="FF0000"/>
                </a:solidFill>
              </a:rPr>
              <a:t>f</a:t>
            </a:r>
            <a:r>
              <a:rPr sz="1800" spc="-20" dirty="0">
                <a:solidFill>
                  <a:srgbClr val="FF0000"/>
                </a:solidFill>
              </a:rPr>
              <a:t>i</a:t>
            </a:r>
            <a:r>
              <a:rPr sz="1800" spc="-30" dirty="0">
                <a:solidFill>
                  <a:srgbClr val="FF0000"/>
                </a:solidFill>
              </a:rPr>
              <a:t>rm</a:t>
            </a:r>
            <a:r>
              <a:rPr sz="1800" spc="-25" dirty="0">
                <a:solidFill>
                  <a:srgbClr val="FF0000"/>
                </a:solidFill>
              </a:rPr>
              <a:t>at</a:t>
            </a:r>
            <a:r>
              <a:rPr sz="1800" spc="-5" dirty="0">
                <a:solidFill>
                  <a:srgbClr val="FF0000"/>
                </a:solidFill>
              </a:rPr>
              <a:t>io</a:t>
            </a:r>
            <a:r>
              <a:rPr sz="1800" dirty="0">
                <a:solidFill>
                  <a:srgbClr val="FF0000"/>
                </a:solidFill>
              </a:rPr>
              <a:t>n</a:t>
            </a:r>
            <a:r>
              <a:rPr sz="1800" spc="15" dirty="0">
                <a:solidFill>
                  <a:srgbClr val="FF0000"/>
                </a:solidFill>
              </a:rPr>
              <a:t> </a:t>
            </a:r>
            <a:r>
              <a:rPr sz="1800" dirty="0">
                <a:solidFill>
                  <a:srgbClr val="FF0000"/>
                </a:solidFill>
              </a:rPr>
              <a:t>#</a:t>
            </a:r>
            <a:endParaRPr sz="1800"/>
          </a:p>
        </p:txBody>
      </p:sp>
      <p:sp>
        <p:nvSpPr>
          <p:cNvPr id="4" name="object 4"/>
          <p:cNvSpPr/>
          <p:nvPr/>
        </p:nvSpPr>
        <p:spPr>
          <a:xfrm>
            <a:off x="1296161" y="1600961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>
                <a:moveTo>
                  <a:pt x="0" y="0"/>
                </a:moveTo>
                <a:lnTo>
                  <a:pt x="2438400" y="0"/>
                </a:lnTo>
                <a:lnTo>
                  <a:pt x="24384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96161" y="3582161"/>
            <a:ext cx="2438400" cy="234315"/>
          </a:xfrm>
          <a:custGeom>
            <a:avLst/>
            <a:gdLst/>
            <a:ahLst/>
            <a:cxnLst/>
            <a:rect l="l" t="t" r="r" b="b"/>
            <a:pathLst>
              <a:path w="2438400" h="234314">
                <a:moveTo>
                  <a:pt x="0" y="0"/>
                </a:moveTo>
                <a:lnTo>
                  <a:pt x="2438400" y="0"/>
                </a:lnTo>
                <a:lnTo>
                  <a:pt x="2438400" y="234187"/>
                </a:lnTo>
                <a:lnTo>
                  <a:pt x="0" y="234187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6161" y="4877561"/>
            <a:ext cx="2743200" cy="312420"/>
          </a:xfrm>
          <a:custGeom>
            <a:avLst/>
            <a:gdLst/>
            <a:ahLst/>
            <a:cxnLst/>
            <a:rect l="l" t="t" r="r" b="b"/>
            <a:pathLst>
              <a:path w="2743200" h="312420">
                <a:moveTo>
                  <a:pt x="0" y="0"/>
                </a:moveTo>
                <a:lnTo>
                  <a:pt x="2743200" y="0"/>
                </a:lnTo>
                <a:lnTo>
                  <a:pt x="2743200" y="312419"/>
                </a:lnTo>
                <a:lnTo>
                  <a:pt x="0" y="312419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0200" y="841247"/>
            <a:ext cx="1828800" cy="152400"/>
          </a:xfrm>
          <a:custGeom>
            <a:avLst/>
            <a:gdLst/>
            <a:ahLst/>
            <a:cxnLst/>
            <a:rect l="l" t="t" r="r" b="b"/>
            <a:pathLst>
              <a:path w="1828800" h="152400">
                <a:moveTo>
                  <a:pt x="0" y="0"/>
                </a:moveTo>
                <a:lnTo>
                  <a:pt x="1828800" y="0"/>
                </a:lnTo>
                <a:lnTo>
                  <a:pt x="18288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499693" y="2637090"/>
            <a:ext cx="1042669" cy="8324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indent="-7937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XXXXX</a:t>
            </a:r>
            <a:r>
              <a:rPr sz="1400" spc="-10" dirty="0">
                <a:latin typeface="Calibri"/>
                <a:cs typeface="Calibri"/>
              </a:rPr>
              <a:t>X</a:t>
            </a:r>
            <a:r>
              <a:rPr sz="1400" dirty="0">
                <a:latin typeface="Calibri"/>
                <a:cs typeface="Calibri"/>
              </a:rPr>
              <a:t>X</a:t>
            </a:r>
            <a:r>
              <a:rPr sz="1400" spc="-10" dirty="0">
                <a:latin typeface="Calibri"/>
                <a:cs typeface="Calibri"/>
              </a:rPr>
              <a:t>X</a:t>
            </a:r>
            <a:r>
              <a:rPr sz="1400" dirty="0">
                <a:latin typeface="Calibri"/>
                <a:cs typeface="Calibri"/>
              </a:rPr>
              <a:t>X</a:t>
            </a:r>
            <a:r>
              <a:rPr sz="1400" spc="-10" dirty="0">
                <a:latin typeface="Calibri"/>
                <a:cs typeface="Calibri"/>
              </a:rPr>
              <a:t>X</a:t>
            </a:r>
            <a:r>
              <a:rPr sz="1400" dirty="0">
                <a:latin typeface="Calibri"/>
                <a:cs typeface="Calibri"/>
              </a:rPr>
              <a:t>X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XXXXX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37</a:t>
            </a:fld>
            <a:endParaRPr spc="-10" dirty="0"/>
          </a:p>
        </p:txBody>
      </p:sp>
      <p:sp>
        <p:nvSpPr>
          <p:cNvPr id="9" name="object 9"/>
          <p:cNvSpPr txBox="1"/>
          <p:nvPr/>
        </p:nvSpPr>
        <p:spPr>
          <a:xfrm>
            <a:off x="1907532" y="1019302"/>
            <a:ext cx="167513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XXXXX</a:t>
            </a:r>
            <a:r>
              <a:rPr sz="1400" spc="-10" dirty="0">
                <a:latin typeface="Calibri"/>
                <a:cs typeface="Calibri"/>
              </a:rPr>
              <a:t>X</a:t>
            </a:r>
            <a:r>
              <a:rPr sz="1400" dirty="0">
                <a:latin typeface="Calibri"/>
                <a:cs typeface="Calibri"/>
              </a:rPr>
              <a:t>X</a:t>
            </a:r>
            <a:r>
              <a:rPr sz="1400" spc="-10" dirty="0">
                <a:latin typeface="Calibri"/>
                <a:cs typeface="Calibri"/>
              </a:rPr>
              <a:t>X</a:t>
            </a:r>
            <a:r>
              <a:rPr sz="1400" dirty="0">
                <a:latin typeface="Calibri"/>
                <a:cs typeface="Calibri"/>
              </a:rPr>
              <a:t>X</a:t>
            </a:r>
            <a:r>
              <a:rPr sz="1400" spc="-10" dirty="0">
                <a:latin typeface="Calibri"/>
                <a:cs typeface="Calibri"/>
              </a:rPr>
              <a:t>X</a:t>
            </a:r>
            <a:r>
              <a:rPr sz="1400" dirty="0">
                <a:latin typeface="Calibri"/>
                <a:cs typeface="Calibri"/>
              </a:rPr>
              <a:t>X 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XXXXXX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6839" y="548640"/>
            <a:ext cx="6370319" cy="57607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7430" y="180338"/>
            <a:ext cx="646684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800" spc="-75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15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18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2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spc="-17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6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800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4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nd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sh</a:t>
            </a:r>
            <a:r>
              <a:rPr sz="1800" spc="-30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4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g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-45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e </a:t>
            </a:r>
            <a:r>
              <a:rPr sz="1800" spc="-114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1800" spc="-5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-7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800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20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spc="-17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00" spc="-65" dirty="0">
                <a:solidFill>
                  <a:srgbClr val="FF0000"/>
                </a:solidFill>
                <a:latin typeface="Calibri"/>
                <a:cs typeface="Calibri"/>
              </a:rPr>
              <a:t>W</a:t>
            </a:r>
            <a:r>
              <a:rPr sz="1800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1800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Calibri"/>
                <a:cs typeface="Calibri"/>
              </a:rPr>
              <a:t>H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1800" spc="-4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800" spc="-4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800" spc="-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1800" spc="-1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96161" y="1600961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>
                <a:moveTo>
                  <a:pt x="0" y="0"/>
                </a:moveTo>
                <a:lnTo>
                  <a:pt x="2438400" y="0"/>
                </a:lnTo>
                <a:lnTo>
                  <a:pt x="2438400" y="3048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72361" y="4115561"/>
            <a:ext cx="2438400" cy="409575"/>
          </a:xfrm>
          <a:custGeom>
            <a:avLst/>
            <a:gdLst/>
            <a:ahLst/>
            <a:cxnLst/>
            <a:rect l="l" t="t" r="r" b="b"/>
            <a:pathLst>
              <a:path w="2438400" h="409575">
                <a:moveTo>
                  <a:pt x="0" y="0"/>
                </a:moveTo>
                <a:lnTo>
                  <a:pt x="2438400" y="0"/>
                </a:lnTo>
                <a:lnTo>
                  <a:pt x="2438400" y="409448"/>
                </a:lnTo>
                <a:lnTo>
                  <a:pt x="0" y="409448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89125" y="4906517"/>
            <a:ext cx="2743200" cy="315595"/>
          </a:xfrm>
          <a:custGeom>
            <a:avLst/>
            <a:gdLst/>
            <a:ahLst/>
            <a:cxnLst/>
            <a:rect l="l" t="t" r="r" b="b"/>
            <a:pathLst>
              <a:path w="2743200" h="315595">
                <a:moveTo>
                  <a:pt x="0" y="0"/>
                </a:moveTo>
                <a:lnTo>
                  <a:pt x="2743200" y="0"/>
                </a:lnTo>
                <a:lnTo>
                  <a:pt x="2743200" y="315086"/>
                </a:lnTo>
                <a:lnTo>
                  <a:pt x="0" y="315086"/>
                </a:lnTo>
                <a:lnTo>
                  <a:pt x="0" y="0"/>
                </a:lnTo>
                <a:close/>
              </a:path>
            </a:pathLst>
          </a:custGeom>
          <a:ln w="2895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11551" y="4191000"/>
            <a:ext cx="1219200" cy="277495"/>
          </a:xfrm>
          <a:custGeom>
            <a:avLst/>
            <a:gdLst/>
            <a:ahLst/>
            <a:cxnLst/>
            <a:rect l="l" t="t" r="r" b="b"/>
            <a:pathLst>
              <a:path w="1219200" h="277495">
                <a:moveTo>
                  <a:pt x="0" y="0"/>
                </a:moveTo>
                <a:lnTo>
                  <a:pt x="1219200" y="0"/>
                </a:lnTo>
                <a:lnTo>
                  <a:pt x="1219200" y="277240"/>
                </a:lnTo>
                <a:lnTo>
                  <a:pt x="0" y="2772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589419" y="4259991"/>
            <a:ext cx="101473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Arial"/>
                <a:cs typeface="Arial"/>
              </a:rPr>
              <a:t>C</a:t>
            </a:r>
            <a:r>
              <a:rPr sz="1200" dirty="0">
                <a:latin typeface="Arial"/>
                <a:cs typeface="Arial"/>
              </a:rPr>
              <a:t>AGE</a:t>
            </a:r>
            <a:r>
              <a:rPr sz="1200" spc="-5" dirty="0">
                <a:latin typeface="Arial"/>
                <a:cs typeface="Arial"/>
              </a:rPr>
              <a:t>-</a:t>
            </a:r>
            <a:r>
              <a:rPr sz="1200" dirty="0">
                <a:latin typeface="Arial"/>
                <a:cs typeface="Arial"/>
              </a:rPr>
              <a:t>12</a:t>
            </a:r>
            <a:r>
              <a:rPr sz="1200" spc="-10" dirty="0">
                <a:latin typeface="Arial"/>
                <a:cs typeface="Arial"/>
              </a:rPr>
              <a:t>3456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76400" y="914400"/>
            <a:ext cx="1828800" cy="152400"/>
          </a:xfrm>
          <a:custGeom>
            <a:avLst/>
            <a:gdLst/>
            <a:ahLst/>
            <a:cxnLst/>
            <a:rect l="l" t="t" r="r" b="b"/>
            <a:pathLst>
              <a:path w="1828800" h="152400">
                <a:moveTo>
                  <a:pt x="0" y="0"/>
                </a:moveTo>
                <a:lnTo>
                  <a:pt x="1828800" y="0"/>
                </a:lnTo>
                <a:lnTo>
                  <a:pt x="1828800" y="152400"/>
                </a:lnTo>
                <a:lnTo>
                  <a:pt x="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590371" y="2667922"/>
            <a:ext cx="1042669" cy="829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440" indent="-79375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XXXXX</a:t>
            </a:r>
            <a:r>
              <a:rPr sz="1400" spc="-10" dirty="0">
                <a:latin typeface="Calibri"/>
                <a:cs typeface="Calibri"/>
              </a:rPr>
              <a:t>X</a:t>
            </a:r>
            <a:r>
              <a:rPr sz="1400" dirty="0">
                <a:latin typeface="Calibri"/>
                <a:cs typeface="Calibri"/>
              </a:rPr>
              <a:t>X</a:t>
            </a:r>
            <a:r>
              <a:rPr sz="1400" spc="-10" dirty="0">
                <a:latin typeface="Calibri"/>
                <a:cs typeface="Calibri"/>
              </a:rPr>
              <a:t>X</a:t>
            </a:r>
            <a:r>
              <a:rPr sz="1400" dirty="0">
                <a:latin typeface="Calibri"/>
                <a:cs typeface="Calibri"/>
              </a:rPr>
              <a:t>X</a:t>
            </a:r>
            <a:r>
              <a:rPr sz="1400" spc="-10" dirty="0">
                <a:latin typeface="Calibri"/>
                <a:cs typeface="Calibri"/>
              </a:rPr>
              <a:t>X</a:t>
            </a:r>
            <a:r>
              <a:rPr sz="1400" dirty="0">
                <a:latin typeface="Calibri"/>
                <a:cs typeface="Calibri"/>
              </a:rPr>
              <a:t>X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4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XXXXX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38</a:t>
            </a:fld>
            <a:endParaRPr spc="-10" dirty="0"/>
          </a:p>
        </p:txBody>
      </p:sp>
      <p:sp>
        <p:nvSpPr>
          <p:cNvPr id="11" name="object 11"/>
          <p:cNvSpPr txBox="1"/>
          <p:nvPr/>
        </p:nvSpPr>
        <p:spPr>
          <a:xfrm>
            <a:off x="1998210" y="1050134"/>
            <a:ext cx="158242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dirty="0">
                <a:latin typeface="Calibri"/>
                <a:cs typeface="Calibri"/>
              </a:rPr>
              <a:t>XXXXX</a:t>
            </a:r>
            <a:r>
              <a:rPr sz="1400" spc="-10" dirty="0">
                <a:latin typeface="Calibri"/>
                <a:cs typeface="Calibri"/>
              </a:rPr>
              <a:t>X</a:t>
            </a:r>
            <a:r>
              <a:rPr sz="1400" dirty="0">
                <a:latin typeface="Calibri"/>
                <a:cs typeface="Calibri"/>
              </a:rPr>
              <a:t>X</a:t>
            </a:r>
            <a:r>
              <a:rPr sz="1400" spc="-10" dirty="0">
                <a:latin typeface="Calibri"/>
                <a:cs typeface="Calibri"/>
              </a:rPr>
              <a:t>X</a:t>
            </a:r>
            <a:r>
              <a:rPr sz="1400" dirty="0">
                <a:latin typeface="Calibri"/>
                <a:cs typeface="Calibri"/>
              </a:rPr>
              <a:t>X</a:t>
            </a:r>
            <a:r>
              <a:rPr sz="1400" spc="-10" dirty="0">
                <a:latin typeface="Calibri"/>
                <a:cs typeface="Calibri"/>
              </a:rPr>
              <a:t>X</a:t>
            </a:r>
            <a:r>
              <a:rPr sz="1400" dirty="0">
                <a:latin typeface="Calibri"/>
                <a:cs typeface="Calibri"/>
              </a:rPr>
              <a:t>X 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XXXXX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76482" y="4973745"/>
            <a:ext cx="44043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ean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h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spc="5" dirty="0">
                <a:latin typeface="Arial"/>
                <a:cs typeface="Arial"/>
              </a:rPr>
              <a:t>cc</a:t>
            </a:r>
            <a:r>
              <a:rPr sz="1400" spc="-5" dirty="0">
                <a:latin typeface="Arial"/>
                <a:cs typeface="Arial"/>
              </a:rPr>
              <a:t>oun</a:t>
            </a:r>
            <a:r>
              <a:rPr sz="1400" spc="-10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spc="-5" dirty="0">
                <a:latin typeface="Arial"/>
                <a:cs typeface="Arial"/>
              </a:rPr>
              <a:t>en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20" dirty="0">
                <a:latin typeface="Arial"/>
                <a:cs typeface="Arial"/>
              </a:rPr>
              <a:t>y</a:t>
            </a:r>
            <a:r>
              <a:rPr sz="1400" spc="5" dirty="0">
                <a:latin typeface="Arial"/>
                <a:cs typeface="Arial"/>
              </a:rPr>
              <a:t>st</a:t>
            </a:r>
            <a:r>
              <a:rPr sz="1400" spc="-5" dirty="0">
                <a:latin typeface="Arial"/>
                <a:cs typeface="Arial"/>
              </a:rPr>
              <a:t>em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1000" y="1374647"/>
            <a:ext cx="8047228" cy="4952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2" y="915924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7" y="0"/>
                </a:lnTo>
              </a:path>
            </a:pathLst>
          </a:custGeom>
          <a:ln w="33527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73402" y="4877561"/>
            <a:ext cx="327660" cy="457200"/>
          </a:xfrm>
          <a:custGeom>
            <a:avLst/>
            <a:gdLst/>
            <a:ahLst/>
            <a:cxnLst/>
            <a:rect l="l" t="t" r="r" b="b"/>
            <a:pathLst>
              <a:path w="327660" h="457200">
                <a:moveTo>
                  <a:pt x="0" y="0"/>
                </a:moveTo>
                <a:lnTo>
                  <a:pt x="327660" y="0"/>
                </a:lnTo>
                <a:lnTo>
                  <a:pt x="32766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028255" y="4020169"/>
            <a:ext cx="138938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X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spc="5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4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“</a:t>
            </a:r>
            <a:r>
              <a:rPr sz="1400" spc="-1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j</a:t>
            </a:r>
            <a:r>
              <a:rPr sz="1400" spc="-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400" spc="5" dirty="0">
                <a:solidFill>
                  <a:srgbClr val="FF0000"/>
                </a:solidFill>
                <a:latin typeface="Arial"/>
                <a:cs typeface="Arial"/>
              </a:rPr>
              <a:t>ct</a:t>
            </a:r>
            <a:r>
              <a:rPr sz="1400" dirty="0">
                <a:solidFill>
                  <a:srgbClr val="FF0000"/>
                </a:solidFill>
                <a:latin typeface="Arial"/>
                <a:cs typeface="Arial"/>
              </a:rPr>
              <a:t>”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50279" y="4796028"/>
            <a:ext cx="556259" cy="5623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61232" y="4597908"/>
            <a:ext cx="609600" cy="193675"/>
          </a:xfrm>
          <a:custGeom>
            <a:avLst/>
            <a:gdLst/>
            <a:ahLst/>
            <a:cxnLst/>
            <a:rect l="l" t="t" r="r" b="b"/>
            <a:pathLst>
              <a:path w="609600" h="193675">
                <a:moveTo>
                  <a:pt x="0" y="0"/>
                </a:moveTo>
                <a:lnTo>
                  <a:pt x="609600" y="0"/>
                </a:lnTo>
                <a:lnTo>
                  <a:pt x="609600" y="193548"/>
                </a:lnTo>
                <a:lnTo>
                  <a:pt x="0" y="19354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85032" y="5352288"/>
            <a:ext cx="609600" cy="192405"/>
          </a:xfrm>
          <a:custGeom>
            <a:avLst/>
            <a:gdLst/>
            <a:ahLst/>
            <a:cxnLst/>
            <a:rect l="l" t="t" r="r" b="b"/>
            <a:pathLst>
              <a:path w="609600" h="192404">
                <a:moveTo>
                  <a:pt x="0" y="0"/>
                </a:moveTo>
                <a:lnTo>
                  <a:pt x="609600" y="0"/>
                </a:lnTo>
                <a:lnTo>
                  <a:pt x="609600" y="192024"/>
                </a:lnTo>
                <a:lnTo>
                  <a:pt x="0" y="1920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pc="-10" dirty="0"/>
              <a:t>39</a:t>
            </a:fld>
            <a:endParaRPr spc="-10" dirty="0"/>
          </a:p>
        </p:txBody>
      </p:sp>
      <p:sp>
        <p:nvSpPr>
          <p:cNvPr id="24" name="object 6"/>
          <p:cNvSpPr txBox="1"/>
          <p:nvPr/>
        </p:nvSpPr>
        <p:spPr>
          <a:xfrm>
            <a:off x="1226056" y="1821780"/>
            <a:ext cx="7162800" cy="12926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90805" marR="303530">
              <a:lnSpc>
                <a:spcPct val="100000"/>
              </a:lnSpc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0805" marR="303530">
              <a:lnSpc>
                <a:spcPct val="100000"/>
              </a:lnSpc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  <a:r>
              <a:rPr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If </a:t>
            </a:r>
            <a:r>
              <a:rPr lang="en-US" sz="1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any lines shown on SUS PO were </a:t>
            </a:r>
            <a:r>
              <a:rPr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fu</a:t>
            </a:r>
            <a:r>
              <a:rPr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ll</a:t>
            </a:r>
            <a:r>
              <a:rPr sz="1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1400" spc="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14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oi</a:t>
            </a:r>
            <a:r>
              <a:rPr sz="14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in WAWF</a:t>
            </a:r>
            <a:r>
              <a:rPr lang="en-US"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, must first:</a:t>
            </a:r>
          </a:p>
          <a:p>
            <a:pPr marL="376555" marR="303530" indent="-285750">
              <a:lnSpc>
                <a:spcPct val="100000"/>
              </a:lnSpc>
              <a:buFontTx/>
              <a:buChar char="-"/>
            </a:pPr>
            <a:r>
              <a:rPr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ele</a:t>
            </a:r>
            <a:r>
              <a:rPr sz="14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sz="1400" b="1" spc="-45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1400" b="1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spc="-5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sz="1400" b="1" spc="5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400" b="1" spc="-1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spc="-2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en-US" sz="14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2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14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) in Item Overview section below</a:t>
            </a:r>
            <a:r>
              <a:rPr lang="en-US" sz="14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for each closed CLIN</a:t>
            </a:r>
            <a:endParaRPr lang="en-US" sz="1400" spc="1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6555" marR="303530" indent="-285750">
              <a:lnSpc>
                <a:spcPct val="100000"/>
              </a:lnSpc>
              <a:buFontTx/>
              <a:buChar char="-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sz="1400" b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1400" b="1" spc="5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14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1400" b="1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14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76555" marR="303530" indent="-285750">
              <a:lnSpc>
                <a:spcPct val="100000"/>
              </a:lnSpc>
              <a:buFontTx/>
              <a:buChar char="-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Then continue with steps to acknowledge/confirm all items shown on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slide #17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0805" marR="303530">
              <a:lnSpc>
                <a:spcPct val="100000"/>
              </a:lnSpc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685800" y="1752600"/>
            <a:ext cx="540256" cy="45720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850279" y="5352288"/>
            <a:ext cx="520553" cy="134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640975" y="431015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2" name="Title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  <a:t>Step 1b.Reject Lines Fully Invoiced in WAWF</a:t>
            </a:r>
            <a:br>
              <a:rPr lang="en-US" sz="3600" kern="0" dirty="0" smtClean="0">
                <a:solidFill>
                  <a:sysClr val="windowText" lastClr="000000"/>
                </a:solidFill>
                <a:latin typeface="Calibri" panose="020F0502020204030204" pitchFamily="34" charset="0"/>
              </a:rPr>
            </a:br>
            <a:endParaRPr lang="en-US" sz="3600" kern="0" dirty="0">
              <a:solidFill>
                <a:sysClr val="windowText" lastClr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4430" y="6557420"/>
            <a:ext cx="70358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Arial"/>
                <a:cs typeface="Arial"/>
              </a:rPr>
              <a:t>12/8/2</a:t>
            </a:r>
            <a:r>
              <a:rPr sz="1200" spc="-20" dirty="0">
                <a:latin typeface="Arial"/>
                <a:cs typeface="Arial"/>
              </a:rPr>
              <a:t>0</a:t>
            </a:r>
            <a:r>
              <a:rPr sz="1200" spc="-10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031" y="1168431"/>
            <a:ext cx="3550920" cy="648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000" b="1" spc="-2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nte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dirty="0">
                <a:latin typeface="Arial"/>
                <a:cs typeface="Arial"/>
              </a:rPr>
              <a:t>net</a:t>
            </a:r>
            <a:r>
              <a:rPr sz="2000" b="1" spc="-160" dirty="0">
                <a:latin typeface="Arial"/>
                <a:cs typeface="Arial"/>
              </a:rPr>
              <a:t> </a:t>
            </a:r>
            <a:r>
              <a:rPr sz="2000" b="1" spc="5" dirty="0">
                <a:latin typeface="Arial"/>
                <a:cs typeface="Arial"/>
              </a:rPr>
              <a:t>A</a:t>
            </a:r>
            <a:r>
              <a:rPr sz="2000" b="1" dirty="0">
                <a:latin typeface="Arial"/>
                <a:cs typeface="Arial"/>
              </a:rPr>
              <a:t>ccess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5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5" dirty="0">
                <a:latin typeface="Arial"/>
                <a:cs typeface="Arial"/>
              </a:rPr>
              <a:t>Mu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t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u</a:t>
            </a:r>
            <a:r>
              <a:rPr sz="2000" b="1" spc="-10" dirty="0">
                <a:latin typeface="Arial"/>
                <a:cs typeface="Arial"/>
              </a:rPr>
              <a:t>s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nternet</a:t>
            </a:r>
            <a:r>
              <a:rPr sz="2000" b="1" spc="-7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</a:t>
            </a:r>
            <a:r>
              <a:rPr sz="2000" b="1" dirty="0">
                <a:latin typeface="Arial"/>
                <a:cs typeface="Arial"/>
              </a:rPr>
              <a:t>xp</a:t>
            </a:r>
            <a:r>
              <a:rPr sz="2000" b="1" spc="-20" dirty="0">
                <a:latin typeface="Arial"/>
                <a:cs typeface="Arial"/>
              </a:rPr>
              <a:t>l</a:t>
            </a:r>
            <a:r>
              <a:rPr sz="2000" b="1" dirty="0">
                <a:latin typeface="Arial"/>
                <a:cs typeface="Arial"/>
              </a:rPr>
              <a:t>orer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232" y="1888942"/>
            <a:ext cx="972819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800" dirty="0">
                <a:latin typeface="Arial"/>
                <a:cs typeface="Arial"/>
              </a:rPr>
              <a:t>–	</a:t>
            </a:r>
            <a:r>
              <a:rPr sz="1800" b="1" spc="-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nd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89632" y="1888942"/>
            <a:ext cx="471995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or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13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ool</a:t>
            </a:r>
            <a:r>
              <a:rPr sz="1800" b="1" spc="-5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,</a:t>
            </a:r>
            <a:r>
              <a:rPr sz="1800" b="1" spc="-4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se</a:t>
            </a:r>
            <a:r>
              <a:rPr sz="1800" b="1" spc="-10" dirty="0">
                <a:latin typeface="Arial"/>
                <a:cs typeface="Arial"/>
              </a:rPr>
              <a:t>l</a:t>
            </a:r>
            <a:r>
              <a:rPr sz="1800" b="1" spc="-20" dirty="0">
                <a:latin typeface="Arial"/>
                <a:cs typeface="Arial"/>
              </a:rPr>
              <a:t>ec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</a:t>
            </a:r>
            <a:r>
              <a:rPr sz="1800" b="1" spc="-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tibility</a:t>
            </a:r>
            <a:r>
              <a:rPr sz="1800" b="1" spc="-40" dirty="0">
                <a:latin typeface="Arial"/>
                <a:cs typeface="Arial"/>
              </a:rPr>
              <a:t> V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4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w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tti</a:t>
            </a:r>
            <a:r>
              <a:rPr sz="1800" b="1" spc="-10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gs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3031" y="2191822"/>
            <a:ext cx="7895590" cy="263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61415" indent="-234315">
              <a:lnSpc>
                <a:spcPct val="100000"/>
              </a:lnSpc>
              <a:buFont typeface="Wingdings"/>
              <a:buChar char=""/>
              <a:tabLst>
                <a:tab pos="1162050" algn="l"/>
              </a:tabLst>
            </a:pP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5" dirty="0">
                <a:latin typeface="Arial"/>
                <a:cs typeface="Arial"/>
              </a:rPr>
              <a:t>d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“Ar</a:t>
            </a:r>
            <a:r>
              <a:rPr sz="1400" spc="-20" dirty="0">
                <a:latin typeface="Arial"/>
                <a:cs typeface="Arial"/>
              </a:rPr>
              <a:t>m</a:t>
            </a:r>
            <a:r>
              <a:rPr sz="1400" spc="-155" dirty="0">
                <a:latin typeface="Arial"/>
                <a:cs typeface="Arial"/>
              </a:rPr>
              <a:t>y</a:t>
            </a:r>
            <a:r>
              <a:rPr sz="1400" spc="5" dirty="0">
                <a:latin typeface="Arial"/>
                <a:cs typeface="Arial"/>
              </a:rPr>
              <a:t>.</a:t>
            </a:r>
            <a:r>
              <a:rPr sz="1400" spc="-2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il”</a:t>
            </a:r>
          </a:p>
          <a:p>
            <a:pPr marL="1161415" indent="-23431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1162050" algn="l"/>
              </a:tabLst>
            </a:pP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</a:t>
            </a:r>
            <a:r>
              <a:rPr sz="1400" dirty="0">
                <a:latin typeface="Arial"/>
                <a:cs typeface="Arial"/>
              </a:rPr>
              <a:t>ll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5" dirty="0">
                <a:latin typeface="Arial"/>
                <a:cs typeface="Arial"/>
              </a:rPr>
              <a:t>ss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on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spc="-1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t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spc="-20" dirty="0">
                <a:latin typeface="Arial"/>
                <a:cs typeface="Arial"/>
              </a:rPr>
              <a:t>x</a:t>
            </a:r>
            <a:r>
              <a:rPr sz="1400" spc="-5" dirty="0">
                <a:latin typeface="Arial"/>
                <a:cs typeface="Arial"/>
              </a:rPr>
              <a:t>p</a:t>
            </a:r>
            <a:r>
              <a:rPr sz="1400" dirty="0">
                <a:latin typeface="Arial"/>
                <a:cs typeface="Arial"/>
              </a:rPr>
              <a:t>l</a:t>
            </a:r>
            <a:r>
              <a:rPr sz="1400" spc="-5" dirty="0">
                <a:latin typeface="Arial"/>
                <a:cs typeface="Arial"/>
              </a:rPr>
              <a:t>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e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an</a:t>
            </a:r>
            <a:r>
              <a:rPr sz="1400" dirty="0">
                <a:latin typeface="Arial"/>
                <a:cs typeface="Arial"/>
              </a:rPr>
              <a:t>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re-</a:t>
            </a:r>
            <a:r>
              <a:rPr sz="1400" spc="-5" dirty="0">
                <a:latin typeface="Arial"/>
                <a:cs typeface="Arial"/>
              </a:rPr>
              <a:t>ope</a:t>
            </a:r>
            <a:r>
              <a:rPr sz="1400" dirty="0">
                <a:latin typeface="Arial"/>
                <a:cs typeface="Arial"/>
              </a:rPr>
              <a:t>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re-i</a:t>
            </a:r>
            <a:r>
              <a:rPr sz="1400" spc="-5" dirty="0">
                <a:latin typeface="Arial"/>
                <a:cs typeface="Arial"/>
              </a:rPr>
              <a:t>n</a:t>
            </a:r>
            <a:r>
              <a:rPr sz="1400" dirty="0">
                <a:latin typeface="Arial"/>
                <a:cs typeface="Arial"/>
              </a:rPr>
              <a:t>i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iali</a:t>
            </a:r>
            <a:r>
              <a:rPr sz="1400" spc="5" dirty="0">
                <a:latin typeface="Arial"/>
                <a:cs typeface="Arial"/>
              </a:rPr>
              <a:t>z</a:t>
            </a:r>
            <a:r>
              <a:rPr sz="1400" dirty="0">
                <a:latin typeface="Arial"/>
                <a:cs typeface="Arial"/>
              </a:rPr>
              <a:t>e</a:t>
            </a:r>
          </a:p>
          <a:p>
            <a:pPr marL="355600" indent="-3429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355600" algn="l"/>
              </a:tabLst>
            </a:pPr>
            <a:r>
              <a:rPr sz="2000" b="1" spc="-105" dirty="0">
                <a:latin typeface="Arial"/>
                <a:cs typeface="Arial"/>
              </a:rPr>
              <a:t>WA</a:t>
            </a:r>
            <a:r>
              <a:rPr sz="2000" b="1" dirty="0">
                <a:latin typeface="Arial"/>
                <a:cs typeface="Arial"/>
              </a:rPr>
              <a:t>WF</a:t>
            </a:r>
            <a:r>
              <a:rPr sz="2000" b="1" spc="-5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u</a:t>
            </a:r>
            <a:r>
              <a:rPr sz="2000" b="1" dirty="0">
                <a:latin typeface="Arial"/>
                <a:cs typeface="Arial"/>
              </a:rPr>
              <a:t>ser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i</a:t>
            </a:r>
            <a:r>
              <a:rPr sz="2000" b="1" dirty="0">
                <a:latin typeface="Arial"/>
                <a:cs typeface="Arial"/>
              </a:rPr>
              <a:t>d</a:t>
            </a:r>
            <a:endParaRPr sz="20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00"/>
              </a:spcBef>
              <a:buFont typeface="Arial"/>
              <a:buChar char="–"/>
              <a:tabLst>
                <a:tab pos="756920" algn="l"/>
              </a:tabLst>
            </a:pP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-10" dirty="0">
                <a:latin typeface="Arial"/>
                <a:cs typeface="Arial"/>
              </a:rPr>
              <a:t>se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ass</a:t>
            </a:r>
            <a:r>
              <a:rPr sz="1800" b="1" dirty="0">
                <a:latin typeface="Arial"/>
                <a:cs typeface="Arial"/>
              </a:rPr>
              <a:t>ign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</a:t>
            </a:r>
            <a:r>
              <a:rPr sz="1800" b="1" spc="-114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GE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ode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ont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20" dirty="0">
                <a:latin typeface="Arial"/>
                <a:cs typeface="Arial"/>
              </a:rPr>
              <a:t>ac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spc="75" dirty="0">
                <a:latin typeface="Arial"/>
                <a:cs typeface="Arial"/>
              </a:rPr>
              <a:t>w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d</a:t>
            </a:r>
            <a:endParaRPr sz="1800" dirty="0">
              <a:latin typeface="Arial"/>
              <a:cs typeface="Arial"/>
            </a:endParaRPr>
          </a:p>
          <a:p>
            <a:pPr marL="756285" marR="161290" lvl="1" indent="-286385">
              <a:lnSpc>
                <a:spcPct val="100000"/>
              </a:lnSpc>
              <a:spcBef>
                <a:spcPts val="395"/>
              </a:spcBef>
              <a:buFont typeface="Arial"/>
              <a:buChar char="–"/>
              <a:tabLst>
                <a:tab pos="756920" algn="l"/>
              </a:tabLst>
            </a:pPr>
            <a:r>
              <a:rPr sz="1800" b="1" dirty="0">
                <a:latin typeface="Arial"/>
                <a:cs typeface="Arial"/>
              </a:rPr>
              <a:t>If</a:t>
            </a:r>
            <a:r>
              <a:rPr sz="1800" b="1" spc="-20" dirty="0">
                <a:latin typeface="Arial"/>
                <a:cs typeface="Arial"/>
              </a:rPr>
              <a:t> y</a:t>
            </a:r>
            <a:r>
              <a:rPr sz="1800" b="1" dirty="0">
                <a:latin typeface="Arial"/>
                <a:cs typeface="Arial"/>
              </a:rPr>
              <a:t>ou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w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u</a:t>
            </a:r>
            <a:r>
              <a:rPr sz="1800" b="1" spc="-10" dirty="0">
                <a:latin typeface="Arial"/>
                <a:cs typeface="Arial"/>
              </a:rPr>
              <a:t>se</a:t>
            </a:r>
            <a:r>
              <a:rPr sz="1800" b="1" spc="-105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,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pl</a:t>
            </a:r>
            <a:r>
              <a:rPr sz="1800" b="1" spc="-10" dirty="0">
                <a:latin typeface="Arial"/>
                <a:cs typeface="Arial"/>
              </a:rPr>
              <a:t>eas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ig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the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foll</a:t>
            </a:r>
            <a:r>
              <a:rPr sz="1800" b="1" spc="-35" dirty="0">
                <a:latin typeface="Arial"/>
                <a:cs typeface="Arial"/>
              </a:rPr>
              <a:t>o</a:t>
            </a:r>
            <a:r>
              <a:rPr sz="1800" b="1" spc="1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-10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g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spc="-10" dirty="0">
                <a:latin typeface="Arial"/>
                <a:cs typeface="Arial"/>
              </a:rPr>
              <a:t>ebsi</a:t>
            </a:r>
            <a:r>
              <a:rPr sz="1800" b="1" dirty="0">
                <a:latin typeface="Arial"/>
                <a:cs typeface="Arial"/>
              </a:rPr>
              <a:t>te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to </a:t>
            </a:r>
            <a:r>
              <a:rPr sz="1800" b="1" spc="-10" dirty="0">
                <a:latin typeface="Arial"/>
                <a:cs typeface="Arial"/>
              </a:rPr>
              <a:t>es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bli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-5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w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ndor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acc</a:t>
            </a:r>
            <a:r>
              <a:rPr sz="1800" b="1" dirty="0">
                <a:latin typeface="Arial"/>
                <a:cs typeface="Arial"/>
              </a:rPr>
              <a:t>ount</a:t>
            </a:r>
            <a:endParaRPr sz="1800" dirty="0">
              <a:latin typeface="Arial"/>
              <a:cs typeface="Arial"/>
            </a:endParaRPr>
          </a:p>
          <a:p>
            <a:pPr marL="1161415" lvl="2" indent="-234315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1162050" algn="l"/>
              </a:tabLst>
            </a:pPr>
            <a:r>
              <a:rPr sz="1400" u="heavy" spc="-20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h</a:t>
            </a:r>
            <a:r>
              <a:rPr sz="1400" u="heavy" spc="-30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400" u="heavy" spc="-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t</a:t>
            </a:r>
            <a:r>
              <a:rPr sz="1400" u="heavy" spc="-20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p</a:t>
            </a:r>
            <a:r>
              <a:rPr sz="1400" u="heavy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s</a:t>
            </a:r>
            <a:r>
              <a:rPr sz="1400" u="heavy" spc="-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://</a:t>
            </a:r>
            <a:r>
              <a:rPr sz="1400" u="heavy" spc="-10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400" u="heavy" spc="-1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a</a:t>
            </a:r>
            <a:r>
              <a:rPr sz="1400" u="heavy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w</a:t>
            </a:r>
            <a:r>
              <a:rPr sz="1400" u="heavy" spc="-9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f</a:t>
            </a:r>
            <a:r>
              <a:rPr sz="1400" u="heavy" spc="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400" u="heavy" spc="-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e</a:t>
            </a:r>
            <a:r>
              <a:rPr sz="1400" u="heavy" spc="-10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b</a:t>
            </a:r>
            <a:r>
              <a:rPr sz="1400" u="heavy" spc="5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.</a:t>
            </a:r>
            <a:r>
              <a:rPr sz="1400" u="heavy" spc="-10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m</a:t>
            </a:r>
            <a:r>
              <a:rPr sz="1400" u="heavy" dirty="0">
                <a:solidFill>
                  <a:srgbClr val="009999"/>
                </a:solidFill>
                <a:latin typeface="Calibri"/>
                <a:cs typeface="Calibri"/>
                <a:hlinkClick r:id="rId3"/>
              </a:rPr>
              <a:t>il/</a:t>
            </a:r>
            <a:r>
              <a:rPr sz="140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400" spc="60" dirty="0">
                <a:solidFill>
                  <a:srgbClr val="009999"/>
                </a:solidFill>
                <a:latin typeface="Calibri"/>
                <a:cs typeface="Calibri"/>
              </a:rPr>
              <a:t> </a:t>
            </a:r>
            <a:r>
              <a:rPr sz="1400" dirty="0">
                <a:latin typeface="Arial"/>
                <a:cs typeface="Arial"/>
              </a:rPr>
              <a:t>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call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1-</a:t>
            </a:r>
            <a:r>
              <a:rPr sz="1400" spc="-5" dirty="0">
                <a:latin typeface="Arial"/>
                <a:cs typeface="Arial"/>
              </a:rPr>
              <a:t>86</a:t>
            </a:r>
            <a:r>
              <a:rPr sz="1400" spc="-15" dirty="0">
                <a:latin typeface="Arial"/>
                <a:cs typeface="Arial"/>
              </a:rPr>
              <a:t>6-6</a:t>
            </a:r>
            <a:r>
              <a:rPr sz="1400" spc="-5" dirty="0">
                <a:latin typeface="Arial"/>
                <a:cs typeface="Arial"/>
              </a:rPr>
              <a:t>1</a:t>
            </a:r>
            <a:r>
              <a:rPr sz="1400" spc="-15" dirty="0">
                <a:latin typeface="Arial"/>
                <a:cs typeface="Arial"/>
              </a:rPr>
              <a:t>8-5988</a:t>
            </a:r>
            <a:endParaRPr sz="1400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484"/>
              </a:spcBef>
              <a:buFont typeface="Arial"/>
              <a:buChar char="–"/>
              <a:tabLst>
                <a:tab pos="756920" algn="l"/>
              </a:tabLst>
            </a:pPr>
            <a:r>
              <a:rPr sz="1800" b="1" dirty="0">
                <a:latin typeface="Arial"/>
                <a:cs typeface="Arial"/>
              </a:rPr>
              <a:t>P</a:t>
            </a:r>
            <a:r>
              <a:rPr sz="1800" b="1" spc="-2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Off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spc="-2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on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ont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-20" dirty="0">
                <a:latin typeface="Arial"/>
                <a:cs typeface="Arial"/>
              </a:rPr>
              <a:t>ac</a:t>
            </a:r>
            <a:r>
              <a:rPr sz="1800" b="1" dirty="0">
                <a:latin typeface="Arial"/>
                <a:cs typeface="Arial"/>
              </a:rPr>
              <a:t>t is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20" dirty="0">
                <a:latin typeface="Arial"/>
                <a:cs typeface="Arial"/>
              </a:rPr>
              <a:t>ass</a:t>
            </a:r>
            <a:r>
              <a:rPr sz="1800" b="1" dirty="0">
                <a:latin typeface="Arial"/>
                <a:cs typeface="Arial"/>
              </a:rPr>
              <a:t>ign</a:t>
            </a:r>
            <a:r>
              <a:rPr sz="1800" b="1" spc="-2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H</a:t>
            </a:r>
            <a:r>
              <a:rPr sz="1800" b="1" dirty="0">
                <a:latin typeface="Arial"/>
                <a:cs typeface="Arial"/>
              </a:rPr>
              <a:t>Q</a:t>
            </a:r>
            <a:r>
              <a:rPr sz="1800" b="1" spc="-20" dirty="0">
                <a:latin typeface="Arial"/>
                <a:cs typeface="Arial"/>
              </a:rPr>
              <a:t>067</a:t>
            </a:r>
            <a:r>
              <a:rPr sz="1800" b="1" dirty="0">
                <a:latin typeface="Arial"/>
                <a:cs typeface="Arial"/>
              </a:rPr>
              <a:t>8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spc="-114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r</a:t>
            </a:r>
            <a:r>
              <a:rPr sz="1800" b="1" spc="5" dirty="0">
                <a:latin typeface="Arial"/>
                <a:cs typeface="Arial"/>
              </a:rPr>
              <a:t>m</a:t>
            </a:r>
            <a:r>
              <a:rPr sz="1800" b="1" dirty="0">
                <a:latin typeface="Arial"/>
                <a:cs typeface="Arial"/>
              </a:rPr>
              <a:t>y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GFE</a:t>
            </a:r>
            <a:r>
              <a:rPr sz="1800" b="1" spc="-5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5" dirty="0">
                <a:latin typeface="Arial"/>
                <a:cs typeface="Arial"/>
              </a:rPr>
              <a:t>U</a:t>
            </a:r>
            <a:r>
              <a:rPr sz="1800" b="1" dirty="0"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  <a:p>
            <a:pPr marL="1161415" lvl="2" indent="-234315">
              <a:lnSpc>
                <a:spcPct val="100000"/>
              </a:lnSpc>
              <a:spcBef>
                <a:spcPts val="300"/>
              </a:spcBef>
              <a:buFont typeface="Wingdings"/>
              <a:buChar char=""/>
              <a:tabLst>
                <a:tab pos="1162050" algn="l"/>
              </a:tabLst>
            </a:pPr>
            <a:r>
              <a:rPr sz="1400" spc="3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ill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5" dirty="0">
                <a:latin typeface="Arial"/>
                <a:cs typeface="Arial"/>
              </a:rPr>
              <a:t>ou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</a:t>
            </a:r>
            <a:r>
              <a:rPr sz="1400" spc="5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er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f</a:t>
            </a:r>
            <a:r>
              <a:rPr sz="1400" spc="-40" dirty="0">
                <a:latin typeface="Arial"/>
                <a:cs typeface="Arial"/>
              </a:rPr>
              <a:t>ro</a:t>
            </a:r>
            <a:r>
              <a:rPr sz="1400" dirty="0">
                <a:latin typeface="Arial"/>
                <a:cs typeface="Arial"/>
              </a:rPr>
              <a:t>m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70" dirty="0">
                <a:latin typeface="Arial"/>
                <a:cs typeface="Arial"/>
              </a:rPr>
              <a:t>W</a:t>
            </a:r>
            <a:r>
              <a:rPr sz="1400" spc="-85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W</a:t>
            </a:r>
            <a:r>
              <a:rPr sz="1400" dirty="0">
                <a:latin typeface="Arial"/>
                <a:cs typeface="Arial"/>
              </a:rPr>
              <a:t>F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</a:t>
            </a:r>
            <a:r>
              <a:rPr sz="1400" spc="-20" dirty="0">
                <a:latin typeface="Arial"/>
                <a:cs typeface="Arial"/>
              </a:rPr>
              <a:t>F</a:t>
            </a:r>
            <a:r>
              <a:rPr sz="1400" dirty="0">
                <a:latin typeface="Arial"/>
                <a:cs typeface="Arial"/>
              </a:rPr>
              <a:t>EBS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-20" dirty="0">
                <a:latin typeface="Arial"/>
                <a:cs typeface="Arial"/>
              </a:rPr>
              <a:t>U</a:t>
            </a:r>
            <a:r>
              <a:rPr sz="1400" dirty="0">
                <a:latin typeface="Arial"/>
                <a:cs typeface="Arial"/>
              </a:rPr>
              <a:t>S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45" dirty="0">
                <a:latin typeface="Arial"/>
                <a:cs typeface="Arial"/>
              </a:rPr>
              <a:t>v</a:t>
            </a:r>
            <a:r>
              <a:rPr sz="1400" spc="-5" dirty="0">
                <a:latin typeface="Arial"/>
                <a:cs typeface="Arial"/>
              </a:rPr>
              <a:t>endo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</a:t>
            </a:r>
            <a:r>
              <a:rPr sz="1400" dirty="0">
                <a:latin typeface="Arial"/>
                <a:cs typeface="Arial"/>
              </a:rPr>
              <a:t>r</a:t>
            </a:r>
            <a:r>
              <a:rPr sz="1400" spc="5" dirty="0">
                <a:latin typeface="Arial"/>
                <a:cs typeface="Arial"/>
              </a:rPr>
              <a:t>t</a:t>
            </a:r>
            <a:r>
              <a:rPr sz="1400" dirty="0">
                <a:latin typeface="Arial"/>
                <a:cs typeface="Arial"/>
              </a:rPr>
              <a:t>al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556752" y="6407150"/>
            <a:ext cx="141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8A8A8A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05000" y="1895855"/>
            <a:ext cx="257555" cy="2179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2400" y="1482852"/>
            <a:ext cx="367283" cy="350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61" y="91668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V</a:t>
            </a:r>
            <a:r>
              <a:rPr spc="-25" dirty="0"/>
              <a:t>e</a:t>
            </a:r>
            <a:r>
              <a:rPr dirty="0"/>
              <a:t>nd</a:t>
            </a:r>
            <a:r>
              <a:rPr spc="-5" dirty="0"/>
              <a:t>o</a:t>
            </a:r>
            <a:r>
              <a:rPr spc="-15" dirty="0"/>
              <a:t>r</a:t>
            </a:r>
            <a:r>
              <a:rPr spc="-20" dirty="0"/>
              <a:t> </a:t>
            </a:r>
            <a:r>
              <a:rPr dirty="0"/>
              <a:t>Sy</a:t>
            </a:r>
            <a:r>
              <a:rPr spc="-5" dirty="0"/>
              <a:t>s</a:t>
            </a:r>
            <a:r>
              <a:rPr spc="-25" dirty="0"/>
              <a:t>te</a:t>
            </a:r>
            <a:r>
              <a:rPr spc="-30" dirty="0"/>
              <a:t>m</a:t>
            </a:r>
            <a:r>
              <a:rPr spc="-20" dirty="0"/>
              <a:t> R</a:t>
            </a:r>
            <a:r>
              <a:rPr spc="-25" dirty="0"/>
              <a:t>e</a:t>
            </a:r>
            <a:r>
              <a:rPr dirty="0"/>
              <a:t>qu</a:t>
            </a:r>
            <a:r>
              <a:rPr spc="-15" dirty="0"/>
              <a:t>ir</a:t>
            </a:r>
            <a:r>
              <a:rPr spc="-25" dirty="0"/>
              <a:t>e</a:t>
            </a:r>
            <a:r>
              <a:rPr spc="-30" dirty="0"/>
              <a:t>m</a:t>
            </a:r>
            <a:r>
              <a:rPr spc="-25" dirty="0"/>
              <a:t>e</a:t>
            </a:r>
            <a:r>
              <a:rPr spc="-10" dirty="0"/>
              <a:t>n</a:t>
            </a:r>
            <a:r>
              <a:rPr spc="-25" dirty="0"/>
              <a:t>t</a:t>
            </a:r>
            <a:r>
              <a:rPr dirty="0"/>
              <a:t>s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40970">
              <a:lnSpc>
                <a:spcPct val="100000"/>
              </a:lnSpc>
            </a:pPr>
            <a:fld id="{81D60167-4931-47E6-BA6A-407CBD079E47}" type="slidenum">
              <a:rPr lang="en-US" spc="-10" smtClean="0"/>
              <a:t>4</a:t>
            </a:fld>
            <a:endParaRPr lang="en-US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2200" y="2663444"/>
            <a:ext cx="434340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1675" marR="5080" indent="-689610">
              <a:lnSpc>
                <a:spcPct val="100000"/>
              </a:lnSpc>
            </a:pPr>
            <a:r>
              <a:rPr sz="3600" spc="-35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3600" spc="-35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F/S</a:t>
            </a:r>
            <a:r>
              <a:rPr sz="3600" spc="-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3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spc="-5" dirty="0"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r>
              <a:rPr sz="3600" spc="-2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sz="3600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sz="3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36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6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3600" spc="-2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3600" spc="-25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36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ns</a:t>
            </a:r>
            <a:endParaRPr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56752" y="6407150"/>
            <a:ext cx="1416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8A8A8A"/>
                </a:solidFill>
                <a:latin typeface="Calibri"/>
                <a:cs typeface="Calibri"/>
              </a:rPr>
              <a:t>5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1" y="916686"/>
            <a:ext cx="9143365" cy="0"/>
          </a:xfrm>
          <a:custGeom>
            <a:avLst/>
            <a:gdLst/>
            <a:ahLst/>
            <a:cxnLst/>
            <a:rect l="l" t="t" r="r" b="b"/>
            <a:pathLst>
              <a:path w="9143365">
                <a:moveTo>
                  <a:pt x="0" y="0"/>
                </a:moveTo>
                <a:lnTo>
                  <a:pt x="9143238" y="0"/>
                </a:lnTo>
              </a:path>
            </a:pathLst>
          </a:custGeom>
          <a:ln w="32004">
            <a:solidFill>
              <a:srgbClr val="F0C2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1523"/>
            <a:ext cx="9143999" cy="912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24600" y="0"/>
            <a:ext cx="2819400" cy="866140"/>
          </a:xfrm>
          <a:custGeom>
            <a:avLst/>
            <a:gdLst/>
            <a:ahLst/>
            <a:cxnLst/>
            <a:rect l="l" t="t" r="r" b="b"/>
            <a:pathLst>
              <a:path w="2819400" h="866140">
                <a:moveTo>
                  <a:pt x="0" y="865632"/>
                </a:moveTo>
                <a:lnTo>
                  <a:pt x="2819400" y="865632"/>
                </a:lnTo>
                <a:lnTo>
                  <a:pt x="2819400" y="0"/>
                </a:lnTo>
                <a:lnTo>
                  <a:pt x="0" y="0"/>
                </a:lnTo>
                <a:lnTo>
                  <a:pt x="0" y="8656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40970">
              <a:lnSpc>
                <a:spcPct val="100000"/>
              </a:lnSpc>
            </a:pPr>
            <a:fld id="{81D60167-4931-47E6-BA6A-407CBD079E47}" type="slidenum">
              <a:rPr lang="en-US" spc="-10" smtClean="0"/>
              <a:t>5</a:t>
            </a:fld>
            <a:endParaRPr lang="en-US" spc="-1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6144237"/>
            <a:ext cx="8217159" cy="692497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90805"/>
            <a:endParaRPr lang="en-US" sz="500" spc="-10" dirty="0" smtClean="0">
              <a:latin typeface="Arial"/>
              <a:cs typeface="Arial"/>
            </a:endParaRPr>
          </a:p>
          <a:p>
            <a:pPr marL="90805"/>
            <a:r>
              <a:rPr spc="-10" dirty="0" smtClean="0">
                <a:latin typeface="Arial"/>
                <a:cs typeface="Arial"/>
              </a:rPr>
              <a:t>Lo</a:t>
            </a:r>
            <a:r>
              <a:rPr dirty="0" smtClean="0">
                <a:latin typeface="Arial"/>
                <a:cs typeface="Arial"/>
              </a:rPr>
              <a:t>g</a:t>
            </a:r>
            <a:r>
              <a:rPr spc="10" dirty="0" smtClean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</a:t>
            </a:r>
            <a:r>
              <a:rPr spc="-10" dirty="0">
                <a:latin typeface="Arial"/>
                <a:cs typeface="Arial"/>
              </a:rPr>
              <a:t>n</a:t>
            </a:r>
            <a:r>
              <a:rPr dirty="0">
                <a:latin typeface="Arial"/>
                <a:cs typeface="Arial"/>
              </a:rPr>
              <a:t>to</a:t>
            </a:r>
            <a:r>
              <a:rPr spc="-5" dirty="0">
                <a:latin typeface="Arial"/>
                <a:cs typeface="Arial"/>
              </a:rPr>
              <a:t> </a:t>
            </a:r>
            <a:r>
              <a:rPr spc="-70" dirty="0" smtClean="0">
                <a:latin typeface="Arial"/>
                <a:cs typeface="Arial"/>
              </a:rPr>
              <a:t>W</a:t>
            </a:r>
            <a:r>
              <a:rPr spc="-75" dirty="0" smtClean="0">
                <a:latin typeface="Arial"/>
                <a:cs typeface="Arial"/>
              </a:rPr>
              <a:t>A</a:t>
            </a:r>
            <a:r>
              <a:rPr dirty="0" smtClean="0">
                <a:latin typeface="Arial"/>
                <a:cs typeface="Arial"/>
              </a:rPr>
              <a:t>W</a:t>
            </a:r>
            <a:r>
              <a:rPr spc="-200" dirty="0" smtClean="0">
                <a:latin typeface="Arial"/>
                <a:cs typeface="Arial"/>
              </a:rPr>
              <a:t>F</a:t>
            </a:r>
            <a:r>
              <a:rPr lang="en-US" spc="-200" dirty="0">
                <a:latin typeface="Arial"/>
                <a:cs typeface="Arial"/>
              </a:rPr>
              <a:t> </a:t>
            </a:r>
            <a:r>
              <a:rPr lang="en-US" spc="-200" dirty="0" smtClean="0">
                <a:latin typeface="Arial"/>
                <a:cs typeface="Arial"/>
              </a:rPr>
              <a:t> </a:t>
            </a:r>
            <a:r>
              <a:rPr lang="en-US" spc="-10" dirty="0" smtClean="0">
                <a:latin typeface="Arial"/>
                <a:cs typeface="Arial"/>
              </a:rPr>
              <a:t>a</a:t>
            </a:r>
            <a:r>
              <a:rPr lang="en-US" dirty="0" smtClean="0">
                <a:latin typeface="Arial"/>
                <a:cs typeface="Arial"/>
              </a:rPr>
              <a:t>s </a:t>
            </a:r>
            <a:r>
              <a:rPr lang="en-US" spc="-10" dirty="0" smtClean="0">
                <a:latin typeface="Arial"/>
                <a:cs typeface="Arial"/>
              </a:rPr>
              <a:t>no</a:t>
            </a:r>
            <a:r>
              <a:rPr lang="en-US" dirty="0" smtClean="0">
                <a:latin typeface="Arial"/>
                <a:cs typeface="Arial"/>
              </a:rPr>
              <a:t>rm</a:t>
            </a:r>
            <a:r>
              <a:rPr lang="en-US" spc="-10" dirty="0" smtClean="0">
                <a:latin typeface="Arial"/>
                <a:cs typeface="Arial"/>
              </a:rPr>
              <a:t>al by clicking the “Accept” button    </a:t>
            </a:r>
          </a:p>
          <a:p>
            <a:pPr marL="90805"/>
            <a:endParaRPr lang="en-US" sz="500" b="1" spc="5" dirty="0" smtClean="0">
              <a:latin typeface="Arial"/>
              <a:cs typeface="Arial"/>
            </a:endParaRPr>
          </a:p>
          <a:p>
            <a:pPr marL="90805"/>
            <a:r>
              <a:rPr lang="en-US" sz="1100" b="1" spc="5" dirty="0" smtClean="0">
                <a:latin typeface="Arial"/>
                <a:cs typeface="Arial"/>
              </a:rPr>
              <a:t>NOTE</a:t>
            </a:r>
            <a:r>
              <a:rPr lang="en-US" sz="1100" spc="5" dirty="0" smtClean="0">
                <a:latin typeface="Arial"/>
                <a:cs typeface="Arial"/>
              </a:rPr>
              <a:t>: WAWF is </a:t>
            </a:r>
            <a:r>
              <a:rPr sz="1100" dirty="0" smtClean="0">
                <a:latin typeface="Arial"/>
                <a:cs typeface="Arial"/>
              </a:rPr>
              <a:t>t</a:t>
            </a:r>
            <a:r>
              <a:rPr sz="1100" spc="-10" dirty="0" smtClean="0">
                <a:latin typeface="Arial"/>
                <a:cs typeface="Arial"/>
              </a:rPr>
              <a:t>h</a:t>
            </a:r>
            <a:r>
              <a:rPr sz="1100" dirty="0" smtClean="0">
                <a:latin typeface="Arial"/>
                <a:cs typeface="Arial"/>
              </a:rPr>
              <a:t>e</a:t>
            </a:r>
            <a:r>
              <a:rPr sz="1100" spc="-5" dirty="0" smtClean="0">
                <a:latin typeface="Arial"/>
                <a:cs typeface="Arial"/>
              </a:rPr>
              <a:t> </a:t>
            </a:r>
            <a:r>
              <a:rPr lang="en-US" sz="1100" spc="-5" dirty="0" smtClean="0">
                <a:latin typeface="Arial"/>
                <a:cs typeface="Arial"/>
              </a:rPr>
              <a:t>official </a:t>
            </a:r>
            <a:r>
              <a:rPr sz="1100" spc="-5" dirty="0" smtClean="0">
                <a:latin typeface="Arial"/>
                <a:cs typeface="Arial"/>
              </a:rPr>
              <a:t>D</a:t>
            </a:r>
            <a:r>
              <a:rPr sz="1100" spc="-10" dirty="0" smtClean="0">
                <a:latin typeface="Arial"/>
                <a:cs typeface="Arial"/>
              </a:rPr>
              <a:t>o</a:t>
            </a:r>
            <a:r>
              <a:rPr sz="1100" dirty="0" smtClean="0">
                <a:latin typeface="Arial"/>
                <a:cs typeface="Arial"/>
              </a:rPr>
              <a:t>D </a:t>
            </a:r>
            <a:r>
              <a:rPr lang="en-US" sz="1100" dirty="0" smtClean="0">
                <a:latin typeface="Arial"/>
                <a:cs typeface="Arial"/>
              </a:rPr>
              <a:t>system </a:t>
            </a:r>
            <a:r>
              <a:rPr lang="en-US" sz="1100" spc="20" dirty="0" smtClean="0">
                <a:latin typeface="Arial"/>
                <a:cs typeface="Arial"/>
              </a:rPr>
              <a:t>point of entry </a:t>
            </a:r>
            <a:r>
              <a:rPr sz="1100" dirty="0" smtClean="0">
                <a:latin typeface="Arial"/>
                <a:cs typeface="Arial"/>
              </a:rPr>
              <a:t>to</a:t>
            </a:r>
            <a:r>
              <a:rPr sz="1100" spc="-15" dirty="0" smtClean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spc="-10" dirty="0">
                <a:latin typeface="Arial"/>
                <a:cs typeface="Arial"/>
              </a:rPr>
              <a:t>ndu</a:t>
            </a:r>
            <a:r>
              <a:rPr sz="1100" dirty="0">
                <a:latin typeface="Arial"/>
                <a:cs typeface="Arial"/>
              </a:rPr>
              <a:t>stry</a:t>
            </a:r>
            <a:r>
              <a:rPr sz="1100" spc="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f</a:t>
            </a:r>
            <a:r>
              <a:rPr sz="1100" spc="-10" dirty="0">
                <a:latin typeface="Arial"/>
                <a:cs typeface="Arial"/>
              </a:rPr>
              <a:t>o</a:t>
            </a:r>
            <a:r>
              <a:rPr sz="1100" dirty="0">
                <a:latin typeface="Arial"/>
                <a:cs typeface="Arial"/>
              </a:rPr>
              <a:t>r s</a:t>
            </a:r>
            <a:r>
              <a:rPr sz="1100" spc="-10" dirty="0">
                <a:latin typeface="Arial"/>
                <a:cs typeface="Arial"/>
              </a:rPr>
              <a:t>ub</a:t>
            </a:r>
            <a:r>
              <a:rPr sz="1100" dirty="0">
                <a:latin typeface="Arial"/>
                <a:cs typeface="Arial"/>
              </a:rPr>
              <a:t>m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dirty="0">
                <a:latin typeface="Arial"/>
                <a:cs typeface="Arial"/>
              </a:rPr>
              <a:t>tt</a:t>
            </a:r>
            <a:r>
              <a:rPr sz="1100" spc="-5" dirty="0">
                <a:latin typeface="Arial"/>
                <a:cs typeface="Arial"/>
              </a:rPr>
              <a:t>i</a:t>
            </a:r>
            <a:r>
              <a:rPr sz="1100" spc="-10" dirty="0">
                <a:latin typeface="Arial"/>
                <a:cs typeface="Arial"/>
              </a:rPr>
              <a:t>n</a:t>
            </a:r>
            <a:r>
              <a:rPr sz="1100" dirty="0">
                <a:latin typeface="Arial"/>
                <a:cs typeface="Arial"/>
              </a:rPr>
              <a:t>g</a:t>
            </a:r>
            <a:r>
              <a:rPr sz="1100" spc="10" dirty="0">
                <a:latin typeface="Arial"/>
                <a:cs typeface="Arial"/>
              </a:rPr>
              <a:t> </a:t>
            </a:r>
            <a:r>
              <a:rPr sz="1100" spc="-5" dirty="0" smtClean="0">
                <a:latin typeface="Arial"/>
                <a:cs typeface="Arial"/>
              </a:rPr>
              <a:t>i</a:t>
            </a:r>
            <a:r>
              <a:rPr sz="1100" spc="-10" dirty="0" smtClean="0">
                <a:latin typeface="Arial"/>
                <a:cs typeface="Arial"/>
              </a:rPr>
              <a:t>n</a:t>
            </a:r>
            <a:r>
              <a:rPr sz="1100" dirty="0" smtClean="0">
                <a:latin typeface="Arial"/>
                <a:cs typeface="Arial"/>
              </a:rPr>
              <a:t>v</a:t>
            </a:r>
            <a:r>
              <a:rPr sz="1100" spc="-10" dirty="0" smtClean="0">
                <a:latin typeface="Arial"/>
                <a:cs typeface="Arial"/>
              </a:rPr>
              <a:t>o</a:t>
            </a:r>
            <a:r>
              <a:rPr sz="1100" spc="-5" dirty="0" smtClean="0">
                <a:latin typeface="Arial"/>
                <a:cs typeface="Arial"/>
              </a:rPr>
              <a:t>i</a:t>
            </a:r>
            <a:r>
              <a:rPr sz="1100" dirty="0" smtClean="0">
                <a:latin typeface="Arial"/>
                <a:cs typeface="Arial"/>
              </a:rPr>
              <a:t>c</a:t>
            </a:r>
            <a:r>
              <a:rPr sz="1100" spc="-10" dirty="0" smtClean="0">
                <a:latin typeface="Arial"/>
                <a:cs typeface="Arial"/>
              </a:rPr>
              <a:t>e</a:t>
            </a:r>
            <a:r>
              <a:rPr sz="1100" dirty="0" smtClean="0">
                <a:latin typeface="Arial"/>
                <a:cs typeface="Arial"/>
              </a:rPr>
              <a:t>s</a:t>
            </a:r>
            <a:r>
              <a:rPr lang="en-US" sz="1100" dirty="0" smtClean="0">
                <a:latin typeface="Arial"/>
                <a:cs typeface="Arial"/>
              </a:rPr>
              <a:t>. WAWF will direct user to SUS in step 12.</a:t>
            </a:r>
          </a:p>
          <a:p>
            <a:pPr marL="90805"/>
            <a:r>
              <a:rPr lang="en-US" sz="600" dirty="0" smtClean="0">
                <a:latin typeface="Arial"/>
                <a:cs typeface="Arial"/>
              </a:rPr>
              <a:t> 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381000"/>
            <a:ext cx="8834628" cy="5751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6</a:t>
            </a:fld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1447800" y="5792331"/>
            <a:ext cx="7467600" cy="2769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1800" i="1" spc="-5" dirty="0" smtClean="0">
                <a:solidFill>
                  <a:srgbClr val="FFFF00"/>
                </a:solidFill>
                <a:latin typeface="Arial"/>
                <a:cs typeface="Arial"/>
              </a:rPr>
              <a:t>Steps 1-11 are </a:t>
            </a:r>
            <a:r>
              <a:rPr lang="en-US" i="1" spc="-5" dirty="0">
                <a:solidFill>
                  <a:srgbClr val="FFFF00"/>
                </a:solidFill>
                <a:latin typeface="Arial"/>
                <a:cs typeface="Arial"/>
              </a:rPr>
              <a:t>s</a:t>
            </a:r>
            <a:r>
              <a:rPr sz="1800" i="1" spc="-10" dirty="0" smtClean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800" i="1" dirty="0" smtClean="0">
                <a:solidFill>
                  <a:srgbClr val="FFFF00"/>
                </a:solidFill>
                <a:latin typeface="Arial"/>
                <a:cs typeface="Arial"/>
              </a:rPr>
              <a:t>me</a:t>
            </a:r>
            <a:r>
              <a:rPr sz="1800" i="1" spc="-5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i="1" dirty="0" smtClean="0">
                <a:solidFill>
                  <a:srgbClr val="FFFF00"/>
                </a:solidFill>
                <a:latin typeface="Arial"/>
                <a:cs typeface="Arial"/>
              </a:rPr>
              <a:t>f</a:t>
            </a:r>
            <a:r>
              <a:rPr sz="1800" i="1" spc="-10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800" i="1" dirty="0" smtClean="0">
                <a:solidFill>
                  <a:srgbClr val="FFFF00"/>
                </a:solidFill>
                <a:latin typeface="Arial"/>
                <a:cs typeface="Arial"/>
              </a:rPr>
              <a:t>r </a:t>
            </a:r>
            <a:r>
              <a:rPr sz="1800" i="1" spc="-10" dirty="0">
                <a:solidFill>
                  <a:srgbClr val="FFFF00"/>
                </a:solidFill>
                <a:latin typeface="Arial"/>
                <a:cs typeface="Arial"/>
              </a:rPr>
              <a:t>no</a:t>
            </a:r>
            <a:r>
              <a:rPr sz="1800" i="1" dirty="0">
                <a:solidFill>
                  <a:srgbClr val="FFFF00"/>
                </a:solidFill>
                <a:latin typeface="Arial"/>
                <a:cs typeface="Arial"/>
              </a:rPr>
              <a:t>rm</a:t>
            </a:r>
            <a:r>
              <a:rPr sz="1800" i="1" spc="-10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800" i="1" dirty="0">
                <a:solidFill>
                  <a:srgbClr val="FFFF00"/>
                </a:solidFill>
                <a:latin typeface="Arial"/>
                <a:cs typeface="Arial"/>
              </a:rPr>
              <a:t>l</a:t>
            </a:r>
            <a:r>
              <a:rPr sz="1800" i="1" spc="1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i="1" spc="-70" dirty="0">
                <a:solidFill>
                  <a:srgbClr val="FFFF00"/>
                </a:solidFill>
                <a:latin typeface="Arial"/>
                <a:cs typeface="Arial"/>
              </a:rPr>
              <a:t>W</a:t>
            </a:r>
            <a:r>
              <a:rPr sz="1800" i="1" spc="-75" dirty="0">
                <a:solidFill>
                  <a:srgbClr val="FFFF00"/>
                </a:solidFill>
                <a:latin typeface="Arial"/>
                <a:cs typeface="Arial"/>
              </a:rPr>
              <a:t>A</a:t>
            </a:r>
            <a:r>
              <a:rPr sz="1800" i="1" dirty="0">
                <a:solidFill>
                  <a:srgbClr val="FFFF00"/>
                </a:solidFill>
                <a:latin typeface="Arial"/>
                <a:cs typeface="Arial"/>
              </a:rPr>
              <a:t>WF</a:t>
            </a:r>
            <a:r>
              <a:rPr sz="1800" i="1" spc="-5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en-US" sz="1800" i="1" spc="-5" dirty="0" smtClean="0">
                <a:solidFill>
                  <a:srgbClr val="FFFF00"/>
                </a:solidFill>
                <a:latin typeface="Arial"/>
                <a:cs typeface="Arial"/>
              </a:rPr>
              <a:t>login to complete </a:t>
            </a:r>
            <a:r>
              <a:rPr sz="1800" i="1" spc="-5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800" i="1" spc="-10" dirty="0" smtClean="0">
                <a:solidFill>
                  <a:srgbClr val="FFFF00"/>
                </a:solidFill>
                <a:latin typeface="Arial"/>
                <a:cs typeface="Arial"/>
              </a:rPr>
              <a:t>n</a:t>
            </a:r>
            <a:r>
              <a:rPr sz="1800" i="1" dirty="0" smtClean="0">
                <a:solidFill>
                  <a:srgbClr val="FFFF00"/>
                </a:solidFill>
                <a:latin typeface="Arial"/>
                <a:cs typeface="Arial"/>
              </a:rPr>
              <a:t>v</a:t>
            </a:r>
            <a:r>
              <a:rPr sz="1800" i="1" spc="-10" dirty="0" smtClean="0">
                <a:solidFill>
                  <a:srgbClr val="FFFF00"/>
                </a:solidFill>
                <a:latin typeface="Arial"/>
                <a:cs typeface="Arial"/>
              </a:rPr>
              <a:t>o</a:t>
            </a:r>
            <a:r>
              <a:rPr sz="1800" i="1" spc="-5" dirty="0" smtClean="0">
                <a:solidFill>
                  <a:srgbClr val="FFFF00"/>
                </a:solidFill>
                <a:latin typeface="Arial"/>
                <a:cs typeface="Arial"/>
              </a:rPr>
              <a:t>i</a:t>
            </a:r>
            <a:r>
              <a:rPr sz="1800" i="1" dirty="0" smtClean="0">
                <a:solidFill>
                  <a:srgbClr val="FFFF00"/>
                </a:solidFill>
                <a:latin typeface="Arial"/>
                <a:cs typeface="Arial"/>
              </a:rPr>
              <a:t>ce</a:t>
            </a:r>
            <a:r>
              <a:rPr sz="1800" i="1" spc="20" dirty="0" smtClean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FF00"/>
                </a:solidFill>
                <a:latin typeface="Arial"/>
                <a:cs typeface="Arial"/>
              </a:rPr>
              <a:t>en</a:t>
            </a:r>
            <a:r>
              <a:rPr sz="1800" i="1" dirty="0">
                <a:solidFill>
                  <a:srgbClr val="FFFF00"/>
                </a:solidFill>
                <a:latin typeface="Arial"/>
                <a:cs typeface="Arial"/>
              </a:rPr>
              <a:t>try </a:t>
            </a:r>
          </a:p>
        </p:txBody>
      </p:sp>
      <p:sp>
        <p:nvSpPr>
          <p:cNvPr id="7" name="Oval 6"/>
          <p:cNvSpPr/>
          <p:nvPr/>
        </p:nvSpPr>
        <p:spPr>
          <a:xfrm>
            <a:off x="5977939" y="6221962"/>
            <a:ext cx="210721" cy="228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5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22859" y="597408"/>
            <a:ext cx="9015983" cy="5423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 txBox="1"/>
          <p:nvPr/>
        </p:nvSpPr>
        <p:spPr>
          <a:xfrm>
            <a:off x="307416" y="6096000"/>
            <a:ext cx="7769784" cy="707886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800" spc="-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E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dirty="0" smtClean="0">
                <a:latin typeface="Arial"/>
                <a:cs typeface="Arial"/>
              </a:rPr>
              <a:t>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dirty="0" smtClean="0">
                <a:latin typeface="Arial"/>
                <a:cs typeface="Arial"/>
              </a:rPr>
              <a:t>r </a:t>
            </a:r>
            <a:r>
              <a:rPr lang="en-US" sz="1800" dirty="0" smtClean="0">
                <a:latin typeface="Arial"/>
                <a:cs typeface="Arial"/>
              </a:rPr>
              <a:t>WAWF 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dirty="0" smtClean="0">
                <a:latin typeface="Arial"/>
                <a:cs typeface="Arial"/>
              </a:rPr>
              <a:t>s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dirty="0" smtClean="0">
                <a:latin typeface="Arial"/>
                <a:cs typeface="Arial"/>
              </a:rPr>
              <a:t>r </a:t>
            </a:r>
            <a:r>
              <a:rPr sz="1800" dirty="0">
                <a:latin typeface="Arial"/>
                <a:cs typeface="Arial"/>
              </a:rPr>
              <a:t>ID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pa</a:t>
            </a:r>
            <a:r>
              <a:rPr sz="1800" dirty="0" smtClean="0">
                <a:latin typeface="Arial"/>
                <a:cs typeface="Arial"/>
              </a:rPr>
              <a:t>ss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dirty="0" smtClean="0">
                <a:latin typeface="Arial"/>
                <a:cs typeface="Arial"/>
              </a:rPr>
              <a:t>rd</a:t>
            </a:r>
            <a:r>
              <a:rPr lang="en-US" sz="1800" dirty="0" smtClean="0">
                <a:latin typeface="Arial"/>
                <a:cs typeface="Arial"/>
              </a:rPr>
              <a:t> and click “Login”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sz="1400" i="1" dirty="0" smtClean="0">
                <a:latin typeface="Arial"/>
                <a:cs typeface="Arial"/>
              </a:rPr>
              <a:t>M</a:t>
            </a:r>
            <a:r>
              <a:rPr sz="1400" i="1" spc="-10" dirty="0" smtClean="0">
                <a:latin typeface="Arial"/>
                <a:cs typeface="Arial"/>
              </a:rPr>
              <a:t>anage</a:t>
            </a:r>
            <a:r>
              <a:rPr sz="1400" i="1" dirty="0" smtClean="0">
                <a:latin typeface="Arial"/>
                <a:cs typeface="Arial"/>
              </a:rPr>
              <a:t>m</a:t>
            </a:r>
            <a:r>
              <a:rPr sz="1400" i="1" spc="-10" dirty="0" smtClean="0">
                <a:latin typeface="Arial"/>
                <a:cs typeface="Arial"/>
              </a:rPr>
              <a:t>en</a:t>
            </a:r>
            <a:r>
              <a:rPr sz="1400" i="1" dirty="0" smtClean="0">
                <a:latin typeface="Arial"/>
                <a:cs typeface="Arial"/>
              </a:rPr>
              <a:t>t</a:t>
            </a:r>
            <a:r>
              <a:rPr sz="1400" i="1" spc="30" dirty="0" smtClean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o</a:t>
            </a:r>
            <a:r>
              <a:rPr sz="1400" i="1" dirty="0">
                <a:latin typeface="Arial"/>
                <a:cs typeface="Arial"/>
              </a:rPr>
              <a:t>f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spc="-10" dirty="0">
                <a:latin typeface="Arial"/>
                <a:cs typeface="Arial"/>
              </a:rPr>
              <a:t>a</a:t>
            </a:r>
            <a:r>
              <a:rPr sz="1400" i="1" spc="-5" dirty="0">
                <a:latin typeface="Arial"/>
                <a:cs typeface="Arial"/>
              </a:rPr>
              <a:t>ll</a:t>
            </a:r>
            <a:r>
              <a:rPr sz="1400" i="1" spc="-10" dirty="0">
                <a:latin typeface="Arial"/>
                <a:cs typeface="Arial"/>
              </a:rPr>
              <a:t>o</a:t>
            </a:r>
            <a:r>
              <a:rPr sz="1400" i="1" spc="-40" dirty="0">
                <a:latin typeface="Arial"/>
                <a:cs typeface="Arial"/>
              </a:rPr>
              <a:t>w</a:t>
            </a:r>
            <a:r>
              <a:rPr sz="1400" i="1" spc="5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d</a:t>
            </a:r>
            <a:r>
              <a:rPr sz="1400" i="1" spc="45" dirty="0">
                <a:latin typeface="Arial"/>
                <a:cs typeface="Arial"/>
              </a:rPr>
              <a:t> </a:t>
            </a:r>
            <a:r>
              <a:rPr lang="en-US" sz="1400" i="1" spc="45" dirty="0" smtClean="0">
                <a:latin typeface="Arial"/>
                <a:cs typeface="Arial"/>
              </a:rPr>
              <a:t>WAWF </a:t>
            </a:r>
            <a:r>
              <a:rPr sz="1400" i="1" spc="-10" dirty="0" smtClean="0">
                <a:latin typeface="Arial"/>
                <a:cs typeface="Arial"/>
              </a:rPr>
              <a:t>u</a:t>
            </a:r>
            <a:r>
              <a:rPr sz="1400" i="1" dirty="0" smtClean="0">
                <a:latin typeface="Arial"/>
                <a:cs typeface="Arial"/>
              </a:rPr>
              <a:t>s</a:t>
            </a:r>
            <a:r>
              <a:rPr sz="1400" i="1" spc="-10" dirty="0" smtClean="0">
                <a:latin typeface="Arial"/>
                <a:cs typeface="Arial"/>
              </a:rPr>
              <a:t>e</a:t>
            </a:r>
            <a:r>
              <a:rPr sz="1400" i="1" dirty="0" smtClean="0">
                <a:latin typeface="Arial"/>
                <a:cs typeface="Arial"/>
              </a:rPr>
              <a:t>rs</a:t>
            </a:r>
            <a:r>
              <a:rPr sz="1400" i="1" spc="15" dirty="0" smtClean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r</a:t>
            </a:r>
            <a:r>
              <a:rPr sz="1400" i="1" spc="-10" dirty="0">
                <a:latin typeface="Arial"/>
                <a:cs typeface="Arial"/>
              </a:rPr>
              <a:t>e</a:t>
            </a:r>
            <a:r>
              <a:rPr sz="1400" i="1" dirty="0">
                <a:latin typeface="Arial"/>
                <a:cs typeface="Arial"/>
              </a:rPr>
              <a:t>m</a:t>
            </a:r>
            <a:r>
              <a:rPr sz="1400" i="1" spc="-10" dirty="0">
                <a:latin typeface="Arial"/>
                <a:cs typeface="Arial"/>
              </a:rPr>
              <a:t>a</a:t>
            </a:r>
            <a:r>
              <a:rPr sz="1400" i="1" spc="-5" dirty="0">
                <a:latin typeface="Arial"/>
                <a:cs typeface="Arial"/>
              </a:rPr>
              <a:t>i</a:t>
            </a:r>
            <a:r>
              <a:rPr sz="1400" i="1" spc="-10" dirty="0">
                <a:latin typeface="Arial"/>
                <a:cs typeface="Arial"/>
              </a:rPr>
              <a:t>n</a:t>
            </a:r>
            <a:r>
              <a:rPr sz="1400" i="1" dirty="0">
                <a:latin typeface="Arial"/>
                <a:cs typeface="Arial"/>
              </a:rPr>
              <a:t>s</a:t>
            </a:r>
            <a:r>
              <a:rPr sz="1400" i="1" spc="15" dirty="0">
                <a:latin typeface="Arial"/>
                <a:cs typeface="Arial"/>
              </a:rPr>
              <a:t> </a:t>
            </a:r>
            <a:r>
              <a:rPr sz="1400" i="1" spc="-40" dirty="0">
                <a:latin typeface="Arial"/>
                <a:cs typeface="Arial"/>
              </a:rPr>
              <a:t>w</a:t>
            </a:r>
            <a:r>
              <a:rPr sz="1400" i="1" spc="-5" dirty="0">
                <a:latin typeface="Arial"/>
                <a:cs typeface="Arial"/>
              </a:rPr>
              <a:t>i</a:t>
            </a:r>
            <a:r>
              <a:rPr sz="1400" i="1" dirty="0">
                <a:latin typeface="Arial"/>
                <a:cs typeface="Arial"/>
              </a:rPr>
              <a:t>th</a:t>
            </a:r>
            <a:r>
              <a:rPr sz="1400" i="1" spc="30" dirty="0">
                <a:latin typeface="Arial"/>
                <a:cs typeface="Arial"/>
              </a:rPr>
              <a:t> </a:t>
            </a:r>
            <a:r>
              <a:rPr sz="1400" i="1" spc="-70" dirty="0">
                <a:latin typeface="Arial"/>
                <a:cs typeface="Arial"/>
              </a:rPr>
              <a:t>W</a:t>
            </a:r>
            <a:r>
              <a:rPr sz="1400" i="1" spc="-75" dirty="0">
                <a:latin typeface="Arial"/>
                <a:cs typeface="Arial"/>
              </a:rPr>
              <a:t>A</a:t>
            </a:r>
            <a:r>
              <a:rPr sz="1400" i="1" dirty="0">
                <a:latin typeface="Arial"/>
                <a:cs typeface="Arial"/>
              </a:rPr>
              <a:t>WF</a:t>
            </a:r>
            <a:r>
              <a:rPr sz="1400" i="1" spc="5" dirty="0">
                <a:latin typeface="Arial"/>
                <a:cs typeface="Arial"/>
              </a:rPr>
              <a:t> </a:t>
            </a:r>
            <a:r>
              <a:rPr sz="1400" i="1" spc="-10" dirty="0" smtClean="0">
                <a:latin typeface="Arial"/>
                <a:cs typeface="Arial"/>
              </a:rPr>
              <a:t>ad</a:t>
            </a:r>
            <a:r>
              <a:rPr sz="1400" i="1" dirty="0" smtClean="0">
                <a:latin typeface="Arial"/>
                <a:cs typeface="Arial"/>
              </a:rPr>
              <a:t>m</a:t>
            </a:r>
            <a:r>
              <a:rPr sz="1400" i="1" spc="-5" dirty="0" smtClean="0">
                <a:latin typeface="Arial"/>
                <a:cs typeface="Arial"/>
              </a:rPr>
              <a:t>i</a:t>
            </a:r>
            <a:r>
              <a:rPr sz="1400" i="1" spc="-10" dirty="0" smtClean="0">
                <a:latin typeface="Arial"/>
                <a:cs typeface="Arial"/>
              </a:rPr>
              <a:t>n</a:t>
            </a:r>
            <a:r>
              <a:rPr sz="1400" i="1" spc="-5" dirty="0" smtClean="0">
                <a:latin typeface="Arial"/>
                <a:cs typeface="Arial"/>
              </a:rPr>
              <a:t>i</a:t>
            </a:r>
            <a:r>
              <a:rPr sz="1400" i="1" dirty="0" smtClean="0">
                <a:latin typeface="Arial"/>
                <a:cs typeface="Arial"/>
              </a:rPr>
              <a:t>str</a:t>
            </a:r>
            <a:r>
              <a:rPr sz="1400" i="1" spc="-10" dirty="0" smtClean="0">
                <a:latin typeface="Arial"/>
                <a:cs typeface="Arial"/>
              </a:rPr>
              <a:t>a</a:t>
            </a:r>
            <a:r>
              <a:rPr sz="1400" i="1" dirty="0" smtClean="0">
                <a:latin typeface="Arial"/>
                <a:cs typeface="Arial"/>
              </a:rPr>
              <a:t>t</a:t>
            </a:r>
            <a:r>
              <a:rPr sz="1400" i="1" spc="-10" dirty="0" smtClean="0">
                <a:latin typeface="Arial"/>
                <a:cs typeface="Arial"/>
              </a:rPr>
              <a:t>or</a:t>
            </a:r>
            <a:endParaRPr lang="en-US" sz="1400" i="1" spc="-1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400" i="1" spc="-10" dirty="0" smtClean="0">
                <a:latin typeface="Arial"/>
                <a:cs typeface="Arial"/>
              </a:rPr>
              <a:t> If you are a new user and need a User ID and password, see slide #4 for instructions.</a:t>
            </a:r>
            <a:endParaRPr sz="1400" i="1" dirty="0"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7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770979" y="6121400"/>
            <a:ext cx="210721" cy="228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8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1" y="761"/>
            <a:ext cx="9143365" cy="1066800"/>
          </a:xfrm>
          <a:custGeom>
            <a:avLst/>
            <a:gdLst/>
            <a:ahLst/>
            <a:cxnLst/>
            <a:rect l="l" t="t" r="r" b="b"/>
            <a:pathLst>
              <a:path w="9143365" h="1066800">
                <a:moveTo>
                  <a:pt x="0" y="1066800"/>
                </a:moveTo>
                <a:lnTo>
                  <a:pt x="9143238" y="1066800"/>
                </a:lnTo>
                <a:lnTo>
                  <a:pt x="9143238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761"/>
            <a:ext cx="9143365" cy="1066800"/>
          </a:xfrm>
          <a:custGeom>
            <a:avLst/>
            <a:gdLst/>
            <a:ahLst/>
            <a:cxnLst/>
            <a:rect l="l" t="t" r="r" b="b"/>
            <a:pathLst>
              <a:path w="9143365" h="1066800">
                <a:moveTo>
                  <a:pt x="0" y="0"/>
                </a:moveTo>
                <a:lnTo>
                  <a:pt x="9143238" y="0"/>
                </a:lnTo>
              </a:path>
              <a:path w="9143365" h="1066800">
                <a:moveTo>
                  <a:pt x="9143238" y="1066800"/>
                </a:moveTo>
                <a:lnTo>
                  <a:pt x="0" y="1066800"/>
                </a:lnTo>
                <a:lnTo>
                  <a:pt x="0" y="0"/>
                </a:lnTo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33400"/>
            <a:ext cx="9143999" cy="44957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3000" y="5532516"/>
            <a:ext cx="7239000" cy="36576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 anchor="ctr">
            <a:spAutoFit/>
          </a:bodyPr>
          <a:lstStyle/>
          <a:p>
            <a:pPr marL="91440">
              <a:lnSpc>
                <a:spcPct val="100000"/>
              </a:lnSpc>
            </a:pPr>
            <a:r>
              <a:rPr sz="1600" spc="-10" dirty="0">
                <a:latin typeface="Arial"/>
                <a:cs typeface="Arial"/>
              </a:rPr>
              <a:t>Se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ct</a:t>
            </a:r>
            <a:r>
              <a:rPr sz="1600" spc="-15" dirty="0">
                <a:latin typeface="Arial"/>
                <a:cs typeface="Arial"/>
              </a:rPr>
              <a:t> “</a:t>
            </a:r>
            <a:r>
              <a:rPr sz="1600" b="1" spc="-10" dirty="0">
                <a:latin typeface="Arial"/>
                <a:cs typeface="Arial"/>
              </a:rPr>
              <a:t>iR</a:t>
            </a:r>
            <a:r>
              <a:rPr sz="1600" b="1" spc="-65" dirty="0">
                <a:latin typeface="Arial"/>
                <a:cs typeface="Arial"/>
              </a:rPr>
              <a:t>A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5" dirty="0">
                <a:latin typeface="Arial"/>
                <a:cs typeface="Arial"/>
              </a:rPr>
              <a:t>T</a:t>
            </a:r>
            <a:r>
              <a:rPr sz="1600" spc="-10" dirty="0">
                <a:latin typeface="Arial"/>
                <a:cs typeface="Arial"/>
              </a:rPr>
              <a:t>”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8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67000" y="5600700"/>
            <a:ext cx="210721" cy="228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2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914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1" y="761"/>
            <a:ext cx="9143365" cy="1066800"/>
          </a:xfrm>
          <a:custGeom>
            <a:avLst/>
            <a:gdLst/>
            <a:ahLst/>
            <a:cxnLst/>
            <a:rect l="l" t="t" r="r" b="b"/>
            <a:pathLst>
              <a:path w="9143365" h="1066800">
                <a:moveTo>
                  <a:pt x="0" y="1066800"/>
                </a:moveTo>
                <a:lnTo>
                  <a:pt x="9143238" y="1066800"/>
                </a:lnTo>
                <a:lnTo>
                  <a:pt x="9143238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1" y="761"/>
            <a:ext cx="9143365" cy="1066800"/>
          </a:xfrm>
          <a:custGeom>
            <a:avLst/>
            <a:gdLst/>
            <a:ahLst/>
            <a:cxnLst/>
            <a:rect l="l" t="t" r="r" b="b"/>
            <a:pathLst>
              <a:path w="9143365" h="1066800">
                <a:moveTo>
                  <a:pt x="0" y="0"/>
                </a:moveTo>
                <a:lnTo>
                  <a:pt x="9143238" y="0"/>
                </a:lnTo>
              </a:path>
              <a:path w="9143365" h="1066800">
                <a:moveTo>
                  <a:pt x="9143238" y="1066800"/>
                </a:moveTo>
                <a:lnTo>
                  <a:pt x="0" y="1066800"/>
                </a:lnTo>
                <a:lnTo>
                  <a:pt x="0" y="0"/>
                </a:lnTo>
              </a:path>
            </a:pathLst>
          </a:custGeom>
          <a:ln w="25908">
            <a:solidFill>
              <a:srgbClr val="89A4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62811" y="5954893"/>
            <a:ext cx="5923789" cy="36576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0" rIns="0" bIns="0" rtlCol="0" anchor="ctr">
            <a:spAutoFit/>
          </a:bodyPr>
          <a:lstStyle/>
          <a:p>
            <a:pPr marL="90170">
              <a:lnSpc>
                <a:spcPct val="100000"/>
              </a:lnSpc>
            </a:pPr>
            <a:r>
              <a:rPr sz="1600" spc="-25" dirty="0">
                <a:latin typeface="Arial"/>
                <a:cs typeface="Arial"/>
              </a:rPr>
              <a:t>O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spc="-5" dirty="0">
                <a:latin typeface="Arial"/>
                <a:cs typeface="Arial"/>
              </a:rPr>
              <a:t>c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1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</a:t>
            </a:r>
            <a:r>
              <a:rPr sz="1600" spc="-10" dirty="0">
                <a:latin typeface="Arial"/>
                <a:cs typeface="Arial"/>
              </a:rPr>
              <a:t>n</a:t>
            </a:r>
            <a:r>
              <a:rPr sz="1600" dirty="0">
                <a:latin typeface="Arial"/>
                <a:cs typeface="Arial"/>
              </a:rPr>
              <a:t> i</a:t>
            </a:r>
            <a:r>
              <a:rPr sz="1600" spc="-20" dirty="0">
                <a:latin typeface="Arial"/>
                <a:cs typeface="Arial"/>
              </a:rPr>
              <a:t>R</a:t>
            </a:r>
            <a:r>
              <a:rPr sz="1600" spc="-15" dirty="0">
                <a:latin typeface="Arial"/>
                <a:cs typeface="Arial"/>
              </a:rPr>
              <a:t>AP</a:t>
            </a:r>
            <a:r>
              <a:rPr sz="1600" spc="-195" dirty="0">
                <a:latin typeface="Arial"/>
                <a:cs typeface="Arial"/>
              </a:rPr>
              <a:t>T</a:t>
            </a:r>
            <a:r>
              <a:rPr sz="1600" spc="-5" dirty="0">
                <a:latin typeface="Arial"/>
                <a:cs typeface="Arial"/>
              </a:rPr>
              <a:t>,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dirty="0">
                <a:latin typeface="Arial"/>
                <a:cs typeface="Arial"/>
              </a:rPr>
              <a:t>l</a:t>
            </a:r>
            <a:r>
              <a:rPr sz="1600" spc="-10" dirty="0">
                <a:latin typeface="Arial"/>
                <a:cs typeface="Arial"/>
              </a:rPr>
              <a:t>e</a:t>
            </a:r>
            <a:r>
              <a:rPr sz="1600" spc="-5" dirty="0">
                <a:latin typeface="Arial"/>
                <a:cs typeface="Arial"/>
              </a:rPr>
              <a:t>ct </a:t>
            </a:r>
            <a:r>
              <a:rPr sz="1600" spc="-15" dirty="0">
                <a:latin typeface="Arial"/>
                <a:cs typeface="Arial"/>
              </a:rPr>
              <a:t>“</a:t>
            </a:r>
            <a:r>
              <a:rPr sz="1600" b="1" spc="-100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ndo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spc="-10" dirty="0">
                <a:latin typeface="Arial"/>
                <a:cs typeface="Arial"/>
              </a:rPr>
              <a:t>“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and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“</a:t>
            </a:r>
            <a:r>
              <a:rPr sz="1600" b="1" spc="-10" dirty="0">
                <a:latin typeface="Arial"/>
                <a:cs typeface="Arial"/>
              </a:rPr>
              <a:t>Crea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Do</a:t>
            </a:r>
            <a:r>
              <a:rPr sz="1600" b="1" spc="-10" dirty="0">
                <a:latin typeface="Arial"/>
                <a:cs typeface="Arial"/>
              </a:rPr>
              <a:t>c</a:t>
            </a:r>
            <a:r>
              <a:rPr sz="1600" b="1" spc="-20" dirty="0">
                <a:latin typeface="Arial"/>
                <a:cs typeface="Arial"/>
              </a:rPr>
              <a:t>um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-15" dirty="0">
                <a:latin typeface="Arial"/>
                <a:cs typeface="Arial"/>
              </a:rPr>
              <a:t>nt</a:t>
            </a:r>
            <a:r>
              <a:rPr sz="1600" spc="-10" dirty="0">
                <a:latin typeface="Arial"/>
                <a:cs typeface="Arial"/>
              </a:rPr>
              <a:t>”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0" y="533400"/>
            <a:ext cx="8534400" cy="53720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9</a:t>
            </a:fld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418679" y="6019800"/>
            <a:ext cx="210721" cy="228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4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2376</Words>
  <Application>Microsoft Office PowerPoint</Application>
  <PresentationFormat>On-screen Show (4:3)</PresentationFormat>
  <Paragraphs>296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Arial Narrow</vt:lpstr>
      <vt:lpstr>Calibri</vt:lpstr>
      <vt:lpstr>Courier New</vt:lpstr>
      <vt:lpstr>Times New Roman</vt:lpstr>
      <vt:lpstr>Wingdings</vt:lpstr>
      <vt:lpstr>Office Theme</vt:lpstr>
      <vt:lpstr>1_Office Theme</vt:lpstr>
      <vt:lpstr>PowerPoint Presentation</vt:lpstr>
      <vt:lpstr>Vendor Training Table of Contents</vt:lpstr>
      <vt:lpstr>What is Supplier Self-Services (SUS)?</vt:lpstr>
      <vt:lpstr>Vendor System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**NEW SCREEN**</vt:lpstr>
      <vt:lpstr>PowerPoint Presentation</vt:lpstr>
      <vt:lpstr>PowerPoint Presentation</vt:lpstr>
      <vt:lpstr>PowerPoint Presentation</vt:lpstr>
      <vt:lpstr>PowerPoint Presentation</vt:lpstr>
      <vt:lpstr>Step 1b. PO Acknowledgment</vt:lpstr>
      <vt:lpstr>PowerPoint Presentation</vt:lpstr>
      <vt:lpstr>PowerPoint Presentation</vt:lpstr>
      <vt:lpstr>Step 2a. Create Confirmation for Quantity or Amount</vt:lpstr>
      <vt:lpstr>Step 2b. Create Confirmation for Quantity or Amount</vt:lpstr>
      <vt:lpstr>Step 2c/d. Confirmation for Quantity or Amount</vt:lpstr>
      <vt:lpstr>Step 3a. Create E-Invoice</vt:lpstr>
      <vt:lpstr>Step 3b. Create E-Invoice</vt:lpstr>
      <vt:lpstr>Step 3c. Create E-Invoice</vt:lpstr>
      <vt:lpstr>Step 3e. Create E-Invoice</vt:lpstr>
      <vt:lpstr>PowerPoint Presentation</vt:lpstr>
      <vt:lpstr>Verify Documents Posted</vt:lpstr>
      <vt:lpstr>Display Document Flow</vt:lpstr>
      <vt:lpstr>SUS “Check Payment Status”</vt:lpstr>
      <vt:lpstr>Printing or Saving SUS Documents (Optional)</vt:lpstr>
      <vt:lpstr>PowerPoint Presentation</vt:lpstr>
      <vt:lpstr>Creating a Credit Memo to Cancel Invoice</vt:lpstr>
      <vt:lpstr>SUS Support Contact Information</vt:lpstr>
      <vt:lpstr>PowerPoint Presentation</vt:lpstr>
      <vt:lpstr>WAWF Vendor History Folder</vt:lpstr>
      <vt:lpstr>Within approximately 1 hour, should receive E-Mail from WAWF providing Confirmation #</vt:lpstr>
      <vt:lpstr>PowerPoint Presentation</vt:lpstr>
      <vt:lpstr>Step 1b.Reject Lines Fully Invoiced in WAWF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Supplier Self-Services (SUS)  Vendor Training for Value Based Contracts</dc:title>
  <dc:creator>Sandra Beeker</dc:creator>
  <cp:lastModifiedBy>Quyen Mark</cp:lastModifiedBy>
  <cp:revision>27</cp:revision>
  <cp:lastPrinted>2017-01-31T18:32:41Z</cp:lastPrinted>
  <dcterms:created xsi:type="dcterms:W3CDTF">2017-01-12T15:38:50Z</dcterms:created>
  <dcterms:modified xsi:type="dcterms:W3CDTF">2017-10-23T18:00:54Z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2017-01-03T00:00:00Z</vt:filetime>
  </property>
  <property fmtid="{D5CDD505-2E9C-101B-9397-08002B2CF9AE}" pid="3" name="LastSaved">
    <vt:filetime>2017-01-12T00:00:00Z</vt:filetime>
  </property>
</Properties>
</file>